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6" r:id="rId5"/>
  </p:sldMasterIdLst>
  <p:notesMasterIdLst>
    <p:notesMasterId r:id="rId111"/>
  </p:notesMasterIdLst>
  <p:handoutMasterIdLst>
    <p:handoutMasterId r:id="rId112"/>
  </p:handoutMasterIdLst>
  <p:sldIdLst>
    <p:sldId id="592" r:id="rId6"/>
    <p:sldId id="379" r:id="rId7"/>
    <p:sldId id="848" r:id="rId8"/>
    <p:sldId id="859" r:id="rId9"/>
    <p:sldId id="858" r:id="rId10"/>
    <p:sldId id="860" r:id="rId11"/>
    <p:sldId id="861" r:id="rId12"/>
    <p:sldId id="862" r:id="rId13"/>
    <p:sldId id="863" r:id="rId14"/>
    <p:sldId id="864" r:id="rId15"/>
    <p:sldId id="842" r:id="rId16"/>
    <p:sldId id="835" r:id="rId17"/>
    <p:sldId id="689" r:id="rId18"/>
    <p:sldId id="335" r:id="rId19"/>
    <p:sldId id="979" r:id="rId20"/>
    <p:sldId id="759" r:id="rId21"/>
    <p:sldId id="768" r:id="rId22"/>
    <p:sldId id="671" r:id="rId23"/>
    <p:sldId id="881" r:id="rId24"/>
    <p:sldId id="776" r:id="rId25"/>
    <p:sldId id="850" r:id="rId26"/>
    <p:sldId id="313" r:id="rId27"/>
    <p:sldId id="327" r:id="rId28"/>
    <p:sldId id="1204" r:id="rId29"/>
    <p:sldId id="641" r:id="rId30"/>
    <p:sldId id="642" r:id="rId31"/>
    <p:sldId id="636" r:id="rId32"/>
    <p:sldId id="643" r:id="rId33"/>
    <p:sldId id="644" r:id="rId34"/>
    <p:sldId id="645" r:id="rId35"/>
    <p:sldId id="637" r:id="rId36"/>
    <p:sldId id="851" r:id="rId37"/>
    <p:sldId id="1190" r:id="rId38"/>
    <p:sldId id="1191" r:id="rId39"/>
    <p:sldId id="614" r:id="rId40"/>
    <p:sldId id="615" r:id="rId41"/>
    <p:sldId id="853" r:id="rId42"/>
    <p:sldId id="1195" r:id="rId43"/>
    <p:sldId id="871" r:id="rId44"/>
    <p:sldId id="693" r:id="rId45"/>
    <p:sldId id="885" r:id="rId46"/>
    <p:sldId id="886" r:id="rId47"/>
    <p:sldId id="1196" r:id="rId48"/>
    <p:sldId id="852" r:id="rId49"/>
    <p:sldId id="1017" r:id="rId50"/>
    <p:sldId id="1016" r:id="rId51"/>
    <p:sldId id="1134" r:id="rId52"/>
    <p:sldId id="1174" r:id="rId53"/>
    <p:sldId id="1175" r:id="rId54"/>
    <p:sldId id="1176" r:id="rId55"/>
    <p:sldId id="1178" r:id="rId56"/>
    <p:sldId id="1177" r:id="rId57"/>
    <p:sldId id="1180" r:id="rId58"/>
    <p:sldId id="497" r:id="rId59"/>
    <p:sldId id="348" r:id="rId60"/>
    <p:sldId id="1058" r:id="rId61"/>
    <p:sldId id="1185" r:id="rId62"/>
    <p:sldId id="502" r:id="rId63"/>
    <p:sldId id="499" r:id="rId64"/>
    <p:sldId id="1013" r:id="rId65"/>
    <p:sldId id="1062" r:id="rId66"/>
    <p:sldId id="387" r:id="rId67"/>
    <p:sldId id="1034" r:id="rId68"/>
    <p:sldId id="1063" r:id="rId69"/>
    <p:sldId id="1182" r:id="rId70"/>
    <p:sldId id="1183" r:id="rId71"/>
    <p:sldId id="1184" r:id="rId72"/>
    <p:sldId id="1158" r:id="rId73"/>
    <p:sldId id="1159" r:id="rId74"/>
    <p:sldId id="1186" r:id="rId75"/>
    <p:sldId id="804" r:id="rId76"/>
    <p:sldId id="500" r:id="rId77"/>
    <p:sldId id="1187" r:id="rId78"/>
    <p:sldId id="855" r:id="rId79"/>
    <p:sldId id="1198" r:id="rId80"/>
    <p:sldId id="841" r:id="rId81"/>
    <p:sldId id="411" r:id="rId82"/>
    <p:sldId id="687" r:id="rId83"/>
    <p:sldId id="857" r:id="rId84"/>
    <p:sldId id="770" r:id="rId85"/>
    <p:sldId id="772" r:id="rId86"/>
    <p:sldId id="773" r:id="rId87"/>
    <p:sldId id="774" r:id="rId88"/>
    <p:sldId id="723" r:id="rId89"/>
    <p:sldId id="856" r:id="rId90"/>
    <p:sldId id="1200" r:id="rId91"/>
    <p:sldId id="617" r:id="rId92"/>
    <p:sldId id="865" r:id="rId93"/>
    <p:sldId id="628" r:id="rId94"/>
    <p:sldId id="652" r:id="rId95"/>
    <p:sldId id="870" r:id="rId96"/>
    <p:sldId id="622" r:id="rId97"/>
    <p:sldId id="782" r:id="rId98"/>
    <p:sldId id="872" r:id="rId99"/>
    <p:sldId id="623" r:id="rId100"/>
    <p:sldId id="873" r:id="rId101"/>
    <p:sldId id="874" r:id="rId102"/>
    <p:sldId id="875" r:id="rId103"/>
    <p:sldId id="876" r:id="rId104"/>
    <p:sldId id="877" r:id="rId105"/>
    <p:sldId id="878" r:id="rId106"/>
    <p:sldId id="879" r:id="rId107"/>
    <p:sldId id="868" r:id="rId108"/>
    <p:sldId id="869" r:id="rId109"/>
    <p:sldId id="472" r:id="rId11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5D55DD2-BEC8-AA4F-B592-F543C2FAF850}">
          <p14:sldIdLst>
            <p14:sldId id="592"/>
            <p14:sldId id="379"/>
            <p14:sldId id="848"/>
            <p14:sldId id="859"/>
            <p14:sldId id="858"/>
            <p14:sldId id="860"/>
            <p14:sldId id="861"/>
            <p14:sldId id="862"/>
            <p14:sldId id="863"/>
            <p14:sldId id="864"/>
            <p14:sldId id="842"/>
            <p14:sldId id="835"/>
            <p14:sldId id="689"/>
            <p14:sldId id="335"/>
            <p14:sldId id="979"/>
            <p14:sldId id="759"/>
            <p14:sldId id="768"/>
            <p14:sldId id="671"/>
            <p14:sldId id="881"/>
            <p14:sldId id="776"/>
            <p14:sldId id="850"/>
            <p14:sldId id="313"/>
            <p14:sldId id="327"/>
            <p14:sldId id="1204"/>
            <p14:sldId id="641"/>
            <p14:sldId id="642"/>
            <p14:sldId id="636"/>
            <p14:sldId id="643"/>
            <p14:sldId id="644"/>
            <p14:sldId id="645"/>
            <p14:sldId id="637"/>
            <p14:sldId id="851"/>
            <p14:sldId id="1190"/>
            <p14:sldId id="1191"/>
            <p14:sldId id="614"/>
            <p14:sldId id="615"/>
            <p14:sldId id="853"/>
            <p14:sldId id="1195"/>
            <p14:sldId id="871"/>
            <p14:sldId id="693"/>
            <p14:sldId id="885"/>
            <p14:sldId id="886"/>
            <p14:sldId id="1196"/>
            <p14:sldId id="852"/>
            <p14:sldId id="1017"/>
            <p14:sldId id="1016"/>
            <p14:sldId id="1134"/>
            <p14:sldId id="1174"/>
            <p14:sldId id="1175"/>
            <p14:sldId id="1176"/>
            <p14:sldId id="1178"/>
            <p14:sldId id="1177"/>
            <p14:sldId id="1180"/>
            <p14:sldId id="497"/>
            <p14:sldId id="348"/>
            <p14:sldId id="1058"/>
            <p14:sldId id="1185"/>
            <p14:sldId id="502"/>
            <p14:sldId id="499"/>
            <p14:sldId id="1013"/>
            <p14:sldId id="1062"/>
            <p14:sldId id="387"/>
            <p14:sldId id="1034"/>
            <p14:sldId id="1063"/>
            <p14:sldId id="1182"/>
            <p14:sldId id="1183"/>
            <p14:sldId id="1184"/>
            <p14:sldId id="1158"/>
            <p14:sldId id="1159"/>
            <p14:sldId id="1186"/>
            <p14:sldId id="804"/>
            <p14:sldId id="500"/>
            <p14:sldId id="1187"/>
            <p14:sldId id="855"/>
            <p14:sldId id="1198"/>
            <p14:sldId id="841"/>
            <p14:sldId id="411"/>
            <p14:sldId id="687"/>
            <p14:sldId id="857"/>
            <p14:sldId id="770"/>
            <p14:sldId id="772"/>
            <p14:sldId id="773"/>
            <p14:sldId id="774"/>
            <p14:sldId id="723"/>
            <p14:sldId id="856"/>
            <p14:sldId id="1200"/>
            <p14:sldId id="617"/>
            <p14:sldId id="865"/>
            <p14:sldId id="628"/>
            <p14:sldId id="652"/>
            <p14:sldId id="870"/>
            <p14:sldId id="622"/>
            <p14:sldId id="782"/>
            <p14:sldId id="872"/>
            <p14:sldId id="623"/>
            <p14:sldId id="873"/>
            <p14:sldId id="874"/>
            <p14:sldId id="875"/>
            <p14:sldId id="876"/>
            <p14:sldId id="877"/>
            <p14:sldId id="878"/>
            <p14:sldId id="879"/>
            <p14:sldId id="868"/>
            <p14:sldId id="869"/>
            <p14:sldId id="472"/>
          </p14:sldIdLst>
        </p14:section>
      </p14:sectionLst>
    </p:ext>
    <p:ext uri="{EFAFB233-063F-42B5-8137-9DF3F51BA10A}">
      <p15:sldGuideLst xmlns:p15="http://schemas.microsoft.com/office/powerpoint/2012/main">
        <p15:guide id="1" orient="horz" pos="777">
          <p15:clr>
            <a:srgbClr val="A4A3A4"/>
          </p15:clr>
        </p15:guide>
        <p15:guide id="2" pos="5457">
          <p15:clr>
            <a:srgbClr val="A4A3A4"/>
          </p15:clr>
        </p15:guide>
        <p15:guide id="3" pos="304">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48484A"/>
    <a:srgbClr val="DCDDDE"/>
    <a:srgbClr val="B1B3B6"/>
    <a:srgbClr val="77787B"/>
    <a:srgbClr val="BA1222"/>
    <a:srgbClr val="524D85"/>
    <a:srgbClr val="FFC20E"/>
    <a:srgbClr val="63AF5E"/>
    <a:srgbClr val="75BE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BB7B1-69A8-4BDD-8300-90BFB3EA1FFD}" v="197" dt="2020-02-26T15:42:08.872"/>
    <p1510:client id="{3BF80B09-0F19-4EF2-99AD-6ECC683B4AE1}" v="2" dt="2020-02-25T19:34:06.37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89278" autoAdjust="0"/>
  </p:normalViewPr>
  <p:slideViewPr>
    <p:cSldViewPr snapToGrid="0" snapToObjects="1">
      <p:cViewPr varScale="1">
        <p:scale>
          <a:sx n="66" d="100"/>
          <a:sy n="66" d="100"/>
        </p:scale>
        <p:origin x="1638" y="72"/>
      </p:cViewPr>
      <p:guideLst>
        <p:guide orient="horz" pos="777"/>
        <p:guide pos="5457"/>
        <p:guide pos="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0"/>
    </p:cViewPr>
  </p:sorterViewPr>
  <p:notesViewPr>
    <p:cSldViewPr snapToGrid="0" snapToObjects="1">
      <p:cViewPr varScale="1">
        <p:scale>
          <a:sx n="82" d="100"/>
          <a:sy n="82" d="100"/>
        </p:scale>
        <p:origin x="-318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6/11/relationships/changesInfo" Target="changesInfos/changesInfo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Trevino" userId="69f0245e-86c2-4f4e-aee2-ee888354b2d4" providerId="ADAL" clId="{313BB7B1-69A8-4BDD-8300-90BFB3EA1FFD}"/>
    <pc:docChg chg="undo custSel addSld delSld modSld sldOrd modSection">
      <pc:chgData name="Steven Trevino" userId="69f0245e-86c2-4f4e-aee2-ee888354b2d4" providerId="ADAL" clId="{313BB7B1-69A8-4BDD-8300-90BFB3EA1FFD}" dt="2020-02-26T15:50:36.059" v="477" actId="20577"/>
      <pc:docMkLst>
        <pc:docMk/>
      </pc:docMkLst>
      <pc:sldChg chg="del">
        <pc:chgData name="Steven Trevino" userId="69f0245e-86c2-4f4e-aee2-ee888354b2d4" providerId="ADAL" clId="{313BB7B1-69A8-4BDD-8300-90BFB3EA1FFD}" dt="2020-02-26T12:51:06.172" v="304" actId="47"/>
        <pc:sldMkLst>
          <pc:docMk/>
          <pc:sldMk cId="1673343281" sldId="300"/>
        </pc:sldMkLst>
      </pc:sldChg>
      <pc:sldChg chg="del modTransition">
        <pc:chgData name="Steven Trevino" userId="69f0245e-86c2-4f4e-aee2-ee888354b2d4" providerId="ADAL" clId="{313BB7B1-69A8-4BDD-8300-90BFB3EA1FFD}" dt="2020-02-26T12:51:02.922" v="303" actId="47"/>
        <pc:sldMkLst>
          <pc:docMk/>
          <pc:sldMk cId="1096136874" sldId="328"/>
        </pc:sldMkLst>
      </pc:sldChg>
      <pc:sldChg chg="modTransition">
        <pc:chgData name="Steven Trevino" userId="69f0245e-86c2-4f4e-aee2-ee888354b2d4" providerId="ADAL" clId="{313BB7B1-69A8-4BDD-8300-90BFB3EA1FFD}" dt="2020-02-25T23:56:34.527" v="239"/>
        <pc:sldMkLst>
          <pc:docMk/>
          <pc:sldMk cId="2287828091" sldId="335"/>
        </pc:sldMkLst>
      </pc:sldChg>
      <pc:sldChg chg="modSp mod">
        <pc:chgData name="Steven Trevino" userId="69f0245e-86c2-4f4e-aee2-ee888354b2d4" providerId="ADAL" clId="{313BB7B1-69A8-4BDD-8300-90BFB3EA1FFD}" dt="2020-02-26T13:00:11.293" v="469" actId="20577"/>
        <pc:sldMkLst>
          <pc:docMk/>
          <pc:sldMk cId="86577857" sldId="379"/>
        </pc:sldMkLst>
        <pc:spChg chg="mod">
          <ac:chgData name="Steven Trevino" userId="69f0245e-86c2-4f4e-aee2-ee888354b2d4" providerId="ADAL" clId="{313BB7B1-69A8-4BDD-8300-90BFB3EA1FFD}" dt="2020-02-26T13:00:11.293" v="469" actId="20577"/>
          <ac:spMkLst>
            <pc:docMk/>
            <pc:sldMk cId="86577857" sldId="379"/>
            <ac:spMk id="6" creationId="{00000000-0000-0000-0000-000000000000}"/>
          </ac:spMkLst>
        </pc:spChg>
      </pc:sldChg>
      <pc:sldChg chg="modTransition">
        <pc:chgData name="Steven Trevino" userId="69f0245e-86c2-4f4e-aee2-ee888354b2d4" providerId="ADAL" clId="{313BB7B1-69A8-4BDD-8300-90BFB3EA1FFD}" dt="2020-02-26T12:55:28.628" v="417"/>
        <pc:sldMkLst>
          <pc:docMk/>
          <pc:sldMk cId="337731394" sldId="387"/>
        </pc:sldMkLst>
      </pc:sldChg>
      <pc:sldChg chg="del">
        <pc:chgData name="Steven Trevino" userId="69f0245e-86c2-4f4e-aee2-ee888354b2d4" providerId="ADAL" clId="{313BB7B1-69A8-4BDD-8300-90BFB3EA1FFD}" dt="2020-02-26T12:51:26.726" v="307" actId="47"/>
        <pc:sldMkLst>
          <pc:docMk/>
          <pc:sldMk cId="3140952128" sldId="398"/>
        </pc:sldMkLst>
      </pc:sldChg>
      <pc:sldChg chg="modSp mod">
        <pc:chgData name="Steven Trevino" userId="69f0245e-86c2-4f4e-aee2-ee888354b2d4" providerId="ADAL" clId="{313BB7B1-69A8-4BDD-8300-90BFB3EA1FFD}" dt="2020-02-26T12:56:50.351" v="443" actId="20577"/>
        <pc:sldMkLst>
          <pc:docMk/>
          <pc:sldMk cId="2252951727" sldId="472"/>
        </pc:sldMkLst>
        <pc:spChg chg="mod">
          <ac:chgData name="Steven Trevino" userId="69f0245e-86c2-4f4e-aee2-ee888354b2d4" providerId="ADAL" clId="{313BB7B1-69A8-4BDD-8300-90BFB3EA1FFD}" dt="2020-02-26T12:56:50.351" v="443" actId="20577"/>
          <ac:spMkLst>
            <pc:docMk/>
            <pc:sldMk cId="2252951727" sldId="472"/>
            <ac:spMk id="12" creationId="{231C72ED-3965-49BC-9989-135988ED5DA6}"/>
          </ac:spMkLst>
        </pc:spChg>
      </pc:sldChg>
      <pc:sldChg chg="modSp mod">
        <pc:chgData name="Steven Trevino" userId="69f0245e-86c2-4f4e-aee2-ee888354b2d4" providerId="ADAL" clId="{313BB7B1-69A8-4BDD-8300-90BFB3EA1FFD}" dt="2020-02-26T12:59:44.304" v="463" actId="20577"/>
        <pc:sldMkLst>
          <pc:docMk/>
          <pc:sldMk cId="298327790" sldId="592"/>
        </pc:sldMkLst>
        <pc:spChg chg="mod">
          <ac:chgData name="Steven Trevino" userId="69f0245e-86c2-4f4e-aee2-ee888354b2d4" providerId="ADAL" clId="{313BB7B1-69A8-4BDD-8300-90BFB3EA1FFD}" dt="2020-02-25T23:32:58.823" v="13" actId="20577"/>
          <ac:spMkLst>
            <pc:docMk/>
            <pc:sldMk cId="298327790" sldId="592"/>
            <ac:spMk id="3" creationId="{00000000-0000-0000-0000-000000000000}"/>
          </ac:spMkLst>
        </pc:spChg>
        <pc:spChg chg="mod">
          <ac:chgData name="Steven Trevino" userId="69f0245e-86c2-4f4e-aee2-ee888354b2d4" providerId="ADAL" clId="{313BB7B1-69A8-4BDD-8300-90BFB3EA1FFD}" dt="2020-02-26T12:59:44.304" v="463" actId="20577"/>
          <ac:spMkLst>
            <pc:docMk/>
            <pc:sldMk cId="298327790" sldId="592"/>
            <ac:spMk id="4" creationId="{00000000-0000-0000-0000-000000000000}"/>
          </ac:spMkLst>
        </pc:spChg>
        <pc:spChg chg="mod">
          <ac:chgData name="Steven Trevino" userId="69f0245e-86c2-4f4e-aee2-ee888354b2d4" providerId="ADAL" clId="{313BB7B1-69A8-4BDD-8300-90BFB3EA1FFD}" dt="2020-02-26T12:59:42.770" v="459" actId="1076"/>
          <ac:spMkLst>
            <pc:docMk/>
            <pc:sldMk cId="298327790" sldId="592"/>
            <ac:spMk id="5" creationId="{00000000-0000-0000-0000-000000000000}"/>
          </ac:spMkLst>
        </pc:spChg>
      </pc:sldChg>
      <pc:sldChg chg="del modTransition">
        <pc:chgData name="Steven Trevino" userId="69f0245e-86c2-4f4e-aee2-ee888354b2d4" providerId="ADAL" clId="{313BB7B1-69A8-4BDD-8300-90BFB3EA1FFD}" dt="2020-02-26T12:51:19.638" v="306" actId="47"/>
        <pc:sldMkLst>
          <pc:docMk/>
          <pc:sldMk cId="3168995588" sldId="625"/>
        </pc:sldMkLst>
      </pc:sldChg>
      <pc:sldChg chg="del">
        <pc:chgData name="Steven Trevino" userId="69f0245e-86c2-4f4e-aee2-ee888354b2d4" providerId="ADAL" clId="{313BB7B1-69A8-4BDD-8300-90BFB3EA1FFD}" dt="2020-02-26T12:50:52.900" v="302" actId="47"/>
        <pc:sldMkLst>
          <pc:docMk/>
          <pc:sldMk cId="3530234420" sldId="638"/>
        </pc:sldMkLst>
      </pc:sldChg>
      <pc:sldChg chg="del">
        <pc:chgData name="Steven Trevino" userId="69f0245e-86c2-4f4e-aee2-ee888354b2d4" providerId="ADAL" clId="{313BB7B1-69A8-4BDD-8300-90BFB3EA1FFD}" dt="2020-02-26T12:50:48.140" v="301" actId="47"/>
        <pc:sldMkLst>
          <pc:docMk/>
          <pc:sldMk cId="65309310" sldId="639"/>
        </pc:sldMkLst>
      </pc:sldChg>
      <pc:sldChg chg="del">
        <pc:chgData name="Steven Trevino" userId="69f0245e-86c2-4f4e-aee2-ee888354b2d4" providerId="ADAL" clId="{313BB7B1-69A8-4BDD-8300-90BFB3EA1FFD}" dt="2020-02-26T12:50:52.900" v="302" actId="47"/>
        <pc:sldMkLst>
          <pc:docMk/>
          <pc:sldMk cId="1718940559" sldId="646"/>
        </pc:sldMkLst>
      </pc:sldChg>
      <pc:sldChg chg="del">
        <pc:chgData name="Steven Trevino" userId="69f0245e-86c2-4f4e-aee2-ee888354b2d4" providerId="ADAL" clId="{313BB7B1-69A8-4BDD-8300-90BFB3EA1FFD}" dt="2020-02-26T12:50:52.900" v="302" actId="47"/>
        <pc:sldMkLst>
          <pc:docMk/>
          <pc:sldMk cId="1334297565" sldId="647"/>
        </pc:sldMkLst>
      </pc:sldChg>
      <pc:sldChg chg="del">
        <pc:chgData name="Steven Trevino" userId="69f0245e-86c2-4f4e-aee2-ee888354b2d4" providerId="ADAL" clId="{313BB7B1-69A8-4BDD-8300-90BFB3EA1FFD}" dt="2020-02-26T12:50:52.900" v="302" actId="47"/>
        <pc:sldMkLst>
          <pc:docMk/>
          <pc:sldMk cId="108397400" sldId="648"/>
        </pc:sldMkLst>
      </pc:sldChg>
      <pc:sldChg chg="del">
        <pc:chgData name="Steven Trevino" userId="69f0245e-86c2-4f4e-aee2-ee888354b2d4" providerId="ADAL" clId="{313BB7B1-69A8-4BDD-8300-90BFB3EA1FFD}" dt="2020-02-26T12:50:52.900" v="302" actId="47"/>
        <pc:sldMkLst>
          <pc:docMk/>
          <pc:sldMk cId="2314046975" sldId="649"/>
        </pc:sldMkLst>
      </pc:sldChg>
      <pc:sldChg chg="del">
        <pc:chgData name="Steven Trevino" userId="69f0245e-86c2-4f4e-aee2-ee888354b2d4" providerId="ADAL" clId="{313BB7B1-69A8-4BDD-8300-90BFB3EA1FFD}" dt="2020-02-26T12:50:52.900" v="302" actId="47"/>
        <pc:sldMkLst>
          <pc:docMk/>
          <pc:sldMk cId="1462111754" sldId="650"/>
        </pc:sldMkLst>
      </pc:sldChg>
      <pc:sldChg chg="del">
        <pc:chgData name="Steven Trevino" userId="69f0245e-86c2-4f4e-aee2-ee888354b2d4" providerId="ADAL" clId="{313BB7B1-69A8-4BDD-8300-90BFB3EA1FFD}" dt="2020-02-26T12:50:52.900" v="302" actId="47"/>
        <pc:sldMkLst>
          <pc:docMk/>
          <pc:sldMk cId="2031752109" sldId="651"/>
        </pc:sldMkLst>
      </pc:sldChg>
      <pc:sldChg chg="modTransition">
        <pc:chgData name="Steven Trevino" userId="69f0245e-86c2-4f4e-aee2-ee888354b2d4" providerId="ADAL" clId="{313BB7B1-69A8-4BDD-8300-90BFB3EA1FFD}" dt="2020-02-25T23:56:23.372" v="238"/>
        <pc:sldMkLst>
          <pc:docMk/>
          <pc:sldMk cId="687061734" sldId="689"/>
        </pc:sldMkLst>
      </pc:sldChg>
      <pc:sldChg chg="add">
        <pc:chgData name="Steven Trevino" userId="69f0245e-86c2-4f4e-aee2-ee888354b2d4" providerId="ADAL" clId="{313BB7B1-69A8-4BDD-8300-90BFB3EA1FFD}" dt="2020-02-26T13:00:35.787" v="471"/>
        <pc:sldMkLst>
          <pc:docMk/>
          <pc:sldMk cId="1677162140" sldId="693"/>
        </pc:sldMkLst>
      </pc:sldChg>
      <pc:sldChg chg="del">
        <pc:chgData name="Steven Trevino" userId="69f0245e-86c2-4f4e-aee2-ee888354b2d4" providerId="ADAL" clId="{313BB7B1-69A8-4BDD-8300-90BFB3EA1FFD}" dt="2020-02-26T13:00:28.368" v="470" actId="2696"/>
        <pc:sldMkLst>
          <pc:docMk/>
          <pc:sldMk cId="3493685582" sldId="693"/>
        </pc:sldMkLst>
      </pc:sldChg>
      <pc:sldChg chg="modTransition">
        <pc:chgData name="Steven Trevino" userId="69f0245e-86c2-4f4e-aee2-ee888354b2d4" providerId="ADAL" clId="{313BB7B1-69A8-4BDD-8300-90BFB3EA1FFD}" dt="2020-02-26T15:42:08.872" v="475"/>
        <pc:sldMkLst>
          <pc:docMk/>
          <pc:sldMk cId="2265569819" sldId="723"/>
        </pc:sldMkLst>
      </pc:sldChg>
      <pc:sldChg chg="del">
        <pc:chgData name="Steven Trevino" userId="69f0245e-86c2-4f4e-aee2-ee888354b2d4" providerId="ADAL" clId="{313BB7B1-69A8-4BDD-8300-90BFB3EA1FFD}" dt="2020-02-26T12:50:43.319" v="300" actId="47"/>
        <pc:sldMkLst>
          <pc:docMk/>
          <pc:sldMk cId="1508840969" sldId="731"/>
        </pc:sldMkLst>
      </pc:sldChg>
      <pc:sldChg chg="modNotesTx">
        <pc:chgData name="Steven Trevino" userId="69f0245e-86c2-4f4e-aee2-ee888354b2d4" providerId="ADAL" clId="{313BB7B1-69A8-4BDD-8300-90BFB3EA1FFD}" dt="2020-02-26T12:52:08.826" v="309" actId="20577"/>
        <pc:sldMkLst>
          <pc:docMk/>
          <pc:sldMk cId="3896124433" sldId="759"/>
        </pc:sldMkLst>
      </pc:sldChg>
      <pc:sldChg chg="modNotesTx">
        <pc:chgData name="Steven Trevino" userId="69f0245e-86c2-4f4e-aee2-ee888354b2d4" providerId="ADAL" clId="{313BB7B1-69A8-4BDD-8300-90BFB3EA1FFD}" dt="2020-02-26T12:52:14.169" v="310" actId="20577"/>
        <pc:sldMkLst>
          <pc:docMk/>
          <pc:sldMk cId="3398133341" sldId="768"/>
        </pc:sldMkLst>
      </pc:sldChg>
      <pc:sldChg chg="del modTransition">
        <pc:chgData name="Steven Trevino" userId="69f0245e-86c2-4f4e-aee2-ee888354b2d4" providerId="ADAL" clId="{313BB7B1-69A8-4BDD-8300-90BFB3EA1FFD}" dt="2020-02-26T12:49:12.629" v="271" actId="47"/>
        <pc:sldMkLst>
          <pc:docMk/>
          <pc:sldMk cId="1574384499" sldId="771"/>
        </pc:sldMkLst>
      </pc:sldChg>
      <pc:sldChg chg="modTransition">
        <pc:chgData name="Steven Trevino" userId="69f0245e-86c2-4f4e-aee2-ee888354b2d4" providerId="ADAL" clId="{313BB7B1-69A8-4BDD-8300-90BFB3EA1FFD}" dt="2020-02-25T23:54:35.372" v="234"/>
        <pc:sldMkLst>
          <pc:docMk/>
          <pc:sldMk cId="3410613558" sldId="772"/>
        </pc:sldMkLst>
      </pc:sldChg>
      <pc:sldChg chg="del">
        <pc:chgData name="Steven Trevino" userId="69f0245e-86c2-4f4e-aee2-ee888354b2d4" providerId="ADAL" clId="{313BB7B1-69A8-4BDD-8300-90BFB3EA1FFD}" dt="2020-02-26T12:49:05.633" v="270" actId="47"/>
        <pc:sldMkLst>
          <pc:docMk/>
          <pc:sldMk cId="2989187816" sldId="775"/>
        </pc:sldMkLst>
      </pc:sldChg>
      <pc:sldChg chg="modTransition">
        <pc:chgData name="Steven Trevino" userId="69f0245e-86c2-4f4e-aee2-ee888354b2d4" providerId="ADAL" clId="{313BB7B1-69A8-4BDD-8300-90BFB3EA1FFD}" dt="2020-02-25T23:56:23.372" v="238"/>
        <pc:sldMkLst>
          <pc:docMk/>
          <pc:sldMk cId="3544617754" sldId="835"/>
        </pc:sldMkLst>
      </pc:sldChg>
      <pc:sldChg chg="modTransition">
        <pc:chgData name="Steven Trevino" userId="69f0245e-86c2-4f4e-aee2-ee888354b2d4" providerId="ADAL" clId="{313BB7B1-69A8-4BDD-8300-90BFB3EA1FFD}" dt="2020-02-25T23:56:23.372" v="238"/>
        <pc:sldMkLst>
          <pc:docMk/>
          <pc:sldMk cId="1034167627" sldId="842"/>
        </pc:sldMkLst>
      </pc:sldChg>
      <pc:sldChg chg="del">
        <pc:chgData name="Steven Trevino" userId="69f0245e-86c2-4f4e-aee2-ee888354b2d4" providerId="ADAL" clId="{313BB7B1-69A8-4BDD-8300-90BFB3EA1FFD}" dt="2020-02-25T23:40:10.041" v="73" actId="47"/>
        <pc:sldMkLst>
          <pc:docMk/>
          <pc:sldMk cId="1405894922" sldId="849"/>
        </pc:sldMkLst>
      </pc:sldChg>
      <pc:sldChg chg="modSp mod">
        <pc:chgData name="Steven Trevino" userId="69f0245e-86c2-4f4e-aee2-ee888354b2d4" providerId="ADAL" clId="{313BB7B1-69A8-4BDD-8300-90BFB3EA1FFD}" dt="2020-02-25T23:57:34.339" v="241" actId="20577"/>
        <pc:sldMkLst>
          <pc:docMk/>
          <pc:sldMk cId="1866934567" sldId="850"/>
        </pc:sldMkLst>
        <pc:spChg chg="mod">
          <ac:chgData name="Steven Trevino" userId="69f0245e-86c2-4f4e-aee2-ee888354b2d4" providerId="ADAL" clId="{313BB7B1-69A8-4BDD-8300-90BFB3EA1FFD}" dt="2020-02-25T23:57:34.339" v="241" actId="20577"/>
          <ac:spMkLst>
            <pc:docMk/>
            <pc:sldMk cId="1866934567" sldId="850"/>
            <ac:spMk id="5" creationId="{00000000-0000-0000-0000-000000000000}"/>
          </ac:spMkLst>
        </pc:spChg>
      </pc:sldChg>
      <pc:sldChg chg="add">
        <pc:chgData name="Steven Trevino" userId="69f0245e-86c2-4f4e-aee2-ee888354b2d4" providerId="ADAL" clId="{313BB7B1-69A8-4BDD-8300-90BFB3EA1FFD}" dt="2020-02-26T13:00:35.787" v="471"/>
        <pc:sldMkLst>
          <pc:docMk/>
          <pc:sldMk cId="1469123941" sldId="853"/>
        </pc:sldMkLst>
      </pc:sldChg>
      <pc:sldChg chg="del modTransition">
        <pc:chgData name="Steven Trevino" userId="69f0245e-86c2-4f4e-aee2-ee888354b2d4" providerId="ADAL" clId="{313BB7B1-69A8-4BDD-8300-90BFB3EA1FFD}" dt="2020-02-26T13:00:28.368" v="470" actId="2696"/>
        <pc:sldMkLst>
          <pc:docMk/>
          <pc:sldMk cId="3475796290" sldId="853"/>
        </pc:sldMkLst>
      </pc:sldChg>
      <pc:sldChg chg="del modTransition">
        <pc:chgData name="Steven Trevino" userId="69f0245e-86c2-4f4e-aee2-ee888354b2d4" providerId="ADAL" clId="{313BB7B1-69A8-4BDD-8300-90BFB3EA1FFD}" dt="2020-02-26T12:49:19.984" v="273" actId="47"/>
        <pc:sldMkLst>
          <pc:docMk/>
          <pc:sldMk cId="516198306" sldId="854"/>
        </pc:sldMkLst>
      </pc:sldChg>
      <pc:sldChg chg="modSp mod">
        <pc:chgData name="Steven Trevino" userId="69f0245e-86c2-4f4e-aee2-ee888354b2d4" providerId="ADAL" clId="{313BB7B1-69A8-4BDD-8300-90BFB3EA1FFD}" dt="2020-02-25T23:28:03.708" v="0" actId="1076"/>
        <pc:sldMkLst>
          <pc:docMk/>
          <pc:sldMk cId="3074972408" sldId="858"/>
        </pc:sldMkLst>
        <pc:picChg chg="mod">
          <ac:chgData name="Steven Trevino" userId="69f0245e-86c2-4f4e-aee2-ee888354b2d4" providerId="ADAL" clId="{313BB7B1-69A8-4BDD-8300-90BFB3EA1FFD}" dt="2020-02-25T23:28:03.708" v="0" actId="1076"/>
          <ac:picMkLst>
            <pc:docMk/>
            <pc:sldMk cId="3074972408" sldId="858"/>
            <ac:picMk id="4" creationId="{1E399165-5D13-4934-967A-EA0A601EE9E4}"/>
          </ac:picMkLst>
        </pc:picChg>
      </pc:sldChg>
      <pc:sldChg chg="modNotesTx">
        <pc:chgData name="Steven Trevino" userId="69f0245e-86c2-4f4e-aee2-ee888354b2d4" providerId="ADAL" clId="{313BB7B1-69A8-4BDD-8300-90BFB3EA1FFD}" dt="2020-02-26T12:51:59.212" v="308" actId="20577"/>
        <pc:sldMkLst>
          <pc:docMk/>
          <pc:sldMk cId="725514355" sldId="861"/>
        </pc:sldMkLst>
      </pc:sldChg>
      <pc:sldChg chg="modTransition">
        <pc:chgData name="Steven Trevino" userId="69f0245e-86c2-4f4e-aee2-ee888354b2d4" providerId="ADAL" clId="{313BB7B1-69A8-4BDD-8300-90BFB3EA1FFD}" dt="2020-02-25T23:56:03.136" v="237"/>
        <pc:sldMkLst>
          <pc:docMk/>
          <pc:sldMk cId="3798936455" sldId="863"/>
        </pc:sldMkLst>
      </pc:sldChg>
      <pc:sldChg chg="modTransition">
        <pc:chgData name="Steven Trevino" userId="69f0245e-86c2-4f4e-aee2-ee888354b2d4" providerId="ADAL" clId="{313BB7B1-69A8-4BDD-8300-90BFB3EA1FFD}" dt="2020-02-25T23:56:23.372" v="238"/>
        <pc:sldMkLst>
          <pc:docMk/>
          <pc:sldMk cId="691596634" sldId="864"/>
        </pc:sldMkLst>
      </pc:sldChg>
      <pc:sldChg chg="del">
        <pc:chgData name="Steven Trevino" userId="69f0245e-86c2-4f4e-aee2-ee888354b2d4" providerId="ADAL" clId="{313BB7B1-69A8-4BDD-8300-90BFB3EA1FFD}" dt="2020-02-26T13:00:28.368" v="470" actId="2696"/>
        <pc:sldMkLst>
          <pc:docMk/>
          <pc:sldMk cId="392749943" sldId="871"/>
        </pc:sldMkLst>
      </pc:sldChg>
      <pc:sldChg chg="add">
        <pc:chgData name="Steven Trevino" userId="69f0245e-86c2-4f4e-aee2-ee888354b2d4" providerId="ADAL" clId="{313BB7B1-69A8-4BDD-8300-90BFB3EA1FFD}" dt="2020-02-26T13:00:35.787" v="471"/>
        <pc:sldMkLst>
          <pc:docMk/>
          <pc:sldMk cId="854989791" sldId="871"/>
        </pc:sldMkLst>
      </pc:sldChg>
      <pc:sldChg chg="del modTransition">
        <pc:chgData name="Steven Trevino" userId="69f0245e-86c2-4f4e-aee2-ee888354b2d4" providerId="ADAL" clId="{313BB7B1-69A8-4BDD-8300-90BFB3EA1FFD}" dt="2020-02-26T12:51:19.638" v="306" actId="47"/>
        <pc:sldMkLst>
          <pc:docMk/>
          <pc:sldMk cId="1384294197" sldId="882"/>
        </pc:sldMkLst>
      </pc:sldChg>
      <pc:sldChg chg="del modTransition">
        <pc:chgData name="Steven Trevino" userId="69f0245e-86c2-4f4e-aee2-ee888354b2d4" providerId="ADAL" clId="{313BB7B1-69A8-4BDD-8300-90BFB3EA1FFD}" dt="2020-02-26T12:51:07.608" v="305" actId="47"/>
        <pc:sldMkLst>
          <pc:docMk/>
          <pc:sldMk cId="3376614068" sldId="883"/>
        </pc:sldMkLst>
      </pc:sldChg>
      <pc:sldChg chg="del modTransition">
        <pc:chgData name="Steven Trevino" userId="69f0245e-86c2-4f4e-aee2-ee888354b2d4" providerId="ADAL" clId="{313BB7B1-69A8-4BDD-8300-90BFB3EA1FFD}" dt="2020-02-26T12:51:19.638" v="306" actId="47"/>
        <pc:sldMkLst>
          <pc:docMk/>
          <pc:sldMk cId="2371997372" sldId="884"/>
        </pc:sldMkLst>
      </pc:sldChg>
      <pc:sldChg chg="del">
        <pc:chgData name="Steven Trevino" userId="69f0245e-86c2-4f4e-aee2-ee888354b2d4" providerId="ADAL" clId="{313BB7B1-69A8-4BDD-8300-90BFB3EA1FFD}" dt="2020-02-26T13:00:28.368" v="470" actId="2696"/>
        <pc:sldMkLst>
          <pc:docMk/>
          <pc:sldMk cId="728664652" sldId="885"/>
        </pc:sldMkLst>
      </pc:sldChg>
      <pc:sldChg chg="add modNotesTx">
        <pc:chgData name="Steven Trevino" userId="69f0245e-86c2-4f4e-aee2-ee888354b2d4" providerId="ADAL" clId="{313BB7B1-69A8-4BDD-8300-90BFB3EA1FFD}" dt="2020-02-26T15:50:25.654" v="476" actId="20577"/>
        <pc:sldMkLst>
          <pc:docMk/>
          <pc:sldMk cId="1812029140" sldId="885"/>
        </pc:sldMkLst>
      </pc:sldChg>
      <pc:sldChg chg="add modNotesTx">
        <pc:chgData name="Steven Trevino" userId="69f0245e-86c2-4f4e-aee2-ee888354b2d4" providerId="ADAL" clId="{313BB7B1-69A8-4BDD-8300-90BFB3EA1FFD}" dt="2020-02-26T15:50:36.059" v="477" actId="20577"/>
        <pc:sldMkLst>
          <pc:docMk/>
          <pc:sldMk cId="452056511" sldId="886"/>
        </pc:sldMkLst>
      </pc:sldChg>
      <pc:sldChg chg="del">
        <pc:chgData name="Steven Trevino" userId="69f0245e-86c2-4f4e-aee2-ee888354b2d4" providerId="ADAL" clId="{313BB7B1-69A8-4BDD-8300-90BFB3EA1FFD}" dt="2020-02-26T13:00:28.368" v="470" actId="2696"/>
        <pc:sldMkLst>
          <pc:docMk/>
          <pc:sldMk cId="3553705124" sldId="886"/>
        </pc:sldMkLst>
      </pc:sldChg>
      <pc:sldChg chg="del modTransition">
        <pc:chgData name="Steven Trevino" userId="69f0245e-86c2-4f4e-aee2-ee888354b2d4" providerId="ADAL" clId="{313BB7B1-69A8-4BDD-8300-90BFB3EA1FFD}" dt="2020-02-26T12:51:02.922" v="303" actId="47"/>
        <pc:sldMkLst>
          <pc:docMk/>
          <pc:sldMk cId="195358340" sldId="956"/>
        </pc:sldMkLst>
      </pc:sldChg>
      <pc:sldChg chg="del">
        <pc:chgData name="Steven Trevino" userId="69f0245e-86c2-4f4e-aee2-ee888354b2d4" providerId="ADAL" clId="{313BB7B1-69A8-4BDD-8300-90BFB3EA1FFD}" dt="2020-02-26T12:51:02.922" v="303" actId="47"/>
        <pc:sldMkLst>
          <pc:docMk/>
          <pc:sldMk cId="2426426141" sldId="976"/>
        </pc:sldMkLst>
      </pc:sldChg>
      <pc:sldChg chg="del">
        <pc:chgData name="Steven Trevino" userId="69f0245e-86c2-4f4e-aee2-ee888354b2d4" providerId="ADAL" clId="{313BB7B1-69A8-4BDD-8300-90BFB3EA1FFD}" dt="2020-02-26T12:51:02.922" v="303" actId="47"/>
        <pc:sldMkLst>
          <pc:docMk/>
          <pc:sldMk cId="3796175714" sldId="977"/>
        </pc:sldMkLst>
      </pc:sldChg>
      <pc:sldChg chg="del">
        <pc:chgData name="Steven Trevino" userId="69f0245e-86c2-4f4e-aee2-ee888354b2d4" providerId="ADAL" clId="{313BB7B1-69A8-4BDD-8300-90BFB3EA1FFD}" dt="2020-02-26T12:51:02.922" v="303" actId="47"/>
        <pc:sldMkLst>
          <pc:docMk/>
          <pc:sldMk cId="817520942" sldId="978"/>
        </pc:sldMkLst>
      </pc:sldChg>
      <pc:sldChg chg="modTransition">
        <pc:chgData name="Steven Trevino" userId="69f0245e-86c2-4f4e-aee2-ee888354b2d4" providerId="ADAL" clId="{313BB7B1-69A8-4BDD-8300-90BFB3EA1FFD}" dt="2020-02-26T03:04:24.686" v="265"/>
        <pc:sldMkLst>
          <pc:docMk/>
          <pc:sldMk cId="3663857233" sldId="1062"/>
        </pc:sldMkLst>
      </pc:sldChg>
      <pc:sldChg chg="modTransition">
        <pc:chgData name="Steven Trevino" userId="69f0245e-86c2-4f4e-aee2-ee888354b2d4" providerId="ADAL" clId="{313BB7B1-69A8-4BDD-8300-90BFB3EA1FFD}" dt="2020-02-26T12:55:33.308" v="418"/>
        <pc:sldMkLst>
          <pc:docMk/>
          <pc:sldMk cId="2236386200" sldId="1063"/>
        </pc:sldMkLst>
      </pc:sldChg>
      <pc:sldChg chg="modSp mod">
        <pc:chgData name="Steven Trevino" userId="69f0245e-86c2-4f4e-aee2-ee888354b2d4" providerId="ADAL" clId="{313BB7B1-69A8-4BDD-8300-90BFB3EA1FFD}" dt="2020-02-25T23:45:03.760" v="136" actId="20577"/>
        <pc:sldMkLst>
          <pc:docMk/>
          <pc:sldMk cId="3264106999" sldId="1175"/>
        </pc:sldMkLst>
        <pc:spChg chg="mod">
          <ac:chgData name="Steven Trevino" userId="69f0245e-86c2-4f4e-aee2-ee888354b2d4" providerId="ADAL" clId="{313BB7B1-69A8-4BDD-8300-90BFB3EA1FFD}" dt="2020-02-25T23:45:03.760" v="136" actId="20577"/>
          <ac:spMkLst>
            <pc:docMk/>
            <pc:sldMk cId="3264106999" sldId="1175"/>
            <ac:spMk id="2" creationId="{00000000-0000-0000-0000-000000000000}"/>
          </ac:spMkLst>
        </pc:spChg>
      </pc:sldChg>
      <pc:sldChg chg="modNotesTx">
        <pc:chgData name="Steven Trevino" userId="69f0245e-86c2-4f4e-aee2-ee888354b2d4" providerId="ADAL" clId="{313BB7B1-69A8-4BDD-8300-90BFB3EA1FFD}" dt="2020-02-26T12:52:54.667" v="311" actId="20577"/>
        <pc:sldMkLst>
          <pc:docMk/>
          <pc:sldMk cId="240778697" sldId="1178"/>
        </pc:sldMkLst>
      </pc:sldChg>
      <pc:sldChg chg="del">
        <pc:chgData name="Steven Trevino" userId="69f0245e-86c2-4f4e-aee2-ee888354b2d4" providerId="ADAL" clId="{313BB7B1-69A8-4BDD-8300-90BFB3EA1FFD}" dt="2020-02-25T23:40:10.041" v="73" actId="47"/>
        <pc:sldMkLst>
          <pc:docMk/>
          <pc:sldMk cId="3695562112" sldId="1188"/>
        </pc:sldMkLst>
      </pc:sldChg>
      <pc:sldChg chg="modSp del mod">
        <pc:chgData name="Steven Trevino" userId="69f0245e-86c2-4f4e-aee2-ee888354b2d4" providerId="ADAL" clId="{313BB7B1-69A8-4BDD-8300-90BFB3EA1FFD}" dt="2020-02-26T12:45:04.077" v="267" actId="47"/>
        <pc:sldMkLst>
          <pc:docMk/>
          <pc:sldMk cId="1575408636" sldId="1189"/>
        </pc:sldMkLst>
        <pc:spChg chg="mod">
          <ac:chgData name="Steven Trevino" userId="69f0245e-86c2-4f4e-aee2-ee888354b2d4" providerId="ADAL" clId="{313BB7B1-69A8-4BDD-8300-90BFB3EA1FFD}" dt="2020-02-25T23:57:59.860" v="258" actId="20577"/>
          <ac:spMkLst>
            <pc:docMk/>
            <pc:sldMk cId="1575408636" sldId="1189"/>
            <ac:spMk id="3" creationId="{10631A28-332F-443E-81FE-DE5C1F7CB9E8}"/>
          </ac:spMkLst>
        </pc:spChg>
      </pc:sldChg>
      <pc:sldChg chg="modSp mod">
        <pc:chgData name="Steven Trevino" userId="69f0245e-86c2-4f4e-aee2-ee888354b2d4" providerId="ADAL" clId="{313BB7B1-69A8-4BDD-8300-90BFB3EA1FFD}" dt="2020-02-25T23:41:52.187" v="96" actId="20577"/>
        <pc:sldMkLst>
          <pc:docMk/>
          <pc:sldMk cId="3832717960" sldId="1190"/>
        </pc:sldMkLst>
        <pc:spChg chg="mod">
          <ac:chgData name="Steven Trevino" userId="69f0245e-86c2-4f4e-aee2-ee888354b2d4" providerId="ADAL" clId="{313BB7B1-69A8-4BDD-8300-90BFB3EA1FFD}" dt="2020-02-25T23:41:52.187" v="96" actId="20577"/>
          <ac:spMkLst>
            <pc:docMk/>
            <pc:sldMk cId="3832717960" sldId="1190"/>
            <ac:spMk id="3" creationId="{4B45B18B-A1FF-4FB8-AD1D-2A911127CCD1}"/>
          </ac:spMkLst>
        </pc:spChg>
      </pc:sldChg>
      <pc:sldChg chg="modSp mod">
        <pc:chgData name="Steven Trevino" userId="69f0245e-86c2-4f4e-aee2-ee888354b2d4" providerId="ADAL" clId="{313BB7B1-69A8-4BDD-8300-90BFB3EA1FFD}" dt="2020-02-25T23:44:11.815" v="131" actId="20577"/>
        <pc:sldMkLst>
          <pc:docMk/>
          <pc:sldMk cId="966671954" sldId="1191"/>
        </pc:sldMkLst>
        <pc:spChg chg="mod">
          <ac:chgData name="Steven Trevino" userId="69f0245e-86c2-4f4e-aee2-ee888354b2d4" providerId="ADAL" clId="{313BB7B1-69A8-4BDD-8300-90BFB3EA1FFD}" dt="2020-02-25T23:44:11.815" v="131" actId="20577"/>
          <ac:spMkLst>
            <pc:docMk/>
            <pc:sldMk cId="966671954" sldId="1191"/>
            <ac:spMk id="3" creationId="{4B45B18B-A1FF-4FB8-AD1D-2A911127CCD1}"/>
          </ac:spMkLst>
        </pc:spChg>
      </pc:sldChg>
      <pc:sldChg chg="del modTransition">
        <pc:chgData name="Steven Trevino" userId="69f0245e-86c2-4f4e-aee2-ee888354b2d4" providerId="ADAL" clId="{313BB7B1-69A8-4BDD-8300-90BFB3EA1FFD}" dt="2020-02-26T12:50:25.530" v="299" actId="47"/>
        <pc:sldMkLst>
          <pc:docMk/>
          <pc:sldMk cId="3857427716" sldId="1192"/>
        </pc:sldMkLst>
      </pc:sldChg>
      <pc:sldChg chg="del modTransition">
        <pc:chgData name="Steven Trevino" userId="69f0245e-86c2-4f4e-aee2-ee888354b2d4" providerId="ADAL" clId="{313BB7B1-69A8-4BDD-8300-90BFB3EA1FFD}" dt="2020-02-26T12:50:18.185" v="296" actId="47"/>
        <pc:sldMkLst>
          <pc:docMk/>
          <pc:sldMk cId="3607514632" sldId="1193"/>
        </pc:sldMkLst>
      </pc:sldChg>
      <pc:sldChg chg="del modTransition">
        <pc:chgData name="Steven Trevino" userId="69f0245e-86c2-4f4e-aee2-ee888354b2d4" providerId="ADAL" clId="{313BB7B1-69A8-4BDD-8300-90BFB3EA1FFD}" dt="2020-02-26T12:50:19.125" v="297" actId="47"/>
        <pc:sldMkLst>
          <pc:docMk/>
          <pc:sldMk cId="1572220571" sldId="1194"/>
        </pc:sldMkLst>
      </pc:sldChg>
      <pc:sldChg chg="add ord">
        <pc:chgData name="Steven Trevino" userId="69f0245e-86c2-4f4e-aee2-ee888354b2d4" providerId="ADAL" clId="{313BB7B1-69A8-4BDD-8300-90BFB3EA1FFD}" dt="2020-02-26T13:05:57.275" v="473"/>
        <pc:sldMkLst>
          <pc:docMk/>
          <pc:sldMk cId="3282334378" sldId="1195"/>
        </pc:sldMkLst>
      </pc:sldChg>
      <pc:sldChg chg="modSp del mod ord modTransition">
        <pc:chgData name="Steven Trevino" userId="69f0245e-86c2-4f4e-aee2-ee888354b2d4" providerId="ADAL" clId="{313BB7B1-69A8-4BDD-8300-90BFB3EA1FFD}" dt="2020-02-26T13:00:28.368" v="470" actId="2696"/>
        <pc:sldMkLst>
          <pc:docMk/>
          <pc:sldMk cId="3723386087" sldId="1195"/>
        </pc:sldMkLst>
        <pc:spChg chg="mod">
          <ac:chgData name="Steven Trevino" userId="69f0245e-86c2-4f4e-aee2-ee888354b2d4" providerId="ADAL" clId="{313BB7B1-69A8-4BDD-8300-90BFB3EA1FFD}" dt="2020-02-26T12:54:58.398" v="416" actId="20577"/>
          <ac:spMkLst>
            <pc:docMk/>
            <pc:sldMk cId="3723386087" sldId="1195"/>
            <ac:spMk id="3" creationId="{CF8EE74B-E9D8-4A36-B2D1-6D959CDB457E}"/>
          </ac:spMkLst>
        </pc:spChg>
      </pc:sldChg>
      <pc:sldChg chg="modSp del mod">
        <pc:chgData name="Steven Trevino" userId="69f0245e-86c2-4f4e-aee2-ee888354b2d4" providerId="ADAL" clId="{313BB7B1-69A8-4BDD-8300-90BFB3EA1FFD}" dt="2020-02-26T13:00:28.368" v="470" actId="2696"/>
        <pc:sldMkLst>
          <pc:docMk/>
          <pc:sldMk cId="2193361454" sldId="1196"/>
        </pc:sldMkLst>
        <pc:spChg chg="mod">
          <ac:chgData name="Steven Trevino" userId="69f0245e-86c2-4f4e-aee2-ee888354b2d4" providerId="ADAL" clId="{313BB7B1-69A8-4BDD-8300-90BFB3EA1FFD}" dt="2020-02-25T23:52:15.787" v="232" actId="20577"/>
          <ac:spMkLst>
            <pc:docMk/>
            <pc:sldMk cId="2193361454" sldId="1196"/>
            <ac:spMk id="3" creationId="{12C45428-7C55-47C4-83E2-779F40268615}"/>
          </ac:spMkLst>
        </pc:spChg>
      </pc:sldChg>
      <pc:sldChg chg="add">
        <pc:chgData name="Steven Trevino" userId="69f0245e-86c2-4f4e-aee2-ee888354b2d4" providerId="ADAL" clId="{313BB7B1-69A8-4BDD-8300-90BFB3EA1FFD}" dt="2020-02-26T13:00:35.787" v="471"/>
        <pc:sldMkLst>
          <pc:docMk/>
          <pc:sldMk cId="3445692737" sldId="1196"/>
        </pc:sldMkLst>
      </pc:sldChg>
      <pc:sldChg chg="modTransition">
        <pc:chgData name="Steven Trevino" userId="69f0245e-86c2-4f4e-aee2-ee888354b2d4" providerId="ADAL" clId="{313BB7B1-69A8-4BDD-8300-90BFB3EA1FFD}" dt="2020-02-26T15:41:20.105" v="474"/>
        <pc:sldMkLst>
          <pc:docMk/>
          <pc:sldMk cId="2007955270" sldId="1198"/>
        </pc:sldMkLst>
      </pc:sldChg>
      <pc:sldChg chg="del modTransition">
        <pc:chgData name="Steven Trevino" userId="69f0245e-86c2-4f4e-aee2-ee888354b2d4" providerId="ADAL" clId="{313BB7B1-69A8-4BDD-8300-90BFB3EA1FFD}" dt="2020-02-26T12:49:15.430" v="272" actId="47"/>
        <pc:sldMkLst>
          <pc:docMk/>
          <pc:sldMk cId="2948177959" sldId="1199"/>
        </pc:sldMkLst>
      </pc:sldChg>
      <pc:sldChg chg="del">
        <pc:chgData name="Steven Trevino" userId="69f0245e-86c2-4f4e-aee2-ee888354b2d4" providerId="ADAL" clId="{313BB7B1-69A8-4BDD-8300-90BFB3EA1FFD}" dt="2020-02-25T23:40:10.041" v="73" actId="47"/>
        <pc:sldMkLst>
          <pc:docMk/>
          <pc:sldMk cId="3431117586" sldId="1201"/>
        </pc:sldMkLst>
      </pc:sldChg>
      <pc:sldChg chg="del">
        <pc:chgData name="Steven Trevino" userId="69f0245e-86c2-4f4e-aee2-ee888354b2d4" providerId="ADAL" clId="{313BB7B1-69A8-4BDD-8300-90BFB3EA1FFD}" dt="2020-02-26T12:45:14.506" v="269" actId="47"/>
        <pc:sldMkLst>
          <pc:docMk/>
          <pc:sldMk cId="3169279159" sldId="1202"/>
        </pc:sldMkLst>
      </pc:sldChg>
      <pc:sldChg chg="del modTransition">
        <pc:chgData name="Steven Trevino" userId="69f0245e-86c2-4f4e-aee2-ee888354b2d4" providerId="ADAL" clId="{313BB7B1-69A8-4BDD-8300-90BFB3EA1FFD}" dt="2020-02-26T12:50:21.641" v="298" actId="47"/>
        <pc:sldMkLst>
          <pc:docMk/>
          <pc:sldMk cId="440401883" sldId="1203"/>
        </pc:sldMkLst>
      </pc:sldChg>
      <pc:sldChg chg="add">
        <pc:chgData name="Steven Trevino" userId="69f0245e-86c2-4f4e-aee2-ee888354b2d4" providerId="ADAL" clId="{313BB7B1-69A8-4BDD-8300-90BFB3EA1FFD}" dt="2020-02-26T12:45:08.708" v="268"/>
        <pc:sldMkLst>
          <pc:docMk/>
          <pc:sldMk cId="1989581237" sldId="1204"/>
        </pc:sldMkLst>
      </pc:sldChg>
    </pc:docChg>
  </pc:docChgLst>
  <pc:docChgLst>
    <pc:chgData name="Vince Bernardin" userId="b38b95d1-7fe9-4983-8712-c5e1285ad243" providerId="ADAL" clId="{725600B5-BCDB-4558-AE75-9D942E61BDEC}"/>
    <pc:docChg chg="undo custSel addSld delSld modSld sldOrd modSection">
      <pc:chgData name="Vince Bernardin" userId="b38b95d1-7fe9-4983-8712-c5e1285ad243" providerId="ADAL" clId="{725600B5-BCDB-4558-AE75-9D942E61BDEC}" dt="2020-02-25T06:21:47.457" v="1395" actId="1035"/>
      <pc:docMkLst>
        <pc:docMk/>
      </pc:docMkLst>
      <pc:sldChg chg="modSp add mod modShow">
        <pc:chgData name="Vince Bernardin" userId="b38b95d1-7fe9-4983-8712-c5e1285ad243" providerId="ADAL" clId="{725600B5-BCDB-4558-AE75-9D942E61BDEC}" dt="2020-02-25T04:52:08.760" v="108" actId="14100"/>
        <pc:sldMkLst>
          <pc:docMk/>
          <pc:sldMk cId="1673343281" sldId="300"/>
        </pc:sldMkLst>
        <pc:spChg chg="mod">
          <ac:chgData name="Vince Bernardin" userId="b38b95d1-7fe9-4983-8712-c5e1285ad243" providerId="ADAL" clId="{725600B5-BCDB-4558-AE75-9D942E61BDEC}" dt="2020-02-25T04:52:08.760" v="108" actId="14100"/>
          <ac:spMkLst>
            <pc:docMk/>
            <pc:sldMk cId="1673343281" sldId="300"/>
            <ac:spMk id="4" creationId="{02360054-EAF2-44E3-8D44-6BF5871B683D}"/>
          </ac:spMkLst>
        </pc:spChg>
      </pc:sldChg>
      <pc:sldChg chg="addSp modSp add mod">
        <pc:chgData name="Vince Bernardin" userId="b38b95d1-7fe9-4983-8712-c5e1285ad243" providerId="ADAL" clId="{725600B5-BCDB-4558-AE75-9D942E61BDEC}" dt="2020-02-25T05:35:00.762" v="288" actId="1076"/>
        <pc:sldMkLst>
          <pc:docMk/>
          <pc:sldMk cId="1096136874" sldId="328"/>
        </pc:sldMkLst>
        <pc:spChg chg="mod">
          <ac:chgData name="Vince Bernardin" userId="b38b95d1-7fe9-4983-8712-c5e1285ad243" providerId="ADAL" clId="{725600B5-BCDB-4558-AE75-9D942E61BDEC}" dt="2020-02-25T05:05:35.121" v="142" actId="1076"/>
          <ac:spMkLst>
            <pc:docMk/>
            <pc:sldMk cId="1096136874" sldId="328"/>
            <ac:spMk id="2" creationId="{B02639F8-B07D-4688-B476-B9EDBF730463}"/>
          </ac:spMkLst>
        </pc:spChg>
        <pc:spChg chg="mod">
          <ac:chgData name="Vince Bernardin" userId="b38b95d1-7fe9-4983-8712-c5e1285ad243" providerId="ADAL" clId="{725600B5-BCDB-4558-AE75-9D942E61BDEC}" dt="2020-02-25T05:05:35.121" v="142" actId="1076"/>
          <ac:spMkLst>
            <pc:docMk/>
            <pc:sldMk cId="1096136874" sldId="328"/>
            <ac:spMk id="4" creationId="{E062CCAB-73AE-4165-AB24-CA3FB6A0D4C0}"/>
          </ac:spMkLst>
        </pc:spChg>
        <pc:spChg chg="mod">
          <ac:chgData name="Vince Bernardin" userId="b38b95d1-7fe9-4983-8712-c5e1285ad243" providerId="ADAL" clId="{725600B5-BCDB-4558-AE75-9D942E61BDEC}" dt="2020-02-25T05:05:22.216" v="140" actId="1076"/>
          <ac:spMkLst>
            <pc:docMk/>
            <pc:sldMk cId="1096136874" sldId="328"/>
            <ac:spMk id="6" creationId="{539E01F6-A015-4E3F-81DE-606286BD31C6}"/>
          </ac:spMkLst>
        </pc:spChg>
        <pc:spChg chg="mod">
          <ac:chgData name="Vince Bernardin" userId="b38b95d1-7fe9-4983-8712-c5e1285ad243" providerId="ADAL" clId="{725600B5-BCDB-4558-AE75-9D942E61BDEC}" dt="2020-02-25T05:05:22.216" v="140" actId="1076"/>
          <ac:spMkLst>
            <pc:docMk/>
            <pc:sldMk cId="1096136874" sldId="328"/>
            <ac:spMk id="7" creationId="{00000000-0000-0000-0000-000000000000}"/>
          </ac:spMkLst>
        </pc:spChg>
        <pc:spChg chg="mod">
          <ac:chgData name="Vince Bernardin" userId="b38b95d1-7fe9-4983-8712-c5e1285ad243" providerId="ADAL" clId="{725600B5-BCDB-4558-AE75-9D942E61BDEC}" dt="2020-02-25T05:05:35.121" v="142" actId="1076"/>
          <ac:spMkLst>
            <pc:docMk/>
            <pc:sldMk cId="1096136874" sldId="328"/>
            <ac:spMk id="9" creationId="{AA118221-6921-42C4-830A-282A79729585}"/>
          </ac:spMkLst>
        </pc:spChg>
        <pc:spChg chg="mod">
          <ac:chgData name="Vince Bernardin" userId="b38b95d1-7fe9-4983-8712-c5e1285ad243" providerId="ADAL" clId="{725600B5-BCDB-4558-AE75-9D942E61BDEC}" dt="2020-02-25T05:05:44.984" v="145" actId="1076"/>
          <ac:spMkLst>
            <pc:docMk/>
            <pc:sldMk cId="1096136874" sldId="328"/>
            <ac:spMk id="10" creationId="{4B34911D-E8BE-4A3B-BC1B-04A72DB3EF2A}"/>
          </ac:spMkLst>
        </pc:spChg>
        <pc:picChg chg="mod">
          <ac:chgData name="Vince Bernardin" userId="b38b95d1-7fe9-4983-8712-c5e1285ad243" providerId="ADAL" clId="{725600B5-BCDB-4558-AE75-9D942E61BDEC}" dt="2020-02-25T05:05:35.121" v="142" actId="1076"/>
          <ac:picMkLst>
            <pc:docMk/>
            <pc:sldMk cId="1096136874" sldId="328"/>
            <ac:picMk id="8" creationId="{FFED5DB0-DCAE-4990-96EE-5D0235E5EE56}"/>
          </ac:picMkLst>
        </pc:picChg>
        <pc:picChg chg="add mod">
          <ac:chgData name="Vince Bernardin" userId="b38b95d1-7fe9-4983-8712-c5e1285ad243" providerId="ADAL" clId="{725600B5-BCDB-4558-AE75-9D942E61BDEC}" dt="2020-02-25T05:35:00.762" v="288" actId="1076"/>
          <ac:picMkLst>
            <pc:docMk/>
            <pc:sldMk cId="1096136874" sldId="328"/>
            <ac:picMk id="11" creationId="{D048DDD9-BC2F-4BDE-8E7D-60535419F873}"/>
          </ac:picMkLst>
        </pc:picChg>
      </pc:sldChg>
      <pc:sldChg chg="add del">
        <pc:chgData name="Vince Bernardin" userId="b38b95d1-7fe9-4983-8712-c5e1285ad243" providerId="ADAL" clId="{725600B5-BCDB-4558-AE75-9D942E61BDEC}" dt="2020-02-25T04:50:58.687" v="104" actId="47"/>
        <pc:sldMkLst>
          <pc:docMk/>
          <pc:sldMk cId="583090652" sldId="331"/>
        </pc:sldMkLst>
      </pc:sldChg>
      <pc:sldChg chg="addSp modSp add mod">
        <pc:chgData name="Vince Bernardin" userId="b38b95d1-7fe9-4983-8712-c5e1285ad243" providerId="ADAL" clId="{725600B5-BCDB-4558-AE75-9D942E61BDEC}" dt="2020-02-25T04:45:41.883" v="49" actId="20577"/>
        <pc:sldMkLst>
          <pc:docMk/>
          <pc:sldMk cId="2287828091" sldId="335"/>
        </pc:sldMkLst>
        <pc:spChg chg="mod">
          <ac:chgData name="Vince Bernardin" userId="b38b95d1-7fe9-4983-8712-c5e1285ad243" providerId="ADAL" clId="{725600B5-BCDB-4558-AE75-9D942E61BDEC}" dt="2020-02-25T04:45:41.883" v="49" actId="20577"/>
          <ac:spMkLst>
            <pc:docMk/>
            <pc:sldMk cId="2287828091" sldId="335"/>
            <ac:spMk id="2" creationId="{31DB8D11-720C-4A6B-B7D6-CA53CFF64245}"/>
          </ac:spMkLst>
        </pc:spChg>
        <pc:spChg chg="mod">
          <ac:chgData name="Vince Bernardin" userId="b38b95d1-7fe9-4983-8712-c5e1285ad243" providerId="ADAL" clId="{725600B5-BCDB-4558-AE75-9D942E61BDEC}" dt="2020-02-25T04:45:29.789" v="33" actId="20577"/>
          <ac:spMkLst>
            <pc:docMk/>
            <pc:sldMk cId="2287828091" sldId="335"/>
            <ac:spMk id="3" creationId="{AF87AA06-82AC-4309-99EC-48D9EDEC1C8B}"/>
          </ac:spMkLst>
        </pc:spChg>
        <pc:picChg chg="add mod">
          <ac:chgData name="Vince Bernardin" userId="b38b95d1-7fe9-4983-8712-c5e1285ad243" providerId="ADAL" clId="{725600B5-BCDB-4558-AE75-9D942E61BDEC}" dt="2020-02-25T04:45:36.009" v="35" actId="1076"/>
          <ac:picMkLst>
            <pc:docMk/>
            <pc:sldMk cId="2287828091" sldId="335"/>
            <ac:picMk id="4" creationId="{DB42742A-49BF-41EE-A619-40D2A80C0721}"/>
          </ac:picMkLst>
        </pc:picChg>
      </pc:sldChg>
      <pc:sldChg chg="add">
        <pc:chgData name="Vince Bernardin" userId="b38b95d1-7fe9-4983-8712-c5e1285ad243" providerId="ADAL" clId="{725600B5-BCDB-4558-AE75-9D942E61BDEC}" dt="2020-02-25T05:19:55.823" v="171"/>
        <pc:sldMkLst>
          <pc:docMk/>
          <pc:sldMk cId="1875404395" sldId="348"/>
        </pc:sldMkLst>
      </pc:sldChg>
      <pc:sldChg chg="add">
        <pc:chgData name="Vince Bernardin" userId="b38b95d1-7fe9-4983-8712-c5e1285ad243" providerId="ADAL" clId="{725600B5-BCDB-4558-AE75-9D942E61BDEC}" dt="2020-02-25T05:23:31.006" v="176"/>
        <pc:sldMkLst>
          <pc:docMk/>
          <pc:sldMk cId="337731394" sldId="387"/>
        </pc:sldMkLst>
      </pc:sldChg>
      <pc:sldChg chg="modSp mod">
        <pc:chgData name="Vince Bernardin" userId="b38b95d1-7fe9-4983-8712-c5e1285ad243" providerId="ADAL" clId="{725600B5-BCDB-4558-AE75-9D942E61BDEC}" dt="2020-02-25T06:00:56.058" v="797" actId="20577"/>
        <pc:sldMkLst>
          <pc:docMk/>
          <pc:sldMk cId="4172667280" sldId="411"/>
        </pc:sldMkLst>
        <pc:spChg chg="mod">
          <ac:chgData name="Vince Bernardin" userId="b38b95d1-7fe9-4983-8712-c5e1285ad243" providerId="ADAL" clId="{725600B5-BCDB-4558-AE75-9D942E61BDEC}" dt="2020-02-25T06:00:42.595" v="788" actId="20577"/>
          <ac:spMkLst>
            <pc:docMk/>
            <pc:sldMk cId="4172667280" sldId="411"/>
            <ac:spMk id="4" creationId="{5BE79286-FD3B-4425-AB61-E4BBFD45E2A5}"/>
          </ac:spMkLst>
        </pc:spChg>
        <pc:spChg chg="mod">
          <ac:chgData name="Vince Bernardin" userId="b38b95d1-7fe9-4983-8712-c5e1285ad243" providerId="ADAL" clId="{725600B5-BCDB-4558-AE75-9D942E61BDEC}" dt="2020-02-25T06:00:34.274" v="783" actId="1036"/>
          <ac:spMkLst>
            <pc:docMk/>
            <pc:sldMk cId="4172667280" sldId="411"/>
            <ac:spMk id="23" creationId="{E41B55D2-2279-4B94-BA35-5195FA4BF036}"/>
          </ac:spMkLst>
        </pc:spChg>
        <pc:spChg chg="mod">
          <ac:chgData name="Vince Bernardin" userId="b38b95d1-7fe9-4983-8712-c5e1285ad243" providerId="ADAL" clId="{725600B5-BCDB-4558-AE75-9D942E61BDEC}" dt="2020-02-25T06:00:34.274" v="783" actId="1036"/>
          <ac:spMkLst>
            <pc:docMk/>
            <pc:sldMk cId="4172667280" sldId="411"/>
            <ac:spMk id="32" creationId="{4484452D-576D-4367-8B35-D6A80580AF5E}"/>
          </ac:spMkLst>
        </pc:spChg>
        <pc:spChg chg="mod">
          <ac:chgData name="Vince Bernardin" userId="b38b95d1-7fe9-4983-8712-c5e1285ad243" providerId="ADAL" clId="{725600B5-BCDB-4558-AE75-9D942E61BDEC}" dt="2020-02-25T06:00:34.274" v="783" actId="1036"/>
          <ac:spMkLst>
            <pc:docMk/>
            <pc:sldMk cId="4172667280" sldId="411"/>
            <ac:spMk id="35" creationId="{6032BD33-CEC9-481E-A149-57F879E48F64}"/>
          </ac:spMkLst>
        </pc:spChg>
        <pc:spChg chg="mod">
          <ac:chgData name="Vince Bernardin" userId="b38b95d1-7fe9-4983-8712-c5e1285ad243" providerId="ADAL" clId="{725600B5-BCDB-4558-AE75-9D942E61BDEC}" dt="2020-02-25T06:00:34.274" v="783" actId="1036"/>
          <ac:spMkLst>
            <pc:docMk/>
            <pc:sldMk cId="4172667280" sldId="411"/>
            <ac:spMk id="36" creationId="{3F7E551B-1D57-473E-906E-3A7AD78453DB}"/>
          </ac:spMkLst>
        </pc:spChg>
        <pc:spChg chg="mod">
          <ac:chgData name="Vince Bernardin" userId="b38b95d1-7fe9-4983-8712-c5e1285ad243" providerId="ADAL" clId="{725600B5-BCDB-4558-AE75-9D942E61BDEC}" dt="2020-02-25T06:00:34.274" v="783" actId="1036"/>
          <ac:spMkLst>
            <pc:docMk/>
            <pc:sldMk cId="4172667280" sldId="411"/>
            <ac:spMk id="38" creationId="{61C7CE3E-ACE8-423F-B1DC-4ACDDC65080E}"/>
          </ac:spMkLst>
        </pc:spChg>
        <pc:spChg chg="mod">
          <ac:chgData name="Vince Bernardin" userId="b38b95d1-7fe9-4983-8712-c5e1285ad243" providerId="ADAL" clId="{725600B5-BCDB-4558-AE75-9D942E61BDEC}" dt="2020-02-25T06:00:34.274" v="783" actId="1036"/>
          <ac:spMkLst>
            <pc:docMk/>
            <pc:sldMk cId="4172667280" sldId="411"/>
            <ac:spMk id="46" creationId="{2942CA31-A858-4B6C-975A-E3C120BE4C42}"/>
          </ac:spMkLst>
        </pc:spChg>
        <pc:spChg chg="mod">
          <ac:chgData name="Vince Bernardin" userId="b38b95d1-7fe9-4983-8712-c5e1285ad243" providerId="ADAL" clId="{725600B5-BCDB-4558-AE75-9D942E61BDEC}" dt="2020-02-25T06:00:34.274" v="783" actId="1036"/>
          <ac:spMkLst>
            <pc:docMk/>
            <pc:sldMk cId="4172667280" sldId="411"/>
            <ac:spMk id="49" creationId="{E32DEC35-FDCD-424D-9FFF-160977006BA0}"/>
          </ac:spMkLst>
        </pc:spChg>
        <pc:spChg chg="mod">
          <ac:chgData name="Vince Bernardin" userId="b38b95d1-7fe9-4983-8712-c5e1285ad243" providerId="ADAL" clId="{725600B5-BCDB-4558-AE75-9D942E61BDEC}" dt="2020-02-25T06:00:34.274" v="783" actId="1036"/>
          <ac:spMkLst>
            <pc:docMk/>
            <pc:sldMk cId="4172667280" sldId="411"/>
            <ac:spMk id="50" creationId="{3A491E2A-0016-47A4-80E9-EA109E63FAA6}"/>
          </ac:spMkLst>
        </pc:spChg>
        <pc:spChg chg="mod">
          <ac:chgData name="Vince Bernardin" userId="b38b95d1-7fe9-4983-8712-c5e1285ad243" providerId="ADAL" clId="{725600B5-BCDB-4558-AE75-9D942E61BDEC}" dt="2020-02-25T06:00:34.274" v="783" actId="1036"/>
          <ac:spMkLst>
            <pc:docMk/>
            <pc:sldMk cId="4172667280" sldId="411"/>
            <ac:spMk id="52" creationId="{D8463FE7-609C-41B8-93D1-A9567E251EDF}"/>
          </ac:spMkLst>
        </pc:spChg>
        <pc:spChg chg="mod">
          <ac:chgData name="Vince Bernardin" userId="b38b95d1-7fe9-4983-8712-c5e1285ad243" providerId="ADAL" clId="{725600B5-BCDB-4558-AE75-9D942E61BDEC}" dt="2020-02-25T06:00:34.274" v="783" actId="1036"/>
          <ac:spMkLst>
            <pc:docMk/>
            <pc:sldMk cId="4172667280" sldId="411"/>
            <ac:spMk id="53" creationId="{88D1B568-E92A-46DB-B311-1CD466157D3D}"/>
          </ac:spMkLst>
        </pc:spChg>
        <pc:spChg chg="mod">
          <ac:chgData name="Vince Bernardin" userId="b38b95d1-7fe9-4983-8712-c5e1285ad243" providerId="ADAL" clId="{725600B5-BCDB-4558-AE75-9D942E61BDEC}" dt="2020-02-25T06:00:34.274" v="783" actId="1036"/>
          <ac:spMkLst>
            <pc:docMk/>
            <pc:sldMk cId="4172667280" sldId="411"/>
            <ac:spMk id="57" creationId="{42818390-4F69-4BBD-ADAC-F1EB0E8152C2}"/>
          </ac:spMkLst>
        </pc:spChg>
        <pc:spChg chg="mod">
          <ac:chgData name="Vince Bernardin" userId="b38b95d1-7fe9-4983-8712-c5e1285ad243" providerId="ADAL" clId="{725600B5-BCDB-4558-AE75-9D942E61BDEC}" dt="2020-02-25T06:00:34.274" v="783" actId="1036"/>
          <ac:spMkLst>
            <pc:docMk/>
            <pc:sldMk cId="4172667280" sldId="411"/>
            <ac:spMk id="58" creationId="{61B20EBD-E56F-4A96-BD43-EEB0CFD8D56F}"/>
          </ac:spMkLst>
        </pc:spChg>
        <pc:spChg chg="mod">
          <ac:chgData name="Vince Bernardin" userId="b38b95d1-7fe9-4983-8712-c5e1285ad243" providerId="ADAL" clId="{725600B5-BCDB-4558-AE75-9D942E61BDEC}" dt="2020-02-25T06:00:34.274" v="783" actId="1036"/>
          <ac:spMkLst>
            <pc:docMk/>
            <pc:sldMk cId="4172667280" sldId="411"/>
            <ac:spMk id="61" creationId="{53896516-53E0-4706-8763-C41432D1D6F4}"/>
          </ac:spMkLst>
        </pc:spChg>
        <pc:spChg chg="mod">
          <ac:chgData name="Vince Bernardin" userId="b38b95d1-7fe9-4983-8712-c5e1285ad243" providerId="ADAL" clId="{725600B5-BCDB-4558-AE75-9D942E61BDEC}" dt="2020-02-25T06:00:34.274" v="783" actId="1036"/>
          <ac:spMkLst>
            <pc:docMk/>
            <pc:sldMk cId="4172667280" sldId="411"/>
            <ac:spMk id="70" creationId="{5E8DE1B5-6828-4382-8A08-755636A11A51}"/>
          </ac:spMkLst>
        </pc:spChg>
        <pc:spChg chg="mod">
          <ac:chgData name="Vince Bernardin" userId="b38b95d1-7fe9-4983-8712-c5e1285ad243" providerId="ADAL" clId="{725600B5-BCDB-4558-AE75-9D942E61BDEC}" dt="2020-02-25T06:00:34.274" v="783" actId="1036"/>
          <ac:spMkLst>
            <pc:docMk/>
            <pc:sldMk cId="4172667280" sldId="411"/>
            <ac:spMk id="83" creationId="{1EA213A4-831C-4191-9854-FCD692D8886D}"/>
          </ac:spMkLst>
        </pc:spChg>
        <pc:spChg chg="mod">
          <ac:chgData name="Vince Bernardin" userId="b38b95d1-7fe9-4983-8712-c5e1285ad243" providerId="ADAL" clId="{725600B5-BCDB-4558-AE75-9D942E61BDEC}" dt="2020-02-25T06:00:56.058" v="797" actId="20577"/>
          <ac:spMkLst>
            <pc:docMk/>
            <pc:sldMk cId="4172667280" sldId="411"/>
            <ac:spMk id="109" creationId="{E652F101-50CC-4DAB-AC33-8A3FF451493F}"/>
          </ac:spMkLst>
        </pc:spChg>
        <pc:cxnChg chg="mod">
          <ac:chgData name="Vince Bernardin" userId="b38b95d1-7fe9-4983-8712-c5e1285ad243" providerId="ADAL" clId="{725600B5-BCDB-4558-AE75-9D942E61BDEC}" dt="2020-02-25T06:00:34.274" v="783" actId="1036"/>
          <ac:cxnSpMkLst>
            <pc:docMk/>
            <pc:sldMk cId="4172667280" sldId="411"/>
            <ac:cxnSpMk id="25" creationId="{D07DCF57-8284-4D4A-884A-9FA0C5D3E6A6}"/>
          </ac:cxnSpMkLst>
        </pc:cxnChg>
        <pc:cxnChg chg="mod">
          <ac:chgData name="Vince Bernardin" userId="b38b95d1-7fe9-4983-8712-c5e1285ad243" providerId="ADAL" clId="{725600B5-BCDB-4558-AE75-9D942E61BDEC}" dt="2020-02-25T06:00:34.274" v="783" actId="1036"/>
          <ac:cxnSpMkLst>
            <pc:docMk/>
            <pc:sldMk cId="4172667280" sldId="411"/>
            <ac:cxnSpMk id="33" creationId="{85DBAB22-BBD4-4B25-A562-9F89EA92CDD7}"/>
          </ac:cxnSpMkLst>
        </pc:cxnChg>
        <pc:cxnChg chg="mod">
          <ac:chgData name="Vince Bernardin" userId="b38b95d1-7fe9-4983-8712-c5e1285ad243" providerId="ADAL" clId="{725600B5-BCDB-4558-AE75-9D942E61BDEC}" dt="2020-02-25T06:00:34.274" v="783" actId="1036"/>
          <ac:cxnSpMkLst>
            <pc:docMk/>
            <pc:sldMk cId="4172667280" sldId="411"/>
            <ac:cxnSpMk id="87" creationId="{44268254-4FBB-489C-BDFE-376436767821}"/>
          </ac:cxnSpMkLst>
        </pc:cxnChg>
        <pc:cxnChg chg="mod">
          <ac:chgData name="Vince Bernardin" userId="b38b95d1-7fe9-4983-8712-c5e1285ad243" providerId="ADAL" clId="{725600B5-BCDB-4558-AE75-9D942E61BDEC}" dt="2020-02-25T06:00:34.274" v="783" actId="1036"/>
          <ac:cxnSpMkLst>
            <pc:docMk/>
            <pc:sldMk cId="4172667280" sldId="411"/>
            <ac:cxnSpMk id="88" creationId="{77F0B48A-7080-416C-ADFC-50265D94D5DC}"/>
          </ac:cxnSpMkLst>
        </pc:cxnChg>
      </pc:sldChg>
      <pc:sldChg chg="add">
        <pc:chgData name="Vince Bernardin" userId="b38b95d1-7fe9-4983-8712-c5e1285ad243" providerId="ADAL" clId="{725600B5-BCDB-4558-AE75-9D942E61BDEC}" dt="2020-02-25T05:19:55.823" v="171"/>
        <pc:sldMkLst>
          <pc:docMk/>
          <pc:sldMk cId="2514353459" sldId="497"/>
        </pc:sldMkLst>
      </pc:sldChg>
      <pc:sldChg chg="add ord">
        <pc:chgData name="Vince Bernardin" userId="b38b95d1-7fe9-4983-8712-c5e1285ad243" providerId="ADAL" clId="{725600B5-BCDB-4558-AE75-9D942E61BDEC}" dt="2020-02-25T05:20:05.186" v="173"/>
        <pc:sldMkLst>
          <pc:docMk/>
          <pc:sldMk cId="2383407236" sldId="499"/>
        </pc:sldMkLst>
      </pc:sldChg>
      <pc:sldChg chg="add">
        <pc:chgData name="Vince Bernardin" userId="b38b95d1-7fe9-4983-8712-c5e1285ad243" providerId="ADAL" clId="{725600B5-BCDB-4558-AE75-9D942E61BDEC}" dt="2020-02-25T05:19:55.823" v="171"/>
        <pc:sldMkLst>
          <pc:docMk/>
          <pc:sldMk cId="2486279664" sldId="500"/>
        </pc:sldMkLst>
      </pc:sldChg>
      <pc:sldChg chg="add">
        <pc:chgData name="Vince Bernardin" userId="b38b95d1-7fe9-4983-8712-c5e1285ad243" providerId="ADAL" clId="{725600B5-BCDB-4558-AE75-9D942E61BDEC}" dt="2020-02-25T05:19:55.823" v="171"/>
        <pc:sldMkLst>
          <pc:docMk/>
          <pc:sldMk cId="2396378703" sldId="502"/>
        </pc:sldMkLst>
      </pc:sldChg>
      <pc:sldChg chg="del">
        <pc:chgData name="Vince Bernardin" userId="b38b95d1-7fe9-4983-8712-c5e1285ad243" providerId="ADAL" clId="{725600B5-BCDB-4558-AE75-9D942E61BDEC}" dt="2020-02-25T04:29:09.139" v="15" actId="47"/>
        <pc:sldMkLst>
          <pc:docMk/>
          <pc:sldMk cId="2723920860" sldId="624"/>
        </pc:sldMkLst>
      </pc:sldChg>
      <pc:sldChg chg="del">
        <pc:chgData name="Vince Bernardin" userId="b38b95d1-7fe9-4983-8712-c5e1285ad243" providerId="ADAL" clId="{725600B5-BCDB-4558-AE75-9D942E61BDEC}" dt="2020-02-25T04:29:49.351" v="17" actId="47"/>
        <pc:sldMkLst>
          <pc:docMk/>
          <pc:sldMk cId="1382112542" sldId="625"/>
        </pc:sldMkLst>
      </pc:sldChg>
      <pc:sldChg chg="addSp add">
        <pc:chgData name="Vince Bernardin" userId="b38b95d1-7fe9-4983-8712-c5e1285ad243" providerId="ADAL" clId="{725600B5-BCDB-4558-AE75-9D942E61BDEC}" dt="2020-02-25T05:33:12.528" v="279"/>
        <pc:sldMkLst>
          <pc:docMk/>
          <pc:sldMk cId="3168995588" sldId="625"/>
        </pc:sldMkLst>
        <pc:picChg chg="add">
          <ac:chgData name="Vince Bernardin" userId="b38b95d1-7fe9-4983-8712-c5e1285ad243" providerId="ADAL" clId="{725600B5-BCDB-4558-AE75-9D942E61BDEC}" dt="2020-02-25T05:33:12.528" v="279"/>
          <ac:picMkLst>
            <pc:docMk/>
            <pc:sldMk cId="3168995588" sldId="625"/>
            <ac:picMk id="6" creationId="{E43BE6ED-6D40-4D67-8CFB-A8E1E24DB879}"/>
          </ac:picMkLst>
        </pc:picChg>
      </pc:sldChg>
      <pc:sldChg chg="del mod modShow">
        <pc:chgData name="Vince Bernardin" userId="b38b95d1-7fe9-4983-8712-c5e1285ad243" providerId="ADAL" clId="{725600B5-BCDB-4558-AE75-9D942E61BDEC}" dt="2020-02-25T04:25:31.183" v="6" actId="47"/>
        <pc:sldMkLst>
          <pc:docMk/>
          <pc:sldMk cId="3245749584" sldId="626"/>
        </pc:sldMkLst>
      </pc:sldChg>
      <pc:sldChg chg="del">
        <pc:chgData name="Vince Bernardin" userId="b38b95d1-7fe9-4983-8712-c5e1285ad243" providerId="ADAL" clId="{725600B5-BCDB-4558-AE75-9D942E61BDEC}" dt="2020-02-25T04:30:20.252" v="19" actId="47"/>
        <pc:sldMkLst>
          <pc:docMk/>
          <pc:sldMk cId="2438995091" sldId="627"/>
        </pc:sldMkLst>
      </pc:sldChg>
      <pc:sldChg chg="del">
        <pc:chgData name="Vince Bernardin" userId="b38b95d1-7fe9-4983-8712-c5e1285ad243" providerId="ADAL" clId="{725600B5-BCDB-4558-AE75-9D942E61BDEC}" dt="2020-02-25T04:30:20.252" v="19" actId="47"/>
        <pc:sldMkLst>
          <pc:docMk/>
          <pc:sldMk cId="97595751" sldId="629"/>
        </pc:sldMkLst>
      </pc:sldChg>
      <pc:sldChg chg="del">
        <pc:chgData name="Vince Bernardin" userId="b38b95d1-7fe9-4983-8712-c5e1285ad243" providerId="ADAL" clId="{725600B5-BCDB-4558-AE75-9D942E61BDEC}" dt="2020-02-25T04:30:20.252" v="19" actId="47"/>
        <pc:sldMkLst>
          <pc:docMk/>
          <pc:sldMk cId="261147564" sldId="630"/>
        </pc:sldMkLst>
      </pc:sldChg>
      <pc:sldChg chg="addSp modSp mod">
        <pc:chgData name="Vince Bernardin" userId="b38b95d1-7fe9-4983-8712-c5e1285ad243" providerId="ADAL" clId="{725600B5-BCDB-4558-AE75-9D942E61BDEC}" dt="2020-02-25T05:47:08.674" v="629" actId="1076"/>
        <pc:sldMkLst>
          <pc:docMk/>
          <pc:sldMk cId="1951108703" sldId="631"/>
        </pc:sldMkLst>
        <pc:spChg chg="add mod">
          <ac:chgData name="Vince Bernardin" userId="b38b95d1-7fe9-4983-8712-c5e1285ad243" providerId="ADAL" clId="{725600B5-BCDB-4558-AE75-9D942E61BDEC}" dt="2020-02-25T05:47:08.674" v="629" actId="1076"/>
          <ac:spMkLst>
            <pc:docMk/>
            <pc:sldMk cId="1951108703" sldId="631"/>
            <ac:spMk id="2" creationId="{E912B702-0C4A-4BE1-B46C-CE0262D42EA5}"/>
          </ac:spMkLst>
        </pc:spChg>
      </pc:sldChg>
      <pc:sldChg chg="del mod modShow">
        <pc:chgData name="Vince Bernardin" userId="b38b95d1-7fe9-4983-8712-c5e1285ad243" providerId="ADAL" clId="{725600B5-BCDB-4558-AE75-9D942E61BDEC}" dt="2020-02-25T04:25:31.183" v="6" actId="47"/>
        <pc:sldMkLst>
          <pc:docMk/>
          <pc:sldMk cId="1077878074" sldId="653"/>
        </pc:sldMkLst>
      </pc:sldChg>
      <pc:sldChg chg="del">
        <pc:chgData name="Vince Bernardin" userId="b38b95d1-7fe9-4983-8712-c5e1285ad243" providerId="ADAL" clId="{725600B5-BCDB-4558-AE75-9D942E61BDEC}" dt="2020-02-25T04:25:31.183" v="6" actId="47"/>
        <pc:sldMkLst>
          <pc:docMk/>
          <pc:sldMk cId="705807082" sldId="654"/>
        </pc:sldMkLst>
      </pc:sldChg>
      <pc:sldChg chg="del">
        <pc:chgData name="Vince Bernardin" userId="b38b95d1-7fe9-4983-8712-c5e1285ad243" providerId="ADAL" clId="{725600B5-BCDB-4558-AE75-9D942E61BDEC}" dt="2020-02-25T04:28:47.552" v="13" actId="47"/>
        <pc:sldMkLst>
          <pc:docMk/>
          <pc:sldMk cId="3160449974" sldId="655"/>
        </pc:sldMkLst>
      </pc:sldChg>
      <pc:sldChg chg="del">
        <pc:chgData name="Vince Bernardin" userId="b38b95d1-7fe9-4983-8712-c5e1285ad243" providerId="ADAL" clId="{725600B5-BCDB-4558-AE75-9D942E61BDEC}" dt="2020-02-25T04:29:09.139" v="15" actId="47"/>
        <pc:sldMkLst>
          <pc:docMk/>
          <pc:sldMk cId="216627410" sldId="656"/>
        </pc:sldMkLst>
      </pc:sldChg>
      <pc:sldChg chg="del">
        <pc:chgData name="Vince Bernardin" userId="b38b95d1-7fe9-4983-8712-c5e1285ad243" providerId="ADAL" clId="{725600B5-BCDB-4558-AE75-9D942E61BDEC}" dt="2020-02-25T04:29:49.351" v="17" actId="47"/>
        <pc:sldMkLst>
          <pc:docMk/>
          <pc:sldMk cId="3582823770" sldId="657"/>
        </pc:sldMkLst>
      </pc:sldChg>
      <pc:sldChg chg="del">
        <pc:chgData name="Vince Bernardin" userId="b38b95d1-7fe9-4983-8712-c5e1285ad243" providerId="ADAL" clId="{725600B5-BCDB-4558-AE75-9D942E61BDEC}" dt="2020-02-25T04:30:20.252" v="19" actId="47"/>
        <pc:sldMkLst>
          <pc:docMk/>
          <pc:sldMk cId="2439507816" sldId="658"/>
        </pc:sldMkLst>
      </pc:sldChg>
      <pc:sldChg chg="del">
        <pc:chgData name="Vince Bernardin" userId="b38b95d1-7fe9-4983-8712-c5e1285ad243" providerId="ADAL" clId="{725600B5-BCDB-4558-AE75-9D942E61BDEC}" dt="2020-02-25T04:30:33.492" v="21" actId="47"/>
        <pc:sldMkLst>
          <pc:docMk/>
          <pc:sldMk cId="3659237537" sldId="659"/>
        </pc:sldMkLst>
      </pc:sldChg>
      <pc:sldChg chg="addSp add">
        <pc:chgData name="Vince Bernardin" userId="b38b95d1-7fe9-4983-8712-c5e1285ad243" providerId="ADAL" clId="{725600B5-BCDB-4558-AE75-9D942E61BDEC}" dt="2020-02-25T05:35:34.111" v="295"/>
        <pc:sldMkLst>
          <pc:docMk/>
          <pc:sldMk cId="3831390880" sldId="671"/>
        </pc:sldMkLst>
        <pc:picChg chg="add">
          <ac:chgData name="Vince Bernardin" userId="b38b95d1-7fe9-4983-8712-c5e1285ad243" providerId="ADAL" clId="{725600B5-BCDB-4558-AE75-9D942E61BDEC}" dt="2020-02-25T05:35:34.111" v="295"/>
          <ac:picMkLst>
            <pc:docMk/>
            <pc:sldMk cId="3831390880" sldId="671"/>
            <ac:picMk id="5" creationId="{7D1ACDD8-1D12-48B8-8300-746914072C95}"/>
          </ac:picMkLst>
        </pc:picChg>
      </pc:sldChg>
      <pc:sldChg chg="modSp mod">
        <pc:chgData name="Vince Bernardin" userId="b38b95d1-7fe9-4983-8712-c5e1285ad243" providerId="ADAL" clId="{725600B5-BCDB-4558-AE75-9D942E61BDEC}" dt="2020-02-25T06:01:25.282" v="801" actId="1076"/>
        <pc:sldMkLst>
          <pc:docMk/>
          <pc:sldMk cId="1733453486" sldId="687"/>
        </pc:sldMkLst>
        <pc:spChg chg="mod">
          <ac:chgData name="Vince Bernardin" userId="b38b95d1-7fe9-4983-8712-c5e1285ad243" providerId="ADAL" clId="{725600B5-BCDB-4558-AE75-9D942E61BDEC}" dt="2020-02-25T06:01:13.947" v="798" actId="113"/>
          <ac:spMkLst>
            <pc:docMk/>
            <pc:sldMk cId="1733453486" sldId="687"/>
            <ac:spMk id="4" creationId="{96976039-AEEE-4281-A332-0A1AB70BE0F0}"/>
          </ac:spMkLst>
        </pc:spChg>
        <pc:picChg chg="mod">
          <ac:chgData name="Vince Bernardin" userId="b38b95d1-7fe9-4983-8712-c5e1285ad243" providerId="ADAL" clId="{725600B5-BCDB-4558-AE75-9D942E61BDEC}" dt="2020-02-25T06:01:25.282" v="801" actId="1076"/>
          <ac:picMkLst>
            <pc:docMk/>
            <pc:sldMk cId="1733453486" sldId="687"/>
            <ac:picMk id="12" creationId="{A1D13D48-73C6-4C74-9B50-517001B29E09}"/>
          </ac:picMkLst>
        </pc:picChg>
      </pc:sldChg>
      <pc:sldChg chg="addSp">
        <pc:chgData name="Vince Bernardin" userId="b38b95d1-7fe9-4983-8712-c5e1285ad243" providerId="ADAL" clId="{725600B5-BCDB-4558-AE75-9D942E61BDEC}" dt="2020-02-25T05:33:49.240" v="283"/>
        <pc:sldMkLst>
          <pc:docMk/>
          <pc:sldMk cId="687061734" sldId="689"/>
        </pc:sldMkLst>
        <pc:picChg chg="add">
          <ac:chgData name="Vince Bernardin" userId="b38b95d1-7fe9-4983-8712-c5e1285ad243" providerId="ADAL" clId="{725600B5-BCDB-4558-AE75-9D942E61BDEC}" dt="2020-02-25T05:33:49.240" v="283"/>
          <ac:picMkLst>
            <pc:docMk/>
            <pc:sldMk cId="687061734" sldId="689"/>
            <ac:picMk id="8" creationId="{1CEE524B-7E0F-4E27-A0AA-221BD0924015}"/>
          </ac:picMkLst>
        </pc:picChg>
      </pc:sldChg>
      <pc:sldChg chg="add">
        <pc:chgData name="Vince Bernardin" userId="b38b95d1-7fe9-4983-8712-c5e1285ad243" providerId="ADAL" clId="{725600B5-BCDB-4558-AE75-9D942E61BDEC}" dt="2020-02-25T04:27:54.073" v="10"/>
        <pc:sldMkLst>
          <pc:docMk/>
          <pc:sldMk cId="3493685582" sldId="693"/>
        </pc:sldMkLst>
      </pc:sldChg>
      <pc:sldChg chg="modSp ord">
        <pc:chgData name="Vince Bernardin" userId="b38b95d1-7fe9-4983-8712-c5e1285ad243" providerId="ADAL" clId="{725600B5-BCDB-4558-AE75-9D942E61BDEC}" dt="2020-02-25T06:04:48.104" v="824"/>
        <pc:sldMkLst>
          <pc:docMk/>
          <pc:sldMk cId="2265569819" sldId="723"/>
        </pc:sldMkLst>
        <pc:spChg chg="mod">
          <ac:chgData name="Vince Bernardin" userId="b38b95d1-7fe9-4983-8712-c5e1285ad243" providerId="ADAL" clId="{725600B5-BCDB-4558-AE75-9D942E61BDEC}" dt="2020-02-25T06:03:37.746" v="821"/>
          <ac:spMkLst>
            <pc:docMk/>
            <pc:sldMk cId="2265569819" sldId="723"/>
            <ac:spMk id="5" creationId="{00000000-0000-0000-0000-000000000000}"/>
          </ac:spMkLst>
        </pc:spChg>
      </pc:sldChg>
      <pc:sldChg chg="add mod modShow">
        <pc:chgData name="Vince Bernardin" userId="b38b95d1-7fe9-4983-8712-c5e1285ad243" providerId="ADAL" clId="{725600B5-BCDB-4558-AE75-9D942E61BDEC}" dt="2020-02-25T05:10:48.855" v="158" actId="729"/>
        <pc:sldMkLst>
          <pc:docMk/>
          <pc:sldMk cId="1508840969" sldId="731"/>
        </pc:sldMkLst>
      </pc:sldChg>
      <pc:sldChg chg="addSp delSp add">
        <pc:chgData name="Vince Bernardin" userId="b38b95d1-7fe9-4983-8712-c5e1285ad243" providerId="ADAL" clId="{725600B5-BCDB-4558-AE75-9D942E61BDEC}" dt="2020-02-25T05:35:30.209" v="294"/>
        <pc:sldMkLst>
          <pc:docMk/>
          <pc:sldMk cId="3896124433" sldId="759"/>
        </pc:sldMkLst>
        <pc:picChg chg="add del">
          <ac:chgData name="Vince Bernardin" userId="b38b95d1-7fe9-4983-8712-c5e1285ad243" providerId="ADAL" clId="{725600B5-BCDB-4558-AE75-9D942E61BDEC}" dt="2020-02-25T05:35:30.209" v="294"/>
          <ac:picMkLst>
            <pc:docMk/>
            <pc:sldMk cId="3896124433" sldId="759"/>
            <ac:picMk id="6" creationId="{E0B9467B-5641-4AEB-8FF3-729064103790}"/>
          </ac:picMkLst>
        </pc:picChg>
      </pc:sldChg>
      <pc:sldChg chg="add del">
        <pc:chgData name="Vince Bernardin" userId="b38b95d1-7fe9-4983-8712-c5e1285ad243" providerId="ADAL" clId="{725600B5-BCDB-4558-AE75-9D942E61BDEC}" dt="2020-02-25T04:32:40.788" v="23" actId="47"/>
        <pc:sldMkLst>
          <pc:docMk/>
          <pc:sldMk cId="2169927034" sldId="767"/>
        </pc:sldMkLst>
      </pc:sldChg>
      <pc:sldChg chg="add">
        <pc:chgData name="Vince Bernardin" userId="b38b95d1-7fe9-4983-8712-c5e1285ad243" providerId="ADAL" clId="{725600B5-BCDB-4558-AE75-9D942E61BDEC}" dt="2020-02-25T04:32:35.494" v="22"/>
        <pc:sldMkLst>
          <pc:docMk/>
          <pc:sldMk cId="3398133341" sldId="768"/>
        </pc:sldMkLst>
      </pc:sldChg>
      <pc:sldChg chg="modSp mod">
        <pc:chgData name="Vince Bernardin" userId="b38b95d1-7fe9-4983-8712-c5e1285ad243" providerId="ADAL" clId="{725600B5-BCDB-4558-AE75-9D942E61BDEC}" dt="2020-02-25T06:02:42.266" v="806" actId="20577"/>
        <pc:sldMkLst>
          <pc:docMk/>
          <pc:sldMk cId="1078494639" sldId="770"/>
        </pc:sldMkLst>
        <pc:spChg chg="mod">
          <ac:chgData name="Vince Bernardin" userId="b38b95d1-7fe9-4983-8712-c5e1285ad243" providerId="ADAL" clId="{725600B5-BCDB-4558-AE75-9D942E61BDEC}" dt="2020-02-25T06:02:42.266" v="806" actId="20577"/>
          <ac:spMkLst>
            <pc:docMk/>
            <pc:sldMk cId="1078494639" sldId="770"/>
            <ac:spMk id="5" creationId="{00000000-0000-0000-0000-000000000000}"/>
          </ac:spMkLst>
        </pc:spChg>
      </pc:sldChg>
      <pc:sldChg chg="modSp mod">
        <pc:chgData name="Vince Bernardin" userId="b38b95d1-7fe9-4983-8712-c5e1285ad243" providerId="ADAL" clId="{725600B5-BCDB-4558-AE75-9D942E61BDEC}" dt="2020-02-25T06:02:55.874" v="810" actId="20577"/>
        <pc:sldMkLst>
          <pc:docMk/>
          <pc:sldMk cId="1574384499" sldId="771"/>
        </pc:sldMkLst>
        <pc:spChg chg="mod">
          <ac:chgData name="Vince Bernardin" userId="b38b95d1-7fe9-4983-8712-c5e1285ad243" providerId="ADAL" clId="{725600B5-BCDB-4558-AE75-9D942E61BDEC}" dt="2020-02-25T06:02:55.874" v="810" actId="20577"/>
          <ac:spMkLst>
            <pc:docMk/>
            <pc:sldMk cId="1574384499" sldId="771"/>
            <ac:spMk id="5" creationId="{00000000-0000-0000-0000-000000000000}"/>
          </ac:spMkLst>
        </pc:spChg>
      </pc:sldChg>
      <pc:sldChg chg="modSp mod">
        <pc:chgData name="Vince Bernardin" userId="b38b95d1-7fe9-4983-8712-c5e1285ad243" providerId="ADAL" clId="{725600B5-BCDB-4558-AE75-9D942E61BDEC}" dt="2020-02-25T06:03:03.730" v="815" actId="20577"/>
        <pc:sldMkLst>
          <pc:docMk/>
          <pc:sldMk cId="3410613558" sldId="772"/>
        </pc:sldMkLst>
        <pc:spChg chg="mod">
          <ac:chgData name="Vince Bernardin" userId="b38b95d1-7fe9-4983-8712-c5e1285ad243" providerId="ADAL" clId="{725600B5-BCDB-4558-AE75-9D942E61BDEC}" dt="2020-02-25T06:03:03.730" v="815" actId="20577"/>
          <ac:spMkLst>
            <pc:docMk/>
            <pc:sldMk cId="3410613558" sldId="772"/>
            <ac:spMk id="5" creationId="{00000000-0000-0000-0000-000000000000}"/>
          </ac:spMkLst>
        </pc:spChg>
      </pc:sldChg>
      <pc:sldChg chg="modSp mod">
        <pc:chgData name="Vince Bernardin" userId="b38b95d1-7fe9-4983-8712-c5e1285ad243" providerId="ADAL" clId="{725600B5-BCDB-4558-AE75-9D942E61BDEC}" dt="2020-02-25T06:03:28.228" v="819" actId="20577"/>
        <pc:sldMkLst>
          <pc:docMk/>
          <pc:sldMk cId="707556874" sldId="773"/>
        </pc:sldMkLst>
        <pc:spChg chg="mod">
          <ac:chgData name="Vince Bernardin" userId="b38b95d1-7fe9-4983-8712-c5e1285ad243" providerId="ADAL" clId="{725600B5-BCDB-4558-AE75-9D942E61BDEC}" dt="2020-02-25T06:03:28.228" v="819" actId="20577"/>
          <ac:spMkLst>
            <pc:docMk/>
            <pc:sldMk cId="707556874" sldId="773"/>
            <ac:spMk id="5" creationId="{00000000-0000-0000-0000-000000000000}"/>
          </ac:spMkLst>
        </pc:spChg>
      </pc:sldChg>
      <pc:sldChg chg="modSp mod">
        <pc:chgData name="Vince Bernardin" userId="b38b95d1-7fe9-4983-8712-c5e1285ad243" providerId="ADAL" clId="{725600B5-BCDB-4558-AE75-9D942E61BDEC}" dt="2020-02-25T06:03:26.037" v="818" actId="20577"/>
        <pc:sldMkLst>
          <pc:docMk/>
          <pc:sldMk cId="3415743480" sldId="774"/>
        </pc:sldMkLst>
        <pc:spChg chg="mod">
          <ac:chgData name="Vince Bernardin" userId="b38b95d1-7fe9-4983-8712-c5e1285ad243" providerId="ADAL" clId="{725600B5-BCDB-4558-AE75-9D942E61BDEC}" dt="2020-02-25T06:03:26.037" v="818" actId="20577"/>
          <ac:spMkLst>
            <pc:docMk/>
            <pc:sldMk cId="3415743480" sldId="774"/>
            <ac:spMk id="5" creationId="{00000000-0000-0000-0000-000000000000}"/>
          </ac:spMkLst>
        </pc:spChg>
      </pc:sldChg>
      <pc:sldChg chg="modSp mod modShow">
        <pc:chgData name="Vince Bernardin" userId="b38b95d1-7fe9-4983-8712-c5e1285ad243" providerId="ADAL" clId="{725600B5-BCDB-4558-AE75-9D942E61BDEC}" dt="2020-02-25T06:04:42.446" v="822" actId="729"/>
        <pc:sldMkLst>
          <pc:docMk/>
          <pc:sldMk cId="2989187816" sldId="775"/>
        </pc:sldMkLst>
        <pc:spChg chg="mod">
          <ac:chgData name="Vince Bernardin" userId="b38b95d1-7fe9-4983-8712-c5e1285ad243" providerId="ADAL" clId="{725600B5-BCDB-4558-AE75-9D942E61BDEC}" dt="2020-02-25T06:03:33.618" v="820"/>
          <ac:spMkLst>
            <pc:docMk/>
            <pc:sldMk cId="2989187816" sldId="775"/>
            <ac:spMk id="5" creationId="{00000000-0000-0000-0000-000000000000}"/>
          </ac:spMkLst>
        </pc:spChg>
      </pc:sldChg>
      <pc:sldChg chg="addSp delSp modSp add mod">
        <pc:chgData name="Vince Bernardin" userId="b38b95d1-7fe9-4983-8712-c5e1285ad243" providerId="ADAL" clId="{725600B5-BCDB-4558-AE75-9D942E61BDEC}" dt="2020-02-25T05:35:45.035" v="300" actId="20577"/>
        <pc:sldMkLst>
          <pc:docMk/>
          <pc:sldMk cId="2549139221" sldId="776"/>
        </pc:sldMkLst>
        <pc:spChg chg="mod">
          <ac:chgData name="Vince Bernardin" userId="b38b95d1-7fe9-4983-8712-c5e1285ad243" providerId="ADAL" clId="{725600B5-BCDB-4558-AE75-9D942E61BDEC}" dt="2020-02-25T05:35:45.035" v="300" actId="20577"/>
          <ac:spMkLst>
            <pc:docMk/>
            <pc:sldMk cId="2549139221" sldId="776"/>
            <ac:spMk id="2" creationId="{C9D1F42A-FC70-4A8E-B043-FCBF90998FF0}"/>
          </ac:spMkLst>
        </pc:spChg>
        <pc:picChg chg="add del">
          <ac:chgData name="Vince Bernardin" userId="b38b95d1-7fe9-4983-8712-c5e1285ad243" providerId="ADAL" clId="{725600B5-BCDB-4558-AE75-9D942E61BDEC}" dt="2020-02-25T05:35:39.593" v="298"/>
          <ac:picMkLst>
            <pc:docMk/>
            <pc:sldMk cId="2549139221" sldId="776"/>
            <ac:picMk id="10" creationId="{F156558B-D58D-4579-8684-6A432824C144}"/>
          </ac:picMkLst>
        </pc:picChg>
        <pc:picChg chg="add">
          <ac:chgData name="Vince Bernardin" userId="b38b95d1-7fe9-4983-8712-c5e1285ad243" providerId="ADAL" clId="{725600B5-BCDB-4558-AE75-9D942E61BDEC}" dt="2020-02-25T05:35:41.968" v="299"/>
          <ac:picMkLst>
            <pc:docMk/>
            <pc:sldMk cId="2549139221" sldId="776"/>
            <ac:picMk id="11" creationId="{6E1C0E3A-8761-43FE-8A8B-EC7BC7F948C6}"/>
          </ac:picMkLst>
        </pc:picChg>
      </pc:sldChg>
      <pc:sldChg chg="add">
        <pc:chgData name="Vince Bernardin" userId="b38b95d1-7fe9-4983-8712-c5e1285ad243" providerId="ADAL" clId="{725600B5-BCDB-4558-AE75-9D942E61BDEC}" dt="2020-02-25T04:27:10.276" v="9"/>
        <pc:sldMkLst>
          <pc:docMk/>
          <pc:sldMk cId="155605949" sldId="782"/>
        </pc:sldMkLst>
      </pc:sldChg>
      <pc:sldChg chg="add">
        <pc:chgData name="Vince Bernardin" userId="b38b95d1-7fe9-4983-8712-c5e1285ad243" providerId="ADAL" clId="{725600B5-BCDB-4558-AE75-9D942E61BDEC}" dt="2020-02-25T05:26:37.922" v="179"/>
        <pc:sldMkLst>
          <pc:docMk/>
          <pc:sldMk cId="2034357510" sldId="804"/>
        </pc:sldMkLst>
      </pc:sldChg>
      <pc:sldChg chg="addSp">
        <pc:chgData name="Vince Bernardin" userId="b38b95d1-7fe9-4983-8712-c5e1285ad243" providerId="ADAL" clId="{725600B5-BCDB-4558-AE75-9D942E61BDEC}" dt="2020-02-25T05:33:46.648" v="282"/>
        <pc:sldMkLst>
          <pc:docMk/>
          <pc:sldMk cId="3544617754" sldId="835"/>
        </pc:sldMkLst>
        <pc:picChg chg="add">
          <ac:chgData name="Vince Bernardin" userId="b38b95d1-7fe9-4983-8712-c5e1285ad243" providerId="ADAL" clId="{725600B5-BCDB-4558-AE75-9D942E61BDEC}" dt="2020-02-25T05:33:46.648" v="282"/>
          <ac:picMkLst>
            <pc:docMk/>
            <pc:sldMk cId="3544617754" sldId="835"/>
            <ac:picMk id="5" creationId="{B75DD432-33BB-49AB-8EEA-9B20E6C3E539}"/>
          </ac:picMkLst>
        </pc:picChg>
      </pc:sldChg>
      <pc:sldChg chg="modSp mod">
        <pc:chgData name="Vince Bernardin" userId="b38b95d1-7fe9-4983-8712-c5e1285ad243" providerId="ADAL" clId="{725600B5-BCDB-4558-AE75-9D942E61BDEC}" dt="2020-02-25T05:59:53.619" v="756" actId="20577"/>
        <pc:sldMkLst>
          <pc:docMk/>
          <pc:sldMk cId="2027553856" sldId="841"/>
        </pc:sldMkLst>
        <pc:spChg chg="mod">
          <ac:chgData name="Vince Bernardin" userId="b38b95d1-7fe9-4983-8712-c5e1285ad243" providerId="ADAL" clId="{725600B5-BCDB-4558-AE75-9D942E61BDEC}" dt="2020-02-25T05:59:53.619" v="756" actId="20577"/>
          <ac:spMkLst>
            <pc:docMk/>
            <pc:sldMk cId="2027553856" sldId="841"/>
            <ac:spMk id="4" creationId="{5BE79286-FD3B-4425-AB61-E4BBFD45E2A5}"/>
          </ac:spMkLst>
        </pc:spChg>
      </pc:sldChg>
      <pc:sldChg chg="addSp delSp">
        <pc:chgData name="Vince Bernardin" userId="b38b95d1-7fe9-4983-8712-c5e1285ad243" providerId="ADAL" clId="{725600B5-BCDB-4558-AE75-9D942E61BDEC}" dt="2020-02-25T05:43:37.020" v="360"/>
        <pc:sldMkLst>
          <pc:docMk/>
          <pc:sldMk cId="1866934567" sldId="850"/>
        </pc:sldMkLst>
        <pc:spChg chg="add del">
          <ac:chgData name="Vince Bernardin" userId="b38b95d1-7fe9-4983-8712-c5e1285ad243" providerId="ADAL" clId="{725600B5-BCDB-4558-AE75-9D942E61BDEC}" dt="2020-02-25T05:43:37.020" v="360"/>
          <ac:spMkLst>
            <pc:docMk/>
            <pc:sldMk cId="1866934567" sldId="850"/>
            <ac:spMk id="2" creationId="{D4604762-BFEA-494D-B679-383186D39713}"/>
          </ac:spMkLst>
        </pc:spChg>
      </pc:sldChg>
      <pc:sldChg chg="modSp mod">
        <pc:chgData name="Vince Bernardin" userId="b38b95d1-7fe9-4983-8712-c5e1285ad243" providerId="ADAL" clId="{725600B5-BCDB-4558-AE75-9D942E61BDEC}" dt="2020-02-25T06:14:06.754" v="1123" actId="20577"/>
        <pc:sldMkLst>
          <pc:docMk/>
          <pc:sldMk cId="1327429286" sldId="856"/>
        </pc:sldMkLst>
        <pc:spChg chg="mod">
          <ac:chgData name="Vince Bernardin" userId="b38b95d1-7fe9-4983-8712-c5e1285ad243" providerId="ADAL" clId="{725600B5-BCDB-4558-AE75-9D942E61BDEC}" dt="2020-02-25T06:14:06.754" v="1123" actId="20577"/>
          <ac:spMkLst>
            <pc:docMk/>
            <pc:sldMk cId="1327429286" sldId="856"/>
            <ac:spMk id="5" creationId="{00000000-0000-0000-0000-000000000000}"/>
          </ac:spMkLst>
        </pc:spChg>
      </pc:sldChg>
      <pc:sldChg chg="del mod modShow">
        <pc:chgData name="Vince Bernardin" userId="b38b95d1-7fe9-4983-8712-c5e1285ad243" providerId="ADAL" clId="{725600B5-BCDB-4558-AE75-9D942E61BDEC}" dt="2020-02-25T04:25:32.654" v="7" actId="47"/>
        <pc:sldMkLst>
          <pc:docMk/>
          <pc:sldMk cId="748137673" sldId="866"/>
        </pc:sldMkLst>
      </pc:sldChg>
      <pc:sldChg chg="del">
        <pc:chgData name="Vince Bernardin" userId="b38b95d1-7fe9-4983-8712-c5e1285ad243" providerId="ADAL" clId="{725600B5-BCDB-4558-AE75-9D942E61BDEC}" dt="2020-02-25T04:29:09.139" v="15" actId="47"/>
        <pc:sldMkLst>
          <pc:docMk/>
          <pc:sldMk cId="4248323739" sldId="867"/>
        </pc:sldMkLst>
      </pc:sldChg>
      <pc:sldChg chg="add del">
        <pc:chgData name="Vince Bernardin" userId="b38b95d1-7fe9-4983-8712-c5e1285ad243" providerId="ADAL" clId="{725600B5-BCDB-4558-AE75-9D942E61BDEC}" dt="2020-02-25T04:24:58.349" v="4"/>
        <pc:sldMkLst>
          <pc:docMk/>
          <pc:sldMk cId="810825262" sldId="870"/>
        </pc:sldMkLst>
      </pc:sldChg>
      <pc:sldChg chg="add">
        <pc:chgData name="Vince Bernardin" userId="b38b95d1-7fe9-4983-8712-c5e1285ad243" providerId="ADAL" clId="{725600B5-BCDB-4558-AE75-9D942E61BDEC}" dt="2020-02-25T04:25:43.228" v="8"/>
        <pc:sldMkLst>
          <pc:docMk/>
          <pc:sldMk cId="4268572733" sldId="870"/>
        </pc:sldMkLst>
      </pc:sldChg>
      <pc:sldChg chg="add">
        <pc:chgData name="Vince Bernardin" userId="b38b95d1-7fe9-4983-8712-c5e1285ad243" providerId="ADAL" clId="{725600B5-BCDB-4558-AE75-9D942E61BDEC}" dt="2020-02-25T04:28:20.686" v="11"/>
        <pc:sldMkLst>
          <pc:docMk/>
          <pc:sldMk cId="392749943" sldId="871"/>
        </pc:sldMkLst>
      </pc:sldChg>
      <pc:sldChg chg="add">
        <pc:chgData name="Vince Bernardin" userId="b38b95d1-7fe9-4983-8712-c5e1285ad243" providerId="ADAL" clId="{725600B5-BCDB-4558-AE75-9D942E61BDEC}" dt="2020-02-25T04:28:44.718" v="12"/>
        <pc:sldMkLst>
          <pc:docMk/>
          <pc:sldMk cId="3192805220" sldId="872"/>
        </pc:sldMkLst>
      </pc:sldChg>
      <pc:sldChg chg="add">
        <pc:chgData name="Vince Bernardin" userId="b38b95d1-7fe9-4983-8712-c5e1285ad243" providerId="ADAL" clId="{725600B5-BCDB-4558-AE75-9D942E61BDEC}" dt="2020-02-25T04:29:05.428" v="14"/>
        <pc:sldMkLst>
          <pc:docMk/>
          <pc:sldMk cId="3516704863" sldId="873"/>
        </pc:sldMkLst>
      </pc:sldChg>
      <pc:sldChg chg="add">
        <pc:chgData name="Vince Bernardin" userId="b38b95d1-7fe9-4983-8712-c5e1285ad243" providerId="ADAL" clId="{725600B5-BCDB-4558-AE75-9D942E61BDEC}" dt="2020-02-25T04:29:29.122" v="16"/>
        <pc:sldMkLst>
          <pc:docMk/>
          <pc:sldMk cId="2996683119" sldId="874"/>
        </pc:sldMkLst>
      </pc:sldChg>
      <pc:sldChg chg="add">
        <pc:chgData name="Vince Bernardin" userId="b38b95d1-7fe9-4983-8712-c5e1285ad243" providerId="ADAL" clId="{725600B5-BCDB-4558-AE75-9D942E61BDEC}" dt="2020-02-25T04:30:10.033" v="18"/>
        <pc:sldMkLst>
          <pc:docMk/>
          <pc:sldMk cId="2841287345" sldId="875"/>
        </pc:sldMkLst>
      </pc:sldChg>
      <pc:sldChg chg="add">
        <pc:chgData name="Vince Bernardin" userId="b38b95d1-7fe9-4983-8712-c5e1285ad243" providerId="ADAL" clId="{725600B5-BCDB-4558-AE75-9D942E61BDEC}" dt="2020-02-25T04:30:10.033" v="18"/>
        <pc:sldMkLst>
          <pc:docMk/>
          <pc:sldMk cId="2552441588" sldId="876"/>
        </pc:sldMkLst>
      </pc:sldChg>
      <pc:sldChg chg="add">
        <pc:chgData name="Vince Bernardin" userId="b38b95d1-7fe9-4983-8712-c5e1285ad243" providerId="ADAL" clId="{725600B5-BCDB-4558-AE75-9D942E61BDEC}" dt="2020-02-25T04:30:10.033" v="18"/>
        <pc:sldMkLst>
          <pc:docMk/>
          <pc:sldMk cId="2946479403" sldId="877"/>
        </pc:sldMkLst>
      </pc:sldChg>
      <pc:sldChg chg="add">
        <pc:chgData name="Vince Bernardin" userId="b38b95d1-7fe9-4983-8712-c5e1285ad243" providerId="ADAL" clId="{725600B5-BCDB-4558-AE75-9D942E61BDEC}" dt="2020-02-25T04:30:10.033" v="18"/>
        <pc:sldMkLst>
          <pc:docMk/>
          <pc:sldMk cId="2600994929" sldId="878"/>
        </pc:sldMkLst>
      </pc:sldChg>
      <pc:sldChg chg="add">
        <pc:chgData name="Vince Bernardin" userId="b38b95d1-7fe9-4983-8712-c5e1285ad243" providerId="ADAL" clId="{725600B5-BCDB-4558-AE75-9D942E61BDEC}" dt="2020-02-25T04:30:32.064" v="20"/>
        <pc:sldMkLst>
          <pc:docMk/>
          <pc:sldMk cId="1710219204" sldId="879"/>
        </pc:sldMkLst>
      </pc:sldChg>
      <pc:sldChg chg="add del">
        <pc:chgData name="Vince Bernardin" userId="b38b95d1-7fe9-4983-8712-c5e1285ad243" providerId="ADAL" clId="{725600B5-BCDB-4558-AE75-9D942E61BDEC}" dt="2020-02-25T04:32:40.788" v="23" actId="47"/>
        <pc:sldMkLst>
          <pc:docMk/>
          <pc:sldMk cId="3107461130" sldId="880"/>
        </pc:sldMkLst>
      </pc:sldChg>
      <pc:sldChg chg="addSp add">
        <pc:chgData name="Vince Bernardin" userId="b38b95d1-7fe9-4983-8712-c5e1285ad243" providerId="ADAL" clId="{725600B5-BCDB-4558-AE75-9D942E61BDEC}" dt="2020-02-25T05:35:35.544" v="296"/>
        <pc:sldMkLst>
          <pc:docMk/>
          <pc:sldMk cId="3231970425" sldId="881"/>
        </pc:sldMkLst>
        <pc:picChg chg="add">
          <ac:chgData name="Vince Bernardin" userId="b38b95d1-7fe9-4983-8712-c5e1285ad243" providerId="ADAL" clId="{725600B5-BCDB-4558-AE75-9D942E61BDEC}" dt="2020-02-25T05:35:35.544" v="296"/>
          <ac:picMkLst>
            <pc:docMk/>
            <pc:sldMk cId="3231970425" sldId="881"/>
            <ac:picMk id="6" creationId="{4260BDEB-0AE8-471A-BD08-8350667C5D1F}"/>
          </ac:picMkLst>
        </pc:picChg>
      </pc:sldChg>
      <pc:sldChg chg="addSp modSp add mod">
        <pc:chgData name="Vince Bernardin" userId="b38b95d1-7fe9-4983-8712-c5e1285ad243" providerId="ADAL" clId="{725600B5-BCDB-4558-AE75-9D942E61BDEC}" dt="2020-02-25T05:34:04.079" v="284"/>
        <pc:sldMkLst>
          <pc:docMk/>
          <pc:sldMk cId="1384294197" sldId="882"/>
        </pc:sldMkLst>
        <pc:spChg chg="mod">
          <ac:chgData name="Vince Bernardin" userId="b38b95d1-7fe9-4983-8712-c5e1285ad243" providerId="ADAL" clId="{725600B5-BCDB-4558-AE75-9D942E61BDEC}" dt="2020-02-25T04:46:30.121" v="63" actId="20577"/>
          <ac:spMkLst>
            <pc:docMk/>
            <pc:sldMk cId="1384294197" sldId="882"/>
            <ac:spMk id="5" creationId="{00000000-0000-0000-0000-000000000000}"/>
          </ac:spMkLst>
        </pc:spChg>
        <pc:spChg chg="mod">
          <ac:chgData name="Vince Bernardin" userId="b38b95d1-7fe9-4983-8712-c5e1285ad243" providerId="ADAL" clId="{725600B5-BCDB-4558-AE75-9D942E61BDEC}" dt="2020-02-25T04:46:42.982" v="65" actId="6549"/>
          <ac:spMkLst>
            <pc:docMk/>
            <pc:sldMk cId="1384294197" sldId="882"/>
            <ac:spMk id="7" creationId="{00000000-0000-0000-0000-000000000000}"/>
          </ac:spMkLst>
        </pc:spChg>
        <pc:picChg chg="add">
          <ac:chgData name="Vince Bernardin" userId="b38b95d1-7fe9-4983-8712-c5e1285ad243" providerId="ADAL" clId="{725600B5-BCDB-4558-AE75-9D942E61BDEC}" dt="2020-02-25T05:34:04.079" v="284"/>
          <ac:picMkLst>
            <pc:docMk/>
            <pc:sldMk cId="1384294197" sldId="882"/>
            <ac:picMk id="4" creationId="{66AA6503-05DC-49C6-B786-5B3A4CA131E7}"/>
          </ac:picMkLst>
        </pc:picChg>
      </pc:sldChg>
      <pc:sldChg chg="add del">
        <pc:chgData name="Vince Bernardin" userId="b38b95d1-7fe9-4983-8712-c5e1285ad243" providerId="ADAL" clId="{725600B5-BCDB-4558-AE75-9D942E61BDEC}" dt="2020-02-25T04:46:46.910" v="66" actId="47"/>
        <pc:sldMkLst>
          <pc:docMk/>
          <pc:sldMk cId="2180132426" sldId="883"/>
        </pc:sldMkLst>
      </pc:sldChg>
      <pc:sldChg chg="addSp modSp add mod">
        <pc:chgData name="Vince Bernardin" userId="b38b95d1-7fe9-4983-8712-c5e1285ad243" providerId="ADAL" clId="{725600B5-BCDB-4558-AE75-9D942E61BDEC}" dt="2020-02-25T04:50:50.712" v="103" actId="14100"/>
        <pc:sldMkLst>
          <pc:docMk/>
          <pc:sldMk cId="3376614068" sldId="883"/>
        </pc:sldMkLst>
        <pc:spChg chg="mod">
          <ac:chgData name="Vince Bernardin" userId="b38b95d1-7fe9-4983-8712-c5e1285ad243" providerId="ADAL" clId="{725600B5-BCDB-4558-AE75-9D942E61BDEC}" dt="2020-02-25T04:48:45.552" v="80" actId="6549"/>
          <ac:spMkLst>
            <pc:docMk/>
            <pc:sldMk cId="3376614068" sldId="883"/>
            <ac:spMk id="7" creationId="{00000000-0000-0000-0000-000000000000}"/>
          </ac:spMkLst>
        </pc:spChg>
        <pc:spChg chg="add mod">
          <ac:chgData name="Vince Bernardin" userId="b38b95d1-7fe9-4983-8712-c5e1285ad243" providerId="ADAL" clId="{725600B5-BCDB-4558-AE75-9D942E61BDEC}" dt="2020-02-25T04:50:25.576" v="98" actId="1076"/>
          <ac:spMkLst>
            <pc:docMk/>
            <pc:sldMk cId="3376614068" sldId="883"/>
            <ac:spMk id="9" creationId="{2ABF5D61-5C2F-4C30-B80F-941080B93E38}"/>
          </ac:spMkLst>
        </pc:spChg>
        <pc:picChg chg="mod">
          <ac:chgData name="Vince Bernardin" userId="b38b95d1-7fe9-4983-8712-c5e1285ad243" providerId="ADAL" clId="{725600B5-BCDB-4558-AE75-9D942E61BDEC}" dt="2020-02-25T04:50:50.712" v="103" actId="14100"/>
          <ac:picMkLst>
            <pc:docMk/>
            <pc:sldMk cId="3376614068" sldId="883"/>
            <ac:picMk id="4" creationId="{00000000-0000-0000-0000-000000000000}"/>
          </ac:picMkLst>
        </pc:picChg>
        <pc:picChg chg="add mod">
          <ac:chgData name="Vince Bernardin" userId="b38b95d1-7fe9-4983-8712-c5e1285ad243" providerId="ADAL" clId="{725600B5-BCDB-4558-AE75-9D942E61BDEC}" dt="2020-02-25T04:50:17.540" v="97"/>
          <ac:picMkLst>
            <pc:docMk/>
            <pc:sldMk cId="3376614068" sldId="883"/>
            <ac:picMk id="6" creationId="{A1D32B97-E389-4F0B-9A30-6D7240AAFD29}"/>
          </ac:picMkLst>
        </pc:picChg>
        <pc:picChg chg="add mod">
          <ac:chgData name="Vince Bernardin" userId="b38b95d1-7fe9-4983-8712-c5e1285ad243" providerId="ADAL" clId="{725600B5-BCDB-4558-AE75-9D942E61BDEC}" dt="2020-02-25T04:50:25.576" v="98" actId="1076"/>
          <ac:picMkLst>
            <pc:docMk/>
            <pc:sldMk cId="3376614068" sldId="883"/>
            <ac:picMk id="8" creationId="{A2567414-1421-486C-81C2-74C5B3B822D1}"/>
          </ac:picMkLst>
        </pc:picChg>
      </pc:sldChg>
      <pc:sldChg chg="addSp modSp add mod">
        <pc:chgData name="Vince Bernardin" userId="b38b95d1-7fe9-4983-8712-c5e1285ad243" providerId="ADAL" clId="{725600B5-BCDB-4558-AE75-9D942E61BDEC}" dt="2020-02-25T05:33:09.041" v="278" actId="1076"/>
        <pc:sldMkLst>
          <pc:docMk/>
          <pc:sldMk cId="2371997372" sldId="884"/>
        </pc:sldMkLst>
        <pc:picChg chg="add mod">
          <ac:chgData name="Vince Bernardin" userId="b38b95d1-7fe9-4983-8712-c5e1285ad243" providerId="ADAL" clId="{725600B5-BCDB-4558-AE75-9D942E61BDEC}" dt="2020-02-25T05:33:09.041" v="278" actId="1076"/>
          <ac:picMkLst>
            <pc:docMk/>
            <pc:sldMk cId="2371997372" sldId="884"/>
            <ac:picMk id="6" creationId="{504A1D2C-8CF7-4A93-BE32-5FA6A1418AD7}"/>
          </ac:picMkLst>
        </pc:picChg>
      </pc:sldChg>
      <pc:sldChg chg="addSp modSp add mod">
        <pc:chgData name="Vince Bernardin" userId="b38b95d1-7fe9-4983-8712-c5e1285ad243" providerId="ADAL" clId="{725600B5-BCDB-4558-AE75-9D942E61BDEC}" dt="2020-02-25T05:33:29.880" v="281"/>
        <pc:sldMkLst>
          <pc:docMk/>
          <pc:sldMk cId="728664652" sldId="885"/>
        </pc:sldMkLst>
        <pc:spChg chg="mod">
          <ac:chgData name="Vince Bernardin" userId="b38b95d1-7fe9-4983-8712-c5e1285ad243" providerId="ADAL" clId="{725600B5-BCDB-4558-AE75-9D942E61BDEC}" dt="2020-02-25T05:00:34.301" v="127" actId="6549"/>
          <ac:spMkLst>
            <pc:docMk/>
            <pc:sldMk cId="728664652" sldId="885"/>
            <ac:spMk id="5" creationId="{00000000-0000-0000-0000-000000000000}"/>
          </ac:spMkLst>
        </pc:spChg>
        <pc:picChg chg="add">
          <ac:chgData name="Vince Bernardin" userId="b38b95d1-7fe9-4983-8712-c5e1285ad243" providerId="ADAL" clId="{725600B5-BCDB-4558-AE75-9D942E61BDEC}" dt="2020-02-25T05:33:29.880" v="281"/>
          <ac:picMkLst>
            <pc:docMk/>
            <pc:sldMk cId="728664652" sldId="885"/>
            <ac:picMk id="6" creationId="{667481EE-99FD-4C1D-ADCC-FA9C92AB70EF}"/>
          </ac:picMkLst>
        </pc:picChg>
      </pc:sldChg>
      <pc:sldChg chg="addSp modSp add mod">
        <pc:chgData name="Vince Bernardin" userId="b38b95d1-7fe9-4983-8712-c5e1285ad243" providerId="ADAL" clId="{725600B5-BCDB-4558-AE75-9D942E61BDEC}" dt="2020-02-25T05:33:27.632" v="280"/>
        <pc:sldMkLst>
          <pc:docMk/>
          <pc:sldMk cId="3553705124" sldId="886"/>
        </pc:sldMkLst>
        <pc:spChg chg="mod">
          <ac:chgData name="Vince Bernardin" userId="b38b95d1-7fe9-4983-8712-c5e1285ad243" providerId="ADAL" clId="{725600B5-BCDB-4558-AE75-9D942E61BDEC}" dt="2020-02-25T05:00:12.842" v="116" actId="20577"/>
          <ac:spMkLst>
            <pc:docMk/>
            <pc:sldMk cId="3553705124" sldId="886"/>
            <ac:spMk id="7" creationId="{00000000-0000-0000-0000-000000000000}"/>
          </ac:spMkLst>
        </pc:spChg>
        <pc:picChg chg="add">
          <ac:chgData name="Vince Bernardin" userId="b38b95d1-7fe9-4983-8712-c5e1285ad243" providerId="ADAL" clId="{725600B5-BCDB-4558-AE75-9D942E61BDEC}" dt="2020-02-25T05:33:27.632" v="280"/>
          <ac:picMkLst>
            <pc:docMk/>
            <pc:sldMk cId="3553705124" sldId="886"/>
            <ac:picMk id="6" creationId="{2D1758F6-8531-4696-B6B6-D23425F4E07F}"/>
          </ac:picMkLst>
        </pc:picChg>
      </pc:sldChg>
      <pc:sldChg chg="addSp delSp modSp add mod">
        <pc:chgData name="Vince Bernardin" userId="b38b95d1-7fe9-4983-8712-c5e1285ad243" providerId="ADAL" clId="{725600B5-BCDB-4558-AE75-9D942E61BDEC}" dt="2020-02-25T05:36:15.242" v="302" actId="1076"/>
        <pc:sldMkLst>
          <pc:docMk/>
          <pc:sldMk cId="195358340" sldId="956"/>
        </pc:sldMkLst>
        <pc:spChg chg="mod">
          <ac:chgData name="Vince Bernardin" userId="b38b95d1-7fe9-4983-8712-c5e1285ad243" providerId="ADAL" clId="{725600B5-BCDB-4558-AE75-9D942E61BDEC}" dt="2020-02-25T05:07:24.049" v="154" actId="20577"/>
          <ac:spMkLst>
            <pc:docMk/>
            <pc:sldMk cId="195358340" sldId="956"/>
            <ac:spMk id="3" creationId="{441B501A-A239-4770-8F22-ABE09F2F7BB3}"/>
          </ac:spMkLst>
        </pc:spChg>
        <pc:picChg chg="del">
          <ac:chgData name="Vince Bernardin" userId="b38b95d1-7fe9-4983-8712-c5e1285ad243" providerId="ADAL" clId="{725600B5-BCDB-4558-AE75-9D942E61BDEC}" dt="2020-02-25T05:07:14.930" v="149" actId="478"/>
          <ac:picMkLst>
            <pc:docMk/>
            <pc:sldMk cId="195358340" sldId="956"/>
            <ac:picMk id="4" creationId="{B411C013-9566-4927-8AFF-178166BF8513}"/>
          </ac:picMkLst>
        </pc:picChg>
        <pc:picChg chg="add">
          <ac:chgData name="Vince Bernardin" userId="b38b95d1-7fe9-4983-8712-c5e1285ad243" providerId="ADAL" clId="{725600B5-BCDB-4558-AE75-9D942E61BDEC}" dt="2020-02-25T05:35:18.600" v="289"/>
          <ac:picMkLst>
            <pc:docMk/>
            <pc:sldMk cId="195358340" sldId="956"/>
            <ac:picMk id="6" creationId="{5B94AE64-FDDC-43EE-83FD-4E1481438EEF}"/>
          </ac:picMkLst>
        </pc:picChg>
        <pc:picChg chg="del">
          <ac:chgData name="Vince Bernardin" userId="b38b95d1-7fe9-4983-8712-c5e1285ad243" providerId="ADAL" clId="{725600B5-BCDB-4558-AE75-9D942E61BDEC}" dt="2020-02-25T05:07:14.930" v="149" actId="478"/>
          <ac:picMkLst>
            <pc:docMk/>
            <pc:sldMk cId="195358340" sldId="956"/>
            <ac:picMk id="7" creationId="{4F93B659-6371-4C8B-AE70-F3E8EE67F0D6}"/>
          </ac:picMkLst>
        </pc:picChg>
        <pc:picChg chg="add mod">
          <ac:chgData name="Vince Bernardin" userId="b38b95d1-7fe9-4983-8712-c5e1285ad243" providerId="ADAL" clId="{725600B5-BCDB-4558-AE75-9D942E61BDEC}" dt="2020-02-25T05:36:15.242" v="302" actId="1076"/>
          <ac:picMkLst>
            <pc:docMk/>
            <pc:sldMk cId="195358340" sldId="956"/>
            <ac:picMk id="8" creationId="{14458308-029B-48DC-8CAC-71BEA78A00A9}"/>
          </ac:picMkLst>
        </pc:picChg>
      </pc:sldChg>
      <pc:sldChg chg="addSp add mod modShow">
        <pc:chgData name="Vince Bernardin" userId="b38b95d1-7fe9-4983-8712-c5e1285ad243" providerId="ADAL" clId="{725600B5-BCDB-4558-AE75-9D942E61BDEC}" dt="2020-02-25T05:35:24.032" v="291"/>
        <pc:sldMkLst>
          <pc:docMk/>
          <pc:sldMk cId="2426426141" sldId="976"/>
        </pc:sldMkLst>
        <pc:picChg chg="add">
          <ac:chgData name="Vince Bernardin" userId="b38b95d1-7fe9-4983-8712-c5e1285ad243" providerId="ADAL" clId="{725600B5-BCDB-4558-AE75-9D942E61BDEC}" dt="2020-02-25T05:35:24.032" v="291"/>
          <ac:picMkLst>
            <pc:docMk/>
            <pc:sldMk cId="2426426141" sldId="976"/>
            <ac:picMk id="7" creationId="{AF403556-8CD0-46F0-B3D9-1D36EF252201}"/>
          </ac:picMkLst>
        </pc:picChg>
      </pc:sldChg>
      <pc:sldChg chg="addSp add mod modShow">
        <pc:chgData name="Vince Bernardin" userId="b38b95d1-7fe9-4983-8712-c5e1285ad243" providerId="ADAL" clId="{725600B5-BCDB-4558-AE75-9D942E61BDEC}" dt="2020-02-25T05:35:22.112" v="290"/>
        <pc:sldMkLst>
          <pc:docMk/>
          <pc:sldMk cId="3796175714" sldId="977"/>
        </pc:sldMkLst>
        <pc:picChg chg="add">
          <ac:chgData name="Vince Bernardin" userId="b38b95d1-7fe9-4983-8712-c5e1285ad243" providerId="ADAL" clId="{725600B5-BCDB-4558-AE75-9D942E61BDEC}" dt="2020-02-25T05:35:22.112" v="290"/>
          <ac:picMkLst>
            <pc:docMk/>
            <pc:sldMk cId="3796175714" sldId="977"/>
            <ac:picMk id="7" creationId="{A0BF4056-C52F-46CA-A431-1E8D6C498485}"/>
          </ac:picMkLst>
        </pc:picChg>
      </pc:sldChg>
      <pc:sldChg chg="addSp add mod modShow">
        <pc:chgData name="Vince Bernardin" userId="b38b95d1-7fe9-4983-8712-c5e1285ad243" providerId="ADAL" clId="{725600B5-BCDB-4558-AE75-9D942E61BDEC}" dt="2020-02-25T05:35:25.336" v="292"/>
        <pc:sldMkLst>
          <pc:docMk/>
          <pc:sldMk cId="817520942" sldId="978"/>
        </pc:sldMkLst>
        <pc:picChg chg="add">
          <ac:chgData name="Vince Bernardin" userId="b38b95d1-7fe9-4983-8712-c5e1285ad243" providerId="ADAL" clId="{725600B5-BCDB-4558-AE75-9D942E61BDEC}" dt="2020-02-25T05:35:25.336" v="292"/>
          <ac:picMkLst>
            <pc:docMk/>
            <pc:sldMk cId="817520942" sldId="978"/>
            <ac:picMk id="7" creationId="{C89E7DA1-2951-409E-A0D9-195281FDE22A}"/>
          </ac:picMkLst>
        </pc:picChg>
      </pc:sldChg>
      <pc:sldChg chg="add">
        <pc:chgData name="Vince Bernardin" userId="b38b95d1-7fe9-4983-8712-c5e1285ad243" providerId="ADAL" clId="{725600B5-BCDB-4558-AE75-9D942E61BDEC}" dt="2020-02-25T05:03:11.901" v="128"/>
        <pc:sldMkLst>
          <pc:docMk/>
          <pc:sldMk cId="3091854046" sldId="979"/>
        </pc:sldMkLst>
      </pc:sldChg>
      <pc:sldChg chg="add">
        <pc:chgData name="Vince Bernardin" userId="b38b95d1-7fe9-4983-8712-c5e1285ad243" providerId="ADAL" clId="{725600B5-BCDB-4558-AE75-9D942E61BDEC}" dt="2020-02-25T05:21:16.087" v="174"/>
        <pc:sldMkLst>
          <pc:docMk/>
          <pc:sldMk cId="2211041031" sldId="1013"/>
        </pc:sldMkLst>
      </pc:sldChg>
      <pc:sldChg chg="add">
        <pc:chgData name="Vince Bernardin" userId="b38b95d1-7fe9-4983-8712-c5e1285ad243" providerId="ADAL" clId="{725600B5-BCDB-4558-AE75-9D942E61BDEC}" dt="2020-02-25T05:10:42.005" v="157"/>
        <pc:sldMkLst>
          <pc:docMk/>
          <pc:sldMk cId="27617445" sldId="1016"/>
        </pc:sldMkLst>
      </pc:sldChg>
      <pc:sldChg chg="add">
        <pc:chgData name="Vince Bernardin" userId="b38b95d1-7fe9-4983-8712-c5e1285ad243" providerId="ADAL" clId="{725600B5-BCDB-4558-AE75-9D942E61BDEC}" dt="2020-02-25T05:10:42.005" v="157"/>
        <pc:sldMkLst>
          <pc:docMk/>
          <pc:sldMk cId="1627756456" sldId="1017"/>
        </pc:sldMkLst>
      </pc:sldChg>
      <pc:sldChg chg="add">
        <pc:chgData name="Vince Bernardin" userId="b38b95d1-7fe9-4983-8712-c5e1285ad243" providerId="ADAL" clId="{725600B5-BCDB-4558-AE75-9D942E61BDEC}" dt="2020-02-25T05:23:31.006" v="176"/>
        <pc:sldMkLst>
          <pc:docMk/>
          <pc:sldMk cId="3779953016" sldId="1034"/>
        </pc:sldMkLst>
      </pc:sldChg>
      <pc:sldChg chg="add">
        <pc:chgData name="Vince Bernardin" userId="b38b95d1-7fe9-4983-8712-c5e1285ad243" providerId="ADAL" clId="{725600B5-BCDB-4558-AE75-9D942E61BDEC}" dt="2020-02-25T05:23:18.639" v="175"/>
        <pc:sldMkLst>
          <pc:docMk/>
          <pc:sldMk cId="1764632947" sldId="1058"/>
        </pc:sldMkLst>
      </pc:sldChg>
      <pc:sldChg chg="add mod modShow">
        <pc:chgData name="Vince Bernardin" userId="b38b95d1-7fe9-4983-8712-c5e1285ad243" providerId="ADAL" clId="{725600B5-BCDB-4558-AE75-9D942E61BDEC}" dt="2020-02-25T05:24:15.533" v="178" actId="729"/>
        <pc:sldMkLst>
          <pc:docMk/>
          <pc:sldMk cId="3663857233" sldId="1062"/>
        </pc:sldMkLst>
      </pc:sldChg>
      <pc:sldChg chg="add">
        <pc:chgData name="Vince Bernardin" userId="b38b95d1-7fe9-4983-8712-c5e1285ad243" providerId="ADAL" clId="{725600B5-BCDB-4558-AE75-9D942E61BDEC}" dt="2020-02-25T05:23:31.006" v="176"/>
        <pc:sldMkLst>
          <pc:docMk/>
          <pc:sldMk cId="2236386200" sldId="1063"/>
        </pc:sldMkLst>
      </pc:sldChg>
      <pc:sldChg chg="modSp add mod modShow">
        <pc:chgData name="Vince Bernardin" userId="b38b95d1-7fe9-4983-8712-c5e1285ad243" providerId="ADAL" clId="{725600B5-BCDB-4558-AE75-9D942E61BDEC}" dt="2020-02-25T05:12:41.422" v="165" actId="20578"/>
        <pc:sldMkLst>
          <pc:docMk/>
          <pc:sldMk cId="2934323694" sldId="1134"/>
        </pc:sldMkLst>
        <pc:spChg chg="mod">
          <ac:chgData name="Vince Bernardin" userId="b38b95d1-7fe9-4983-8712-c5e1285ad243" providerId="ADAL" clId="{725600B5-BCDB-4558-AE75-9D942E61BDEC}" dt="2020-02-25T05:12:41.422" v="165" actId="20578"/>
          <ac:spMkLst>
            <pc:docMk/>
            <pc:sldMk cId="2934323694" sldId="1134"/>
            <ac:spMk id="4" creationId="{F7B93AF8-E563-44BC-A095-EB025AF2AD7B}"/>
          </ac:spMkLst>
        </pc:spChg>
      </pc:sldChg>
      <pc:sldChg chg="add del">
        <pc:chgData name="Vince Bernardin" userId="b38b95d1-7fe9-4983-8712-c5e1285ad243" providerId="ADAL" clId="{725600B5-BCDB-4558-AE75-9D942E61BDEC}" dt="2020-02-25T05:30:54.951" v="270" actId="47"/>
        <pc:sldMkLst>
          <pc:docMk/>
          <pc:sldMk cId="968687219" sldId="1135"/>
        </pc:sldMkLst>
      </pc:sldChg>
      <pc:sldChg chg="add ord">
        <pc:chgData name="Vince Bernardin" userId="b38b95d1-7fe9-4983-8712-c5e1285ad243" providerId="ADAL" clId="{725600B5-BCDB-4558-AE75-9D942E61BDEC}" dt="2020-02-25T05:31:07.541" v="272"/>
        <pc:sldMkLst>
          <pc:docMk/>
          <pc:sldMk cId="1897285041" sldId="1158"/>
        </pc:sldMkLst>
      </pc:sldChg>
      <pc:sldChg chg="add ord">
        <pc:chgData name="Vince Bernardin" userId="b38b95d1-7fe9-4983-8712-c5e1285ad243" providerId="ADAL" clId="{725600B5-BCDB-4558-AE75-9D942E61BDEC}" dt="2020-02-25T05:31:07.541" v="272"/>
        <pc:sldMkLst>
          <pc:docMk/>
          <pc:sldMk cId="3525566556" sldId="1159"/>
        </pc:sldMkLst>
      </pc:sldChg>
      <pc:sldChg chg="add del">
        <pc:chgData name="Vince Bernardin" userId="b38b95d1-7fe9-4983-8712-c5e1285ad243" providerId="ADAL" clId="{725600B5-BCDB-4558-AE75-9D942E61BDEC}" dt="2020-02-25T05:31:39.125" v="273" actId="47"/>
        <pc:sldMkLst>
          <pc:docMk/>
          <pc:sldMk cId="4082064266" sldId="1168"/>
        </pc:sldMkLst>
      </pc:sldChg>
      <pc:sldChg chg="add">
        <pc:chgData name="Vince Bernardin" userId="b38b95d1-7fe9-4983-8712-c5e1285ad243" providerId="ADAL" clId="{725600B5-BCDB-4558-AE75-9D942E61BDEC}" dt="2020-02-25T05:12:13.503" v="160"/>
        <pc:sldMkLst>
          <pc:docMk/>
          <pc:sldMk cId="3879636642" sldId="1174"/>
        </pc:sldMkLst>
      </pc:sldChg>
      <pc:sldChg chg="add">
        <pc:chgData name="Vince Bernardin" userId="b38b95d1-7fe9-4983-8712-c5e1285ad243" providerId="ADAL" clId="{725600B5-BCDB-4558-AE75-9D942E61BDEC}" dt="2020-02-25T05:12:13.503" v="160"/>
        <pc:sldMkLst>
          <pc:docMk/>
          <pc:sldMk cId="3264106999" sldId="1175"/>
        </pc:sldMkLst>
      </pc:sldChg>
      <pc:sldChg chg="add">
        <pc:chgData name="Vince Bernardin" userId="b38b95d1-7fe9-4983-8712-c5e1285ad243" providerId="ADAL" clId="{725600B5-BCDB-4558-AE75-9D942E61BDEC}" dt="2020-02-25T05:12:13.503" v="160"/>
        <pc:sldMkLst>
          <pc:docMk/>
          <pc:sldMk cId="3854782721" sldId="1176"/>
        </pc:sldMkLst>
      </pc:sldChg>
      <pc:sldChg chg="add">
        <pc:chgData name="Vince Bernardin" userId="b38b95d1-7fe9-4983-8712-c5e1285ad243" providerId="ADAL" clId="{725600B5-BCDB-4558-AE75-9D942E61BDEC}" dt="2020-02-25T05:12:13.503" v="160"/>
        <pc:sldMkLst>
          <pc:docMk/>
          <pc:sldMk cId="534455299" sldId="1177"/>
        </pc:sldMkLst>
      </pc:sldChg>
      <pc:sldChg chg="add">
        <pc:chgData name="Vince Bernardin" userId="b38b95d1-7fe9-4983-8712-c5e1285ad243" providerId="ADAL" clId="{725600B5-BCDB-4558-AE75-9D942E61BDEC}" dt="2020-02-25T05:12:13.503" v="160"/>
        <pc:sldMkLst>
          <pc:docMk/>
          <pc:sldMk cId="240778697" sldId="1178"/>
        </pc:sldMkLst>
      </pc:sldChg>
      <pc:sldChg chg="add">
        <pc:chgData name="Vince Bernardin" userId="b38b95d1-7fe9-4983-8712-c5e1285ad243" providerId="ADAL" clId="{725600B5-BCDB-4558-AE75-9D942E61BDEC}" dt="2020-02-25T05:13:08.829" v="166"/>
        <pc:sldMkLst>
          <pc:docMk/>
          <pc:sldMk cId="1536451554" sldId="1180"/>
        </pc:sldMkLst>
      </pc:sldChg>
      <pc:sldChg chg="addSp delSp modSp add mod">
        <pc:chgData name="Vince Bernardin" userId="b38b95d1-7fe9-4983-8712-c5e1285ad243" providerId="ADAL" clId="{725600B5-BCDB-4558-AE75-9D942E61BDEC}" dt="2020-02-25T05:30:14.044" v="269" actId="404"/>
        <pc:sldMkLst>
          <pc:docMk/>
          <pc:sldMk cId="3300606966" sldId="1182"/>
        </pc:sldMkLst>
        <pc:spChg chg="add del">
          <ac:chgData name="Vince Bernardin" userId="b38b95d1-7fe9-4983-8712-c5e1285ad243" providerId="ADAL" clId="{725600B5-BCDB-4558-AE75-9D942E61BDEC}" dt="2020-02-25T05:29:07.986" v="237"/>
          <ac:spMkLst>
            <pc:docMk/>
            <pc:sldMk cId="3300606966" sldId="1182"/>
            <ac:spMk id="4" creationId="{A4AD9804-542A-43FF-BB78-47F30FB84E46}"/>
          </ac:spMkLst>
        </pc:spChg>
        <pc:spChg chg="del">
          <ac:chgData name="Vince Bernardin" userId="b38b95d1-7fe9-4983-8712-c5e1285ad243" providerId="ADAL" clId="{725600B5-BCDB-4558-AE75-9D942E61BDEC}" dt="2020-02-25T05:26:49.283" v="180" actId="478"/>
          <ac:spMkLst>
            <pc:docMk/>
            <pc:sldMk cId="3300606966" sldId="1182"/>
            <ac:spMk id="17" creationId="{A92EFCFA-C723-4671-B811-F96306D4E114}"/>
          </ac:spMkLst>
        </pc:spChg>
        <pc:spChg chg="del mod">
          <ac:chgData name="Vince Bernardin" userId="b38b95d1-7fe9-4983-8712-c5e1285ad243" providerId="ADAL" clId="{725600B5-BCDB-4558-AE75-9D942E61BDEC}" dt="2020-02-25T05:28:42.449" v="235" actId="478"/>
          <ac:spMkLst>
            <pc:docMk/>
            <pc:sldMk cId="3300606966" sldId="1182"/>
            <ac:spMk id="20" creationId="{7ADC5F6E-BE0F-4B2D-B9B3-52C5B1A2EAD7}"/>
          </ac:spMkLst>
        </pc:spChg>
        <pc:spChg chg="del mod">
          <ac:chgData name="Vince Bernardin" userId="b38b95d1-7fe9-4983-8712-c5e1285ad243" providerId="ADAL" clId="{725600B5-BCDB-4558-AE75-9D942E61BDEC}" dt="2020-02-25T05:28:42.449" v="235" actId="478"/>
          <ac:spMkLst>
            <pc:docMk/>
            <pc:sldMk cId="3300606966" sldId="1182"/>
            <ac:spMk id="21" creationId="{2772F1CE-4F69-418C-8893-E331EB375CA2}"/>
          </ac:spMkLst>
        </pc:spChg>
        <pc:spChg chg="del mod">
          <ac:chgData name="Vince Bernardin" userId="b38b95d1-7fe9-4983-8712-c5e1285ad243" providerId="ADAL" clId="{725600B5-BCDB-4558-AE75-9D942E61BDEC}" dt="2020-02-25T05:28:42.449" v="235" actId="478"/>
          <ac:spMkLst>
            <pc:docMk/>
            <pc:sldMk cId="3300606966" sldId="1182"/>
            <ac:spMk id="22" creationId="{19DCDC1F-FBB8-4BAD-B6DA-E7BDB871730E}"/>
          </ac:spMkLst>
        </pc:spChg>
        <pc:spChg chg="del mod">
          <ac:chgData name="Vince Bernardin" userId="b38b95d1-7fe9-4983-8712-c5e1285ad243" providerId="ADAL" clId="{725600B5-BCDB-4558-AE75-9D942E61BDEC}" dt="2020-02-25T05:28:42.449" v="235" actId="478"/>
          <ac:spMkLst>
            <pc:docMk/>
            <pc:sldMk cId="3300606966" sldId="1182"/>
            <ac:spMk id="23" creationId="{A1D9871B-4003-421A-81C3-2EF82A6983BE}"/>
          </ac:spMkLst>
        </pc:spChg>
        <pc:spChg chg="del">
          <ac:chgData name="Vince Bernardin" userId="b38b95d1-7fe9-4983-8712-c5e1285ad243" providerId="ADAL" clId="{725600B5-BCDB-4558-AE75-9D942E61BDEC}" dt="2020-02-25T05:26:49.283" v="180" actId="478"/>
          <ac:spMkLst>
            <pc:docMk/>
            <pc:sldMk cId="3300606966" sldId="1182"/>
            <ac:spMk id="24" creationId="{1EC5E99B-B2C2-4535-A6C2-2C01CE2AF326}"/>
          </ac:spMkLst>
        </pc:spChg>
        <pc:spChg chg="del mod">
          <ac:chgData name="Vince Bernardin" userId="b38b95d1-7fe9-4983-8712-c5e1285ad243" providerId="ADAL" clId="{725600B5-BCDB-4558-AE75-9D942E61BDEC}" dt="2020-02-25T05:28:42.449" v="235" actId="478"/>
          <ac:spMkLst>
            <pc:docMk/>
            <pc:sldMk cId="3300606966" sldId="1182"/>
            <ac:spMk id="25" creationId="{E08D920B-1A40-4B34-80EF-C119F514FF22}"/>
          </ac:spMkLst>
        </pc:spChg>
        <pc:spChg chg="del mod">
          <ac:chgData name="Vince Bernardin" userId="b38b95d1-7fe9-4983-8712-c5e1285ad243" providerId="ADAL" clId="{725600B5-BCDB-4558-AE75-9D942E61BDEC}" dt="2020-02-25T05:28:42.449" v="235" actId="478"/>
          <ac:spMkLst>
            <pc:docMk/>
            <pc:sldMk cId="3300606966" sldId="1182"/>
            <ac:spMk id="26" creationId="{FB69226C-A546-4925-ACAB-67B3786A0C02}"/>
          </ac:spMkLst>
        </pc:spChg>
        <pc:spChg chg="del mod">
          <ac:chgData name="Vince Bernardin" userId="b38b95d1-7fe9-4983-8712-c5e1285ad243" providerId="ADAL" clId="{725600B5-BCDB-4558-AE75-9D942E61BDEC}" dt="2020-02-25T05:28:42.449" v="235" actId="478"/>
          <ac:spMkLst>
            <pc:docMk/>
            <pc:sldMk cId="3300606966" sldId="1182"/>
            <ac:spMk id="27" creationId="{60C406EA-D9BD-4637-B2AD-6800927E215D}"/>
          </ac:spMkLst>
        </pc:spChg>
        <pc:spChg chg="del mod">
          <ac:chgData name="Vince Bernardin" userId="b38b95d1-7fe9-4983-8712-c5e1285ad243" providerId="ADAL" clId="{725600B5-BCDB-4558-AE75-9D942E61BDEC}" dt="2020-02-25T05:28:42.449" v="235" actId="478"/>
          <ac:spMkLst>
            <pc:docMk/>
            <pc:sldMk cId="3300606966" sldId="1182"/>
            <ac:spMk id="28" creationId="{AD14C75B-F8E1-400C-BAB0-AA8ADE4B5B01}"/>
          </ac:spMkLst>
        </pc:spChg>
        <pc:spChg chg="del mod">
          <ac:chgData name="Vince Bernardin" userId="b38b95d1-7fe9-4983-8712-c5e1285ad243" providerId="ADAL" clId="{725600B5-BCDB-4558-AE75-9D942E61BDEC}" dt="2020-02-25T05:28:42.449" v="235" actId="478"/>
          <ac:spMkLst>
            <pc:docMk/>
            <pc:sldMk cId="3300606966" sldId="1182"/>
            <ac:spMk id="29" creationId="{0852792A-15BB-4E3F-B666-455FBAD630BB}"/>
          </ac:spMkLst>
        </pc:spChg>
        <pc:spChg chg="del mod">
          <ac:chgData name="Vince Bernardin" userId="b38b95d1-7fe9-4983-8712-c5e1285ad243" providerId="ADAL" clId="{725600B5-BCDB-4558-AE75-9D942E61BDEC}" dt="2020-02-25T05:28:42.449" v="235" actId="478"/>
          <ac:spMkLst>
            <pc:docMk/>
            <pc:sldMk cId="3300606966" sldId="1182"/>
            <ac:spMk id="30" creationId="{086BF910-2BF8-4491-BC88-7FE7EA746023}"/>
          </ac:spMkLst>
        </pc:spChg>
        <pc:spChg chg="del mod">
          <ac:chgData name="Vince Bernardin" userId="b38b95d1-7fe9-4983-8712-c5e1285ad243" providerId="ADAL" clId="{725600B5-BCDB-4558-AE75-9D942E61BDEC}" dt="2020-02-25T05:28:42.449" v="235" actId="478"/>
          <ac:spMkLst>
            <pc:docMk/>
            <pc:sldMk cId="3300606966" sldId="1182"/>
            <ac:spMk id="32" creationId="{1997BF79-39E4-44D5-80E5-7A4E545331DA}"/>
          </ac:spMkLst>
        </pc:spChg>
        <pc:spChg chg="del">
          <ac:chgData name="Vince Bernardin" userId="b38b95d1-7fe9-4983-8712-c5e1285ad243" providerId="ADAL" clId="{725600B5-BCDB-4558-AE75-9D942E61BDEC}" dt="2020-02-25T05:26:49.283" v="180" actId="478"/>
          <ac:spMkLst>
            <pc:docMk/>
            <pc:sldMk cId="3300606966" sldId="1182"/>
            <ac:spMk id="34" creationId="{708AAC78-4D15-45FB-869F-D215BAE52BCA}"/>
          </ac:spMkLst>
        </pc:spChg>
        <pc:spChg chg="del">
          <ac:chgData name="Vince Bernardin" userId="b38b95d1-7fe9-4983-8712-c5e1285ad243" providerId="ADAL" clId="{725600B5-BCDB-4558-AE75-9D942E61BDEC}" dt="2020-02-25T05:26:50.393" v="181" actId="478"/>
          <ac:spMkLst>
            <pc:docMk/>
            <pc:sldMk cId="3300606966" sldId="1182"/>
            <ac:spMk id="35" creationId="{084562EA-19D6-42A1-9943-0A4E897339F6}"/>
          </ac:spMkLst>
        </pc:spChg>
        <pc:spChg chg="del">
          <ac:chgData name="Vince Bernardin" userId="b38b95d1-7fe9-4983-8712-c5e1285ad243" providerId="ADAL" clId="{725600B5-BCDB-4558-AE75-9D942E61BDEC}" dt="2020-02-25T05:26:49.283" v="180" actId="478"/>
          <ac:spMkLst>
            <pc:docMk/>
            <pc:sldMk cId="3300606966" sldId="1182"/>
            <ac:spMk id="36" creationId="{405B512E-C158-4C8D-8D54-E8FB17D4A240}"/>
          </ac:spMkLst>
        </pc:spChg>
        <pc:spChg chg="del mod">
          <ac:chgData name="Vince Bernardin" userId="b38b95d1-7fe9-4983-8712-c5e1285ad243" providerId="ADAL" clId="{725600B5-BCDB-4558-AE75-9D942E61BDEC}" dt="2020-02-25T05:28:42.449" v="235" actId="478"/>
          <ac:spMkLst>
            <pc:docMk/>
            <pc:sldMk cId="3300606966" sldId="1182"/>
            <ac:spMk id="37" creationId="{96DFF1F9-98ED-4CF8-95FC-81629859A9E7}"/>
          </ac:spMkLst>
        </pc:spChg>
        <pc:spChg chg="del">
          <ac:chgData name="Vince Bernardin" userId="b38b95d1-7fe9-4983-8712-c5e1285ad243" providerId="ADAL" clId="{725600B5-BCDB-4558-AE75-9D942E61BDEC}" dt="2020-02-25T05:27:57.311" v="229" actId="478"/>
          <ac:spMkLst>
            <pc:docMk/>
            <pc:sldMk cId="3300606966" sldId="1182"/>
            <ac:spMk id="38" creationId="{2BC049C6-11D2-4014-83E2-4646403B6F23}"/>
          </ac:spMkLst>
        </pc:spChg>
        <pc:spChg chg="del">
          <ac:chgData name="Vince Bernardin" userId="b38b95d1-7fe9-4983-8712-c5e1285ad243" providerId="ADAL" clId="{725600B5-BCDB-4558-AE75-9D942E61BDEC}" dt="2020-02-25T05:27:24.702" v="182" actId="478"/>
          <ac:spMkLst>
            <pc:docMk/>
            <pc:sldMk cId="3300606966" sldId="1182"/>
            <ac:spMk id="39" creationId="{487D2897-4B66-432A-923D-292925E87F0D}"/>
          </ac:spMkLst>
        </pc:spChg>
        <pc:spChg chg="del mod">
          <ac:chgData name="Vince Bernardin" userId="b38b95d1-7fe9-4983-8712-c5e1285ad243" providerId="ADAL" clId="{725600B5-BCDB-4558-AE75-9D942E61BDEC}" dt="2020-02-25T05:28:42.449" v="235" actId="478"/>
          <ac:spMkLst>
            <pc:docMk/>
            <pc:sldMk cId="3300606966" sldId="1182"/>
            <ac:spMk id="40" creationId="{075212CF-1CE4-4152-98E0-46384F649838}"/>
          </ac:spMkLst>
        </pc:spChg>
        <pc:spChg chg="del mod">
          <ac:chgData name="Vince Bernardin" userId="b38b95d1-7fe9-4983-8712-c5e1285ad243" providerId="ADAL" clId="{725600B5-BCDB-4558-AE75-9D942E61BDEC}" dt="2020-02-25T05:28:42.449" v="235" actId="478"/>
          <ac:spMkLst>
            <pc:docMk/>
            <pc:sldMk cId="3300606966" sldId="1182"/>
            <ac:spMk id="41" creationId="{A83FBFC5-32B3-4AF6-8A95-DA5BD3308107}"/>
          </ac:spMkLst>
        </pc:spChg>
        <pc:spChg chg="del mod">
          <ac:chgData name="Vince Bernardin" userId="b38b95d1-7fe9-4983-8712-c5e1285ad243" providerId="ADAL" clId="{725600B5-BCDB-4558-AE75-9D942E61BDEC}" dt="2020-02-25T05:28:42.449" v="235" actId="478"/>
          <ac:spMkLst>
            <pc:docMk/>
            <pc:sldMk cId="3300606966" sldId="1182"/>
            <ac:spMk id="44" creationId="{9D5E3B6B-70A5-45B0-96E2-6C904853B27C}"/>
          </ac:spMkLst>
        </pc:spChg>
        <pc:spChg chg="del mod">
          <ac:chgData name="Vince Bernardin" userId="b38b95d1-7fe9-4983-8712-c5e1285ad243" providerId="ADAL" clId="{725600B5-BCDB-4558-AE75-9D942E61BDEC}" dt="2020-02-25T05:28:42.449" v="235" actId="478"/>
          <ac:spMkLst>
            <pc:docMk/>
            <pc:sldMk cId="3300606966" sldId="1182"/>
            <ac:spMk id="45" creationId="{8AAC9CAE-1F6B-46DE-BCD7-7AA870ED338E}"/>
          </ac:spMkLst>
        </pc:spChg>
        <pc:spChg chg="add mod">
          <ac:chgData name="Vince Bernardin" userId="b38b95d1-7fe9-4983-8712-c5e1285ad243" providerId="ADAL" clId="{725600B5-BCDB-4558-AE75-9D942E61BDEC}" dt="2020-02-25T05:30:14.044" v="269" actId="404"/>
          <ac:spMkLst>
            <pc:docMk/>
            <pc:sldMk cId="3300606966" sldId="1182"/>
            <ac:spMk id="46" creationId="{67491A8F-9D72-451E-BE5D-551AAFF0C48C}"/>
          </ac:spMkLst>
        </pc:spChg>
      </pc:sldChg>
      <pc:sldChg chg="add ord">
        <pc:chgData name="Vince Bernardin" userId="b38b95d1-7fe9-4983-8712-c5e1285ad243" providerId="ADAL" clId="{725600B5-BCDB-4558-AE75-9D942E61BDEC}" dt="2020-02-25T05:31:07.541" v="272"/>
        <pc:sldMkLst>
          <pc:docMk/>
          <pc:sldMk cId="3116530137" sldId="1183"/>
        </pc:sldMkLst>
      </pc:sldChg>
      <pc:sldChg chg="add ord">
        <pc:chgData name="Vince Bernardin" userId="b38b95d1-7fe9-4983-8712-c5e1285ad243" providerId="ADAL" clId="{725600B5-BCDB-4558-AE75-9D942E61BDEC}" dt="2020-02-25T05:31:07.541" v="272"/>
        <pc:sldMkLst>
          <pc:docMk/>
          <pc:sldMk cId="2524016958" sldId="1184"/>
        </pc:sldMkLst>
      </pc:sldChg>
      <pc:sldChg chg="add">
        <pc:chgData name="Vince Bernardin" userId="b38b95d1-7fe9-4983-8712-c5e1285ad243" providerId="ADAL" clId="{725600B5-BCDB-4558-AE75-9D942E61BDEC}" dt="2020-02-25T05:23:18.639" v="175"/>
        <pc:sldMkLst>
          <pc:docMk/>
          <pc:sldMk cId="3008556364" sldId="1185"/>
        </pc:sldMkLst>
      </pc:sldChg>
      <pc:sldChg chg="add">
        <pc:chgData name="Vince Bernardin" userId="b38b95d1-7fe9-4983-8712-c5e1285ad243" providerId="ADAL" clId="{725600B5-BCDB-4558-AE75-9D942E61BDEC}" dt="2020-02-25T05:28:25.455" v="234"/>
        <pc:sldMkLst>
          <pc:docMk/>
          <pc:sldMk cId="3434601143" sldId="1186"/>
        </pc:sldMkLst>
      </pc:sldChg>
      <pc:sldChg chg="modSp add mod">
        <pc:chgData name="Vince Bernardin" userId="b38b95d1-7fe9-4983-8712-c5e1285ad243" providerId="ADAL" clId="{725600B5-BCDB-4558-AE75-9D942E61BDEC}" dt="2020-02-25T05:32:03.217" v="275" actId="6549"/>
        <pc:sldMkLst>
          <pc:docMk/>
          <pc:sldMk cId="413704192" sldId="1187"/>
        </pc:sldMkLst>
        <pc:spChg chg="mod">
          <ac:chgData name="Vince Bernardin" userId="b38b95d1-7fe9-4983-8712-c5e1285ad243" providerId="ADAL" clId="{725600B5-BCDB-4558-AE75-9D942E61BDEC}" dt="2020-02-25T05:32:03.217" v="275" actId="6549"/>
          <ac:spMkLst>
            <pc:docMk/>
            <pc:sldMk cId="413704192" sldId="1187"/>
            <ac:spMk id="9" creationId="{00000000-0000-0000-0000-000000000000}"/>
          </ac:spMkLst>
        </pc:spChg>
      </pc:sldChg>
      <pc:sldChg chg="modSp add mod">
        <pc:chgData name="Vince Bernardin" userId="b38b95d1-7fe9-4983-8712-c5e1285ad243" providerId="ADAL" clId="{725600B5-BCDB-4558-AE75-9D942E61BDEC}" dt="2020-02-25T05:42:45.554" v="358" actId="20577"/>
        <pc:sldMkLst>
          <pc:docMk/>
          <pc:sldMk cId="3695562112" sldId="1188"/>
        </pc:sldMkLst>
        <pc:spChg chg="mod">
          <ac:chgData name="Vince Bernardin" userId="b38b95d1-7fe9-4983-8712-c5e1285ad243" providerId="ADAL" clId="{725600B5-BCDB-4558-AE75-9D942E61BDEC}" dt="2020-02-25T05:38:43.292" v="305" actId="6549"/>
          <ac:spMkLst>
            <pc:docMk/>
            <pc:sldMk cId="3695562112" sldId="1188"/>
            <ac:spMk id="2" creationId="{80F1A969-097F-4EF7-B321-00B60D20F271}"/>
          </ac:spMkLst>
        </pc:spChg>
        <pc:spChg chg="mod">
          <ac:chgData name="Vince Bernardin" userId="b38b95d1-7fe9-4983-8712-c5e1285ad243" providerId="ADAL" clId="{725600B5-BCDB-4558-AE75-9D942E61BDEC}" dt="2020-02-25T05:42:45.554" v="358" actId="20577"/>
          <ac:spMkLst>
            <pc:docMk/>
            <pc:sldMk cId="3695562112" sldId="1188"/>
            <ac:spMk id="3" creationId="{10631A28-332F-443E-81FE-DE5C1F7CB9E8}"/>
          </ac:spMkLst>
        </pc:spChg>
      </pc:sldChg>
      <pc:sldChg chg="modSp add mod">
        <pc:chgData name="Vince Bernardin" userId="b38b95d1-7fe9-4983-8712-c5e1285ad243" providerId="ADAL" clId="{725600B5-BCDB-4558-AE75-9D942E61BDEC}" dt="2020-02-25T05:45:57.137" v="534" actId="14100"/>
        <pc:sldMkLst>
          <pc:docMk/>
          <pc:sldMk cId="1575408636" sldId="1189"/>
        </pc:sldMkLst>
        <pc:spChg chg="mod">
          <ac:chgData name="Vince Bernardin" userId="b38b95d1-7fe9-4983-8712-c5e1285ad243" providerId="ADAL" clId="{725600B5-BCDB-4558-AE75-9D942E61BDEC}" dt="2020-02-25T05:43:58.240" v="363" actId="6549"/>
          <ac:spMkLst>
            <pc:docMk/>
            <pc:sldMk cId="1575408636" sldId="1189"/>
            <ac:spMk id="2" creationId="{80F1A969-097F-4EF7-B321-00B60D20F271}"/>
          </ac:spMkLst>
        </pc:spChg>
        <pc:spChg chg="mod">
          <ac:chgData name="Vince Bernardin" userId="b38b95d1-7fe9-4983-8712-c5e1285ad243" providerId="ADAL" clId="{725600B5-BCDB-4558-AE75-9D942E61BDEC}" dt="2020-02-25T05:45:57.137" v="534" actId="14100"/>
          <ac:spMkLst>
            <pc:docMk/>
            <pc:sldMk cId="1575408636" sldId="1189"/>
            <ac:spMk id="3" creationId="{10631A28-332F-443E-81FE-DE5C1F7CB9E8}"/>
          </ac:spMkLst>
        </pc:spChg>
      </pc:sldChg>
      <pc:sldChg chg="modSp add mod">
        <pc:chgData name="Vince Bernardin" userId="b38b95d1-7fe9-4983-8712-c5e1285ad243" providerId="ADAL" clId="{725600B5-BCDB-4558-AE75-9D942E61BDEC}" dt="2020-02-25T05:48:35.208" v="637" actId="6549"/>
        <pc:sldMkLst>
          <pc:docMk/>
          <pc:sldMk cId="3832717960" sldId="1190"/>
        </pc:sldMkLst>
        <pc:spChg chg="mod">
          <ac:chgData name="Vince Bernardin" userId="b38b95d1-7fe9-4983-8712-c5e1285ad243" providerId="ADAL" clId="{725600B5-BCDB-4558-AE75-9D942E61BDEC}" dt="2020-02-25T05:47:44.873" v="632" actId="6549"/>
          <ac:spMkLst>
            <pc:docMk/>
            <pc:sldMk cId="3832717960" sldId="1190"/>
            <ac:spMk id="2" creationId="{4F01A067-ADBF-45EB-BB69-5DC0E2B21AB1}"/>
          </ac:spMkLst>
        </pc:spChg>
        <pc:spChg chg="mod">
          <ac:chgData name="Vince Bernardin" userId="b38b95d1-7fe9-4983-8712-c5e1285ad243" providerId="ADAL" clId="{725600B5-BCDB-4558-AE75-9D942E61BDEC}" dt="2020-02-25T05:48:35.208" v="637" actId="6549"/>
          <ac:spMkLst>
            <pc:docMk/>
            <pc:sldMk cId="3832717960" sldId="1190"/>
            <ac:spMk id="3" creationId="{4B45B18B-A1FF-4FB8-AD1D-2A911127CCD1}"/>
          </ac:spMkLst>
        </pc:spChg>
      </pc:sldChg>
      <pc:sldChg chg="modSp add mod">
        <pc:chgData name="Vince Bernardin" userId="b38b95d1-7fe9-4983-8712-c5e1285ad243" providerId="ADAL" clId="{725600B5-BCDB-4558-AE75-9D942E61BDEC}" dt="2020-02-25T05:49:01.243" v="640" actId="6549"/>
        <pc:sldMkLst>
          <pc:docMk/>
          <pc:sldMk cId="966671954" sldId="1191"/>
        </pc:sldMkLst>
        <pc:spChg chg="mod">
          <ac:chgData name="Vince Bernardin" userId="b38b95d1-7fe9-4983-8712-c5e1285ad243" providerId="ADAL" clId="{725600B5-BCDB-4558-AE75-9D942E61BDEC}" dt="2020-02-25T05:49:01.243" v="640" actId="6549"/>
          <ac:spMkLst>
            <pc:docMk/>
            <pc:sldMk cId="966671954" sldId="1191"/>
            <ac:spMk id="3" creationId="{4B45B18B-A1FF-4FB8-AD1D-2A911127CCD1}"/>
          </ac:spMkLst>
        </pc:spChg>
      </pc:sldChg>
      <pc:sldChg chg="modSp add mod">
        <pc:chgData name="Vince Bernardin" userId="b38b95d1-7fe9-4983-8712-c5e1285ad243" providerId="ADAL" clId="{725600B5-BCDB-4558-AE75-9D942E61BDEC}" dt="2020-02-25T05:51:33.063" v="648" actId="6549"/>
        <pc:sldMkLst>
          <pc:docMk/>
          <pc:sldMk cId="3857427716" sldId="1192"/>
        </pc:sldMkLst>
        <pc:spChg chg="mod">
          <ac:chgData name="Vince Bernardin" userId="b38b95d1-7fe9-4983-8712-c5e1285ad243" providerId="ADAL" clId="{725600B5-BCDB-4558-AE75-9D942E61BDEC}" dt="2020-02-25T05:50:50.410" v="644" actId="6549"/>
          <ac:spMkLst>
            <pc:docMk/>
            <pc:sldMk cId="3857427716" sldId="1192"/>
            <ac:spMk id="2" creationId="{42475482-C25C-4B34-B079-805D8CBB7027}"/>
          </ac:spMkLst>
        </pc:spChg>
        <pc:spChg chg="mod">
          <ac:chgData name="Vince Bernardin" userId="b38b95d1-7fe9-4983-8712-c5e1285ad243" providerId="ADAL" clId="{725600B5-BCDB-4558-AE75-9D942E61BDEC}" dt="2020-02-25T05:51:33.063" v="648" actId="6549"/>
          <ac:spMkLst>
            <pc:docMk/>
            <pc:sldMk cId="3857427716" sldId="1192"/>
            <ac:spMk id="3" creationId="{CF8EE74B-E9D8-4A36-B2D1-6D959CDB457E}"/>
          </ac:spMkLst>
        </pc:spChg>
      </pc:sldChg>
      <pc:sldChg chg="modSp add mod">
        <pc:chgData name="Vince Bernardin" userId="b38b95d1-7fe9-4983-8712-c5e1285ad243" providerId="ADAL" clId="{725600B5-BCDB-4558-AE75-9D942E61BDEC}" dt="2020-02-25T05:52:22.713" v="651" actId="6549"/>
        <pc:sldMkLst>
          <pc:docMk/>
          <pc:sldMk cId="3607514632" sldId="1193"/>
        </pc:sldMkLst>
        <pc:spChg chg="mod">
          <ac:chgData name="Vince Bernardin" userId="b38b95d1-7fe9-4983-8712-c5e1285ad243" providerId="ADAL" clId="{725600B5-BCDB-4558-AE75-9D942E61BDEC}" dt="2020-02-25T05:52:22.713" v="651" actId="6549"/>
          <ac:spMkLst>
            <pc:docMk/>
            <pc:sldMk cId="3607514632" sldId="1193"/>
            <ac:spMk id="3" creationId="{CF8EE74B-E9D8-4A36-B2D1-6D959CDB457E}"/>
          </ac:spMkLst>
        </pc:spChg>
      </pc:sldChg>
      <pc:sldChg chg="modSp add mod">
        <pc:chgData name="Vince Bernardin" userId="b38b95d1-7fe9-4983-8712-c5e1285ad243" providerId="ADAL" clId="{725600B5-BCDB-4558-AE75-9D942E61BDEC}" dt="2020-02-25T05:54:55.370" v="672" actId="6549"/>
        <pc:sldMkLst>
          <pc:docMk/>
          <pc:sldMk cId="1572220571" sldId="1194"/>
        </pc:sldMkLst>
        <pc:spChg chg="mod">
          <ac:chgData name="Vince Bernardin" userId="b38b95d1-7fe9-4983-8712-c5e1285ad243" providerId="ADAL" clId="{725600B5-BCDB-4558-AE75-9D942E61BDEC}" dt="2020-02-25T05:54:55.370" v="672" actId="6549"/>
          <ac:spMkLst>
            <pc:docMk/>
            <pc:sldMk cId="1572220571" sldId="1194"/>
            <ac:spMk id="3" creationId="{CF8EE74B-E9D8-4A36-B2D1-6D959CDB457E}"/>
          </ac:spMkLst>
        </pc:spChg>
      </pc:sldChg>
      <pc:sldChg chg="modSp add mod">
        <pc:chgData name="Vince Bernardin" userId="b38b95d1-7fe9-4983-8712-c5e1285ad243" providerId="ADAL" clId="{725600B5-BCDB-4558-AE75-9D942E61BDEC}" dt="2020-02-25T05:55:03.705" v="673" actId="6549"/>
        <pc:sldMkLst>
          <pc:docMk/>
          <pc:sldMk cId="3723386087" sldId="1195"/>
        </pc:sldMkLst>
        <pc:spChg chg="mod">
          <ac:chgData name="Vince Bernardin" userId="b38b95d1-7fe9-4983-8712-c5e1285ad243" providerId="ADAL" clId="{725600B5-BCDB-4558-AE75-9D942E61BDEC}" dt="2020-02-25T05:55:03.705" v="673" actId="6549"/>
          <ac:spMkLst>
            <pc:docMk/>
            <pc:sldMk cId="3723386087" sldId="1195"/>
            <ac:spMk id="3" creationId="{CF8EE74B-E9D8-4A36-B2D1-6D959CDB457E}"/>
          </ac:spMkLst>
        </pc:spChg>
      </pc:sldChg>
      <pc:sldChg chg="modSp add mod">
        <pc:chgData name="Vince Bernardin" userId="b38b95d1-7fe9-4983-8712-c5e1285ad243" providerId="ADAL" clId="{725600B5-BCDB-4558-AE75-9D942E61BDEC}" dt="2020-02-25T05:56:55.130" v="698" actId="20577"/>
        <pc:sldMkLst>
          <pc:docMk/>
          <pc:sldMk cId="2193361454" sldId="1196"/>
        </pc:sldMkLst>
        <pc:spChg chg="mod">
          <ac:chgData name="Vince Bernardin" userId="b38b95d1-7fe9-4983-8712-c5e1285ad243" providerId="ADAL" clId="{725600B5-BCDB-4558-AE75-9D942E61BDEC}" dt="2020-02-25T05:55:48.027" v="684" actId="20577"/>
          <ac:spMkLst>
            <pc:docMk/>
            <pc:sldMk cId="2193361454" sldId="1196"/>
            <ac:spMk id="2" creationId="{B908B28D-8E64-455D-8DBA-1AF3801C3673}"/>
          </ac:spMkLst>
        </pc:spChg>
        <pc:spChg chg="mod">
          <ac:chgData name="Vince Bernardin" userId="b38b95d1-7fe9-4983-8712-c5e1285ad243" providerId="ADAL" clId="{725600B5-BCDB-4558-AE75-9D942E61BDEC}" dt="2020-02-25T05:56:55.130" v="698" actId="20577"/>
          <ac:spMkLst>
            <pc:docMk/>
            <pc:sldMk cId="2193361454" sldId="1196"/>
            <ac:spMk id="3" creationId="{12C45428-7C55-47C4-83E2-779F40268615}"/>
          </ac:spMkLst>
        </pc:spChg>
      </pc:sldChg>
      <pc:sldChg chg="modSp add del mod">
        <pc:chgData name="Vince Bernardin" userId="b38b95d1-7fe9-4983-8712-c5e1285ad243" providerId="ADAL" clId="{725600B5-BCDB-4558-AE75-9D942E61BDEC}" dt="2020-02-25T05:58:57.686" v="722" actId="47"/>
        <pc:sldMkLst>
          <pc:docMk/>
          <pc:sldMk cId="3701548470" sldId="1197"/>
        </pc:sldMkLst>
        <pc:spChg chg="mod">
          <ac:chgData name="Vince Bernardin" userId="b38b95d1-7fe9-4983-8712-c5e1285ad243" providerId="ADAL" clId="{725600B5-BCDB-4558-AE75-9D942E61BDEC}" dt="2020-02-25T05:57:27.834" v="708" actId="20577"/>
          <ac:spMkLst>
            <pc:docMk/>
            <pc:sldMk cId="3701548470" sldId="1197"/>
            <ac:spMk id="2" creationId="{99D49FA2-900F-4D0E-9BDA-ABE072300504}"/>
          </ac:spMkLst>
        </pc:spChg>
        <pc:spChg chg="mod">
          <ac:chgData name="Vince Bernardin" userId="b38b95d1-7fe9-4983-8712-c5e1285ad243" providerId="ADAL" clId="{725600B5-BCDB-4558-AE75-9D942E61BDEC}" dt="2020-02-25T05:57:40.957" v="709"/>
          <ac:spMkLst>
            <pc:docMk/>
            <pc:sldMk cId="3701548470" sldId="1197"/>
            <ac:spMk id="3" creationId="{75A427F9-A30B-4C6E-AE64-36DFC9CB830F}"/>
          </ac:spMkLst>
        </pc:spChg>
      </pc:sldChg>
      <pc:sldChg chg="modSp add mod">
        <pc:chgData name="Vince Bernardin" userId="b38b95d1-7fe9-4983-8712-c5e1285ad243" providerId="ADAL" clId="{725600B5-BCDB-4558-AE75-9D942E61BDEC}" dt="2020-02-25T05:58:45.787" v="721" actId="6549"/>
        <pc:sldMkLst>
          <pc:docMk/>
          <pc:sldMk cId="2007955270" sldId="1198"/>
        </pc:sldMkLst>
        <pc:spChg chg="mod">
          <ac:chgData name="Vince Bernardin" userId="b38b95d1-7fe9-4983-8712-c5e1285ad243" providerId="ADAL" clId="{725600B5-BCDB-4558-AE75-9D942E61BDEC}" dt="2020-02-25T05:58:45.787" v="721" actId="6549"/>
          <ac:spMkLst>
            <pc:docMk/>
            <pc:sldMk cId="2007955270" sldId="1198"/>
            <ac:spMk id="3" creationId="{75A427F9-A30B-4C6E-AE64-36DFC9CB830F}"/>
          </ac:spMkLst>
        </pc:spChg>
      </pc:sldChg>
      <pc:sldChg chg="modSp add mod ord">
        <pc:chgData name="Vince Bernardin" userId="b38b95d1-7fe9-4983-8712-c5e1285ad243" providerId="ADAL" clId="{725600B5-BCDB-4558-AE75-9D942E61BDEC}" dt="2020-02-25T06:12:51.529" v="1117" actId="1035"/>
        <pc:sldMkLst>
          <pc:docMk/>
          <pc:sldMk cId="2948177959" sldId="1199"/>
        </pc:sldMkLst>
        <pc:spChg chg="mod">
          <ac:chgData name="Vince Bernardin" userId="b38b95d1-7fe9-4983-8712-c5e1285ad243" providerId="ADAL" clId="{725600B5-BCDB-4558-AE75-9D942E61BDEC}" dt="2020-02-25T06:05:11.322" v="840" actId="20577"/>
          <ac:spMkLst>
            <pc:docMk/>
            <pc:sldMk cId="2948177959" sldId="1199"/>
            <ac:spMk id="2" creationId="{0F7384EB-64EC-4BFD-9E0C-893376C3488F}"/>
          </ac:spMkLst>
        </pc:spChg>
        <pc:spChg chg="mod">
          <ac:chgData name="Vince Bernardin" userId="b38b95d1-7fe9-4983-8712-c5e1285ad243" providerId="ADAL" clId="{725600B5-BCDB-4558-AE75-9D942E61BDEC}" dt="2020-02-25T06:12:51.529" v="1117" actId="1035"/>
          <ac:spMkLst>
            <pc:docMk/>
            <pc:sldMk cId="2948177959" sldId="1199"/>
            <ac:spMk id="3" creationId="{22FE89A9-B80C-429D-B2FF-4E7328DE7D3C}"/>
          </ac:spMkLst>
        </pc:spChg>
      </pc:sldChg>
      <pc:sldChg chg="modSp add mod">
        <pc:chgData name="Vince Bernardin" userId="b38b95d1-7fe9-4983-8712-c5e1285ad243" providerId="ADAL" clId="{725600B5-BCDB-4558-AE75-9D942E61BDEC}" dt="2020-02-25T06:16:29.474" v="1351" actId="14100"/>
        <pc:sldMkLst>
          <pc:docMk/>
          <pc:sldMk cId="1028102266" sldId="1200"/>
        </pc:sldMkLst>
        <pc:spChg chg="mod">
          <ac:chgData name="Vince Bernardin" userId="b38b95d1-7fe9-4983-8712-c5e1285ad243" providerId="ADAL" clId="{725600B5-BCDB-4558-AE75-9D942E61BDEC}" dt="2020-02-25T06:14:24.754" v="1147" actId="20577"/>
          <ac:spMkLst>
            <pc:docMk/>
            <pc:sldMk cId="1028102266" sldId="1200"/>
            <ac:spMk id="2" creationId="{086B366D-F6B0-40D3-BBC3-ECABEE704438}"/>
          </ac:spMkLst>
        </pc:spChg>
        <pc:spChg chg="mod">
          <ac:chgData name="Vince Bernardin" userId="b38b95d1-7fe9-4983-8712-c5e1285ad243" providerId="ADAL" clId="{725600B5-BCDB-4558-AE75-9D942E61BDEC}" dt="2020-02-25T06:16:29.474" v="1351" actId="14100"/>
          <ac:spMkLst>
            <pc:docMk/>
            <pc:sldMk cId="1028102266" sldId="1200"/>
            <ac:spMk id="3" creationId="{3124D4F5-7702-4798-A830-DAE74F1117D2}"/>
          </ac:spMkLst>
        </pc:spChg>
      </pc:sldChg>
      <pc:sldChg chg="addSp modSp add mod">
        <pc:chgData name="Vince Bernardin" userId="b38b95d1-7fe9-4983-8712-c5e1285ad243" providerId="ADAL" clId="{725600B5-BCDB-4558-AE75-9D942E61BDEC}" dt="2020-02-25T06:21:47.457" v="1395" actId="1035"/>
        <pc:sldMkLst>
          <pc:docMk/>
          <pc:sldMk cId="3431117586" sldId="1201"/>
        </pc:sldMkLst>
        <pc:spChg chg="mod">
          <ac:chgData name="Vince Bernardin" userId="b38b95d1-7fe9-4983-8712-c5e1285ad243" providerId="ADAL" clId="{725600B5-BCDB-4558-AE75-9D942E61BDEC}" dt="2020-02-25T06:20:35.009" v="1376" actId="14100"/>
          <ac:spMkLst>
            <pc:docMk/>
            <pc:sldMk cId="3431117586" sldId="1201"/>
            <ac:spMk id="2" creationId="{9C98E786-7382-4DA7-B0AD-98E263B1A56E}"/>
          </ac:spMkLst>
        </pc:spChg>
        <pc:spChg chg="add mod ord">
          <ac:chgData name="Vince Bernardin" userId="b38b95d1-7fe9-4983-8712-c5e1285ad243" providerId="ADAL" clId="{725600B5-BCDB-4558-AE75-9D942E61BDEC}" dt="2020-02-25T06:20:29.888" v="1375" actId="167"/>
          <ac:spMkLst>
            <pc:docMk/>
            <pc:sldMk cId="3431117586" sldId="1201"/>
            <ac:spMk id="4" creationId="{FB8EEA22-FD22-4F07-AB55-51B528F7CD3E}"/>
          </ac:spMkLst>
        </pc:spChg>
        <pc:picChg chg="add mod ord">
          <ac:chgData name="Vince Bernardin" userId="b38b95d1-7fe9-4983-8712-c5e1285ad243" providerId="ADAL" clId="{725600B5-BCDB-4558-AE75-9D942E61BDEC}" dt="2020-02-25T06:21:47.457" v="1395" actId="1035"/>
          <ac:picMkLst>
            <pc:docMk/>
            <pc:sldMk cId="3431117586" sldId="1201"/>
            <ac:picMk id="3" creationId="{B8430C31-A21B-4E96-85D7-1B5D88FBFCAF}"/>
          </ac:picMkLst>
        </pc:picChg>
      </pc:sldChg>
    </pc:docChg>
  </pc:docChgLst>
  <pc:docChgLst>
    <pc:chgData name="Steven Trevino" userId="69f0245e-86c2-4f4e-aee2-ee888354b2d4" providerId="ADAL" clId="{3BF80B09-0F19-4EF2-99AD-6ECC683B4AE1}"/>
    <pc:docChg chg="addSld delSld modSld modSection">
      <pc:chgData name="Steven Trevino" userId="69f0245e-86c2-4f4e-aee2-ee888354b2d4" providerId="ADAL" clId="{3BF80B09-0F19-4EF2-99AD-6ECC683B4AE1}" dt="2020-02-25T19:39:12.288" v="121" actId="403"/>
      <pc:docMkLst>
        <pc:docMk/>
      </pc:docMkLst>
      <pc:sldChg chg="add">
        <pc:chgData name="Steven Trevino" userId="69f0245e-86c2-4f4e-aee2-ee888354b2d4" providerId="ADAL" clId="{3BF80B09-0F19-4EF2-99AD-6ECC683B4AE1}" dt="2020-02-25T19:27:47.432" v="80"/>
        <pc:sldMkLst>
          <pc:docMk/>
          <pc:sldMk cId="30355306" sldId="313"/>
        </pc:sldMkLst>
      </pc:sldChg>
      <pc:sldChg chg="add">
        <pc:chgData name="Steven Trevino" userId="69f0245e-86c2-4f4e-aee2-ee888354b2d4" providerId="ADAL" clId="{3BF80B09-0F19-4EF2-99AD-6ECC683B4AE1}" dt="2020-02-25T19:27:47.432" v="80"/>
        <pc:sldMkLst>
          <pc:docMk/>
          <pc:sldMk cId="2536802735" sldId="327"/>
        </pc:sldMkLst>
      </pc:sldChg>
      <pc:sldChg chg="modSp mod">
        <pc:chgData name="Steven Trevino" userId="69f0245e-86c2-4f4e-aee2-ee888354b2d4" providerId="ADAL" clId="{3BF80B09-0F19-4EF2-99AD-6ECC683B4AE1}" dt="2020-02-25T19:25:02.544" v="78" actId="20577"/>
        <pc:sldMkLst>
          <pc:docMk/>
          <pc:sldMk cId="86577857" sldId="379"/>
        </pc:sldMkLst>
        <pc:spChg chg="mod">
          <ac:chgData name="Steven Trevino" userId="69f0245e-86c2-4f4e-aee2-ee888354b2d4" providerId="ADAL" clId="{3BF80B09-0F19-4EF2-99AD-6ECC683B4AE1}" dt="2020-02-25T19:25:02.544" v="78" actId="20577"/>
          <ac:spMkLst>
            <pc:docMk/>
            <pc:sldMk cId="86577857" sldId="379"/>
            <ac:spMk id="6" creationId="{00000000-0000-0000-0000-000000000000}"/>
          </ac:spMkLst>
        </pc:spChg>
      </pc:sldChg>
      <pc:sldChg chg="modSp mod">
        <pc:chgData name="Steven Trevino" userId="69f0245e-86c2-4f4e-aee2-ee888354b2d4" providerId="ADAL" clId="{3BF80B09-0F19-4EF2-99AD-6ECC683B4AE1}" dt="2020-02-25T19:39:12.288" v="121" actId="403"/>
        <pc:sldMkLst>
          <pc:docMk/>
          <pc:sldMk cId="3620720547" sldId="614"/>
        </pc:sldMkLst>
        <pc:spChg chg="mod">
          <ac:chgData name="Steven Trevino" userId="69f0245e-86c2-4f4e-aee2-ee888354b2d4" providerId="ADAL" clId="{3BF80B09-0F19-4EF2-99AD-6ECC683B4AE1}" dt="2020-02-25T19:39:12.288" v="121" actId="403"/>
          <ac:spMkLst>
            <pc:docMk/>
            <pc:sldMk cId="3620720547" sldId="614"/>
            <ac:spMk id="7" creationId="{00000000-0000-0000-0000-000000000000}"/>
          </ac:spMkLst>
        </pc:spChg>
      </pc:sldChg>
      <pc:sldChg chg="del">
        <pc:chgData name="Steven Trevino" userId="69f0245e-86c2-4f4e-aee2-ee888354b2d4" providerId="ADAL" clId="{3BF80B09-0F19-4EF2-99AD-6ECC683B4AE1}" dt="2020-02-25T19:27:08.957" v="79" actId="47"/>
        <pc:sldMkLst>
          <pc:docMk/>
          <pc:sldMk cId="1951108703" sldId="631"/>
        </pc:sldMkLst>
      </pc:sldChg>
      <pc:sldChg chg="del">
        <pc:chgData name="Steven Trevino" userId="69f0245e-86c2-4f4e-aee2-ee888354b2d4" providerId="ADAL" clId="{3BF80B09-0F19-4EF2-99AD-6ECC683B4AE1}" dt="2020-02-25T19:27:08.957" v="79" actId="47"/>
        <pc:sldMkLst>
          <pc:docMk/>
          <pc:sldMk cId="3034705950" sldId="632"/>
        </pc:sldMkLst>
      </pc:sldChg>
      <pc:sldChg chg="del">
        <pc:chgData name="Steven Trevino" userId="69f0245e-86c2-4f4e-aee2-ee888354b2d4" providerId="ADAL" clId="{3BF80B09-0F19-4EF2-99AD-6ECC683B4AE1}" dt="2020-02-25T19:27:08.957" v="79" actId="47"/>
        <pc:sldMkLst>
          <pc:docMk/>
          <pc:sldMk cId="1262272710" sldId="633"/>
        </pc:sldMkLst>
      </pc:sldChg>
      <pc:sldChg chg="del">
        <pc:chgData name="Steven Trevino" userId="69f0245e-86c2-4f4e-aee2-ee888354b2d4" providerId="ADAL" clId="{3BF80B09-0F19-4EF2-99AD-6ECC683B4AE1}" dt="2020-02-25T19:27:08.957" v="79" actId="47"/>
        <pc:sldMkLst>
          <pc:docMk/>
          <pc:sldMk cId="3515261689" sldId="634"/>
        </pc:sldMkLst>
      </pc:sldChg>
      <pc:sldChg chg="del">
        <pc:chgData name="Steven Trevino" userId="69f0245e-86c2-4f4e-aee2-ee888354b2d4" providerId="ADAL" clId="{3BF80B09-0F19-4EF2-99AD-6ECC683B4AE1}" dt="2020-02-25T19:27:08.957" v="79" actId="47"/>
        <pc:sldMkLst>
          <pc:docMk/>
          <pc:sldMk cId="1151755494" sldId="635"/>
        </pc:sldMkLst>
      </pc:sldChg>
      <pc:sldChg chg="add del">
        <pc:chgData name="Steven Trevino" userId="69f0245e-86c2-4f4e-aee2-ee888354b2d4" providerId="ADAL" clId="{3BF80B09-0F19-4EF2-99AD-6ECC683B4AE1}" dt="2020-02-25T19:27:47.432" v="80"/>
        <pc:sldMkLst>
          <pc:docMk/>
          <pc:sldMk cId="4164683387" sldId="636"/>
        </pc:sldMkLst>
      </pc:sldChg>
      <pc:sldChg chg="del">
        <pc:chgData name="Steven Trevino" userId="69f0245e-86c2-4f4e-aee2-ee888354b2d4" providerId="ADAL" clId="{3BF80B09-0F19-4EF2-99AD-6ECC683B4AE1}" dt="2020-02-25T19:27:08.957" v="79" actId="47"/>
        <pc:sldMkLst>
          <pc:docMk/>
          <pc:sldMk cId="2800870542" sldId="640"/>
        </pc:sldMkLst>
      </pc:sldChg>
      <pc:sldChg chg="add del">
        <pc:chgData name="Steven Trevino" userId="69f0245e-86c2-4f4e-aee2-ee888354b2d4" providerId="ADAL" clId="{3BF80B09-0F19-4EF2-99AD-6ECC683B4AE1}" dt="2020-02-25T19:27:47.432" v="80"/>
        <pc:sldMkLst>
          <pc:docMk/>
          <pc:sldMk cId="4008724482" sldId="641"/>
        </pc:sldMkLst>
      </pc:sldChg>
      <pc:sldChg chg="add del">
        <pc:chgData name="Steven Trevino" userId="69f0245e-86c2-4f4e-aee2-ee888354b2d4" providerId="ADAL" clId="{3BF80B09-0F19-4EF2-99AD-6ECC683B4AE1}" dt="2020-02-25T19:27:47.432" v="80"/>
        <pc:sldMkLst>
          <pc:docMk/>
          <pc:sldMk cId="1257378934" sldId="642"/>
        </pc:sldMkLst>
      </pc:sldChg>
      <pc:sldChg chg="add del">
        <pc:chgData name="Steven Trevino" userId="69f0245e-86c2-4f4e-aee2-ee888354b2d4" providerId="ADAL" clId="{3BF80B09-0F19-4EF2-99AD-6ECC683B4AE1}" dt="2020-02-25T19:27:47.432" v="80"/>
        <pc:sldMkLst>
          <pc:docMk/>
          <pc:sldMk cId="2716518744" sldId="643"/>
        </pc:sldMkLst>
      </pc:sldChg>
      <pc:sldChg chg="add del">
        <pc:chgData name="Steven Trevino" userId="69f0245e-86c2-4f4e-aee2-ee888354b2d4" providerId="ADAL" clId="{3BF80B09-0F19-4EF2-99AD-6ECC683B4AE1}" dt="2020-02-25T19:27:47.432" v="80"/>
        <pc:sldMkLst>
          <pc:docMk/>
          <pc:sldMk cId="1840382282" sldId="644"/>
        </pc:sldMkLst>
      </pc:sldChg>
      <pc:sldChg chg="add">
        <pc:chgData name="Steven Trevino" userId="69f0245e-86c2-4f4e-aee2-ee888354b2d4" providerId="ADAL" clId="{3BF80B09-0F19-4EF2-99AD-6ECC683B4AE1}" dt="2020-02-25T19:27:47.432" v="80"/>
        <pc:sldMkLst>
          <pc:docMk/>
          <pc:sldMk cId="3169279159" sldId="1202"/>
        </pc:sldMkLst>
      </pc:sldChg>
      <pc:sldChg chg="add">
        <pc:chgData name="Steven Trevino" userId="69f0245e-86c2-4f4e-aee2-ee888354b2d4" providerId="ADAL" clId="{3BF80B09-0F19-4EF2-99AD-6ECC683B4AE1}" dt="2020-02-25T19:34:06.363" v="81"/>
        <pc:sldMkLst>
          <pc:docMk/>
          <pc:sldMk cId="440401883" sldId="12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leah.flake\Documents\cuebiq_demo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eah.flake\Documents\cuebiq_demo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Sheet1!$J$32</c:f>
              <c:strCache>
                <c:ptCount val="1"/>
                <c:pt idx="0">
                  <c:v>Paired Users</c:v>
                </c:pt>
              </c:strCache>
            </c:strRef>
          </c:tx>
          <c:spPr>
            <a:solidFill>
              <a:srgbClr val="F68B1F"/>
            </a:solidFill>
            <a:ln>
              <a:noFill/>
            </a:ln>
            <a:effectLst/>
          </c:spPr>
          <c:invertIfNegative val="0"/>
          <c:cat>
            <c:strRef>
              <c:f>Sheet1!$I$33:$I$41</c:f>
              <c:strCache>
                <c:ptCount val="9"/>
                <c:pt idx="0">
                  <c:v>16-17 years</c:v>
                </c:pt>
                <c:pt idx="1">
                  <c:v>18-24 years</c:v>
                </c:pt>
                <c:pt idx="2">
                  <c:v>25-34 years</c:v>
                </c:pt>
                <c:pt idx="3">
                  <c:v>35-44 years</c:v>
                </c:pt>
                <c:pt idx="4">
                  <c:v>45-54 years</c:v>
                </c:pt>
                <c:pt idx="5">
                  <c:v>55-64 years</c:v>
                </c:pt>
                <c:pt idx="6">
                  <c:v>65-74 years</c:v>
                </c:pt>
                <c:pt idx="7">
                  <c:v>75-84 years</c:v>
                </c:pt>
                <c:pt idx="8">
                  <c:v>85 years or older</c:v>
                </c:pt>
              </c:strCache>
            </c:strRef>
          </c:cat>
          <c:val>
            <c:numRef>
              <c:f>Sheet1!$J$33:$J$41</c:f>
              <c:numCache>
                <c:formatCode>0%</c:formatCode>
                <c:ptCount val="9"/>
                <c:pt idx="0">
                  <c:v>3.3333333333333333E-2</c:v>
                </c:pt>
                <c:pt idx="1">
                  <c:v>0.05</c:v>
                </c:pt>
                <c:pt idx="2">
                  <c:v>0.30833333333333335</c:v>
                </c:pt>
                <c:pt idx="3">
                  <c:v>0.2</c:v>
                </c:pt>
                <c:pt idx="4">
                  <c:v>0.2</c:v>
                </c:pt>
                <c:pt idx="5">
                  <c:v>0.15</c:v>
                </c:pt>
                <c:pt idx="6">
                  <c:v>4.1666666666666664E-2</c:v>
                </c:pt>
                <c:pt idx="7">
                  <c:v>1.6666666666666666E-2</c:v>
                </c:pt>
                <c:pt idx="8">
                  <c:v>0</c:v>
                </c:pt>
              </c:numCache>
            </c:numRef>
          </c:val>
          <c:extLst>
            <c:ext xmlns:c16="http://schemas.microsoft.com/office/drawing/2014/chart" uri="{C3380CC4-5D6E-409C-BE32-E72D297353CC}">
              <c16:uniqueId val="{00000000-BF0B-4B9A-A520-7C0B417A3C2F}"/>
            </c:ext>
          </c:extLst>
        </c:ser>
        <c:ser>
          <c:idx val="2"/>
          <c:order val="1"/>
          <c:tx>
            <c:strRef>
              <c:f>Sheet1!$L$32</c:f>
              <c:strCache>
                <c:ptCount val="1"/>
                <c:pt idx="0">
                  <c:v>Weighted to Census</c:v>
                </c:pt>
              </c:strCache>
            </c:strRef>
          </c:tx>
          <c:spPr>
            <a:solidFill>
              <a:schemeClr val="tx1">
                <a:lumMod val="50000"/>
                <a:lumOff val="50000"/>
              </a:schemeClr>
            </a:solidFill>
            <a:ln>
              <a:noFill/>
            </a:ln>
            <a:effectLst/>
          </c:spPr>
          <c:invertIfNegative val="0"/>
          <c:cat>
            <c:strRef>
              <c:f>Sheet1!$I$33:$I$41</c:f>
              <c:strCache>
                <c:ptCount val="9"/>
                <c:pt idx="0">
                  <c:v>16-17 years</c:v>
                </c:pt>
                <c:pt idx="1">
                  <c:v>18-24 years</c:v>
                </c:pt>
                <c:pt idx="2">
                  <c:v>25-34 years</c:v>
                </c:pt>
                <c:pt idx="3">
                  <c:v>35-44 years</c:v>
                </c:pt>
                <c:pt idx="4">
                  <c:v>45-54 years</c:v>
                </c:pt>
                <c:pt idx="5">
                  <c:v>55-64 years</c:v>
                </c:pt>
                <c:pt idx="6">
                  <c:v>65-74 years</c:v>
                </c:pt>
                <c:pt idx="7">
                  <c:v>75-84 years</c:v>
                </c:pt>
                <c:pt idx="8">
                  <c:v>85 years or older</c:v>
                </c:pt>
              </c:strCache>
            </c:strRef>
          </c:cat>
          <c:val>
            <c:numRef>
              <c:f>Sheet1!$L$33:$L$41</c:f>
              <c:numCache>
                <c:formatCode>0%</c:formatCode>
                <c:ptCount val="9"/>
                <c:pt idx="0">
                  <c:v>3.3260117201164098E-2</c:v>
                </c:pt>
                <c:pt idx="1">
                  <c:v>0.11277127074972218</c:v>
                </c:pt>
                <c:pt idx="2">
                  <c:v>0.20836348028520635</c:v>
                </c:pt>
                <c:pt idx="3">
                  <c:v>0.18680305512983506</c:v>
                </c:pt>
                <c:pt idx="4">
                  <c:v>0.16608359901204633</c:v>
                </c:pt>
                <c:pt idx="5">
                  <c:v>0.14920336896328326</c:v>
                </c:pt>
                <c:pt idx="6">
                  <c:v>0.10648163371970364</c:v>
                </c:pt>
                <c:pt idx="7">
                  <c:v>2.8389447487982292E-2</c:v>
                </c:pt>
                <c:pt idx="8">
                  <c:v>8.6440274510568241E-3</c:v>
                </c:pt>
              </c:numCache>
            </c:numRef>
          </c:val>
          <c:extLst>
            <c:ext xmlns:c16="http://schemas.microsoft.com/office/drawing/2014/chart" uri="{C3380CC4-5D6E-409C-BE32-E72D297353CC}">
              <c16:uniqueId val="{00000001-BF0B-4B9A-A520-7C0B417A3C2F}"/>
            </c:ext>
          </c:extLst>
        </c:ser>
        <c:dLbls>
          <c:showLegendKey val="0"/>
          <c:showVal val="0"/>
          <c:showCatName val="0"/>
          <c:showSerName val="0"/>
          <c:showPercent val="0"/>
          <c:showBubbleSize val="0"/>
        </c:dLbls>
        <c:gapWidth val="91"/>
        <c:overlap val="-27"/>
        <c:axId val="2028058015"/>
        <c:axId val="2026294415"/>
      </c:barChart>
      <c:catAx>
        <c:axId val="2028058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6294415"/>
        <c:crosses val="autoZero"/>
        <c:auto val="1"/>
        <c:lblAlgn val="ctr"/>
        <c:lblOffset val="100"/>
        <c:noMultiLvlLbl val="0"/>
      </c:catAx>
      <c:valAx>
        <c:axId val="20262944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805801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Sheet1!$E$11</c:f>
              <c:strCache>
                <c:ptCount val="1"/>
                <c:pt idx="0">
                  <c:v>Paired Users</c:v>
                </c:pt>
              </c:strCache>
            </c:strRef>
          </c:tx>
          <c:spPr>
            <a:solidFill>
              <a:srgbClr val="F68B1F"/>
            </a:solidFill>
            <a:ln>
              <a:noFill/>
            </a:ln>
            <a:effectLst/>
          </c:spPr>
          <c:invertIfNegative val="0"/>
          <c:cat>
            <c:strRef>
              <c:f>Sheet1!$D$12:$D$16</c:f>
              <c:strCache>
                <c:ptCount val="5"/>
                <c:pt idx="0">
                  <c:v>Up to $25,000</c:v>
                </c:pt>
                <c:pt idx="1">
                  <c:v>$25,000 to $49,999</c:v>
                </c:pt>
                <c:pt idx="2">
                  <c:v>$50,000 to $74,999</c:v>
                </c:pt>
                <c:pt idx="3">
                  <c:v>$75,000 to $100,000</c:v>
                </c:pt>
                <c:pt idx="4">
                  <c:v>$100,000 or higher</c:v>
                </c:pt>
              </c:strCache>
            </c:strRef>
          </c:cat>
          <c:val>
            <c:numRef>
              <c:f>Sheet1!$E$12:$E$16</c:f>
              <c:numCache>
                <c:formatCode>0%</c:formatCode>
                <c:ptCount val="5"/>
                <c:pt idx="0">
                  <c:v>6.0869565217391307E-2</c:v>
                </c:pt>
                <c:pt idx="1">
                  <c:v>0.11304347826086956</c:v>
                </c:pt>
                <c:pt idx="2">
                  <c:v>0.2</c:v>
                </c:pt>
                <c:pt idx="3">
                  <c:v>0.13043478260869565</c:v>
                </c:pt>
                <c:pt idx="4">
                  <c:v>0.4956521739130435</c:v>
                </c:pt>
              </c:numCache>
            </c:numRef>
          </c:val>
          <c:extLst>
            <c:ext xmlns:c16="http://schemas.microsoft.com/office/drawing/2014/chart" uri="{C3380CC4-5D6E-409C-BE32-E72D297353CC}">
              <c16:uniqueId val="{00000000-2E13-45DA-A645-02BA5C6454AA}"/>
            </c:ext>
          </c:extLst>
        </c:ser>
        <c:ser>
          <c:idx val="2"/>
          <c:order val="1"/>
          <c:tx>
            <c:strRef>
              <c:f>Sheet1!$G$11</c:f>
              <c:strCache>
                <c:ptCount val="1"/>
                <c:pt idx="0">
                  <c:v>Weighted to Census</c:v>
                </c:pt>
              </c:strCache>
            </c:strRef>
          </c:tx>
          <c:spPr>
            <a:solidFill>
              <a:schemeClr val="tx1">
                <a:lumMod val="50000"/>
                <a:lumOff val="50000"/>
              </a:schemeClr>
            </a:solidFill>
            <a:ln>
              <a:noFill/>
            </a:ln>
            <a:effectLst/>
          </c:spPr>
          <c:invertIfNegative val="0"/>
          <c:cat>
            <c:strRef>
              <c:f>Sheet1!$D$12:$D$16</c:f>
              <c:strCache>
                <c:ptCount val="5"/>
                <c:pt idx="0">
                  <c:v>Up to $25,000</c:v>
                </c:pt>
                <c:pt idx="1">
                  <c:v>$25,000 to $49,999</c:v>
                </c:pt>
                <c:pt idx="2">
                  <c:v>$50,000 to $74,999</c:v>
                </c:pt>
                <c:pt idx="3">
                  <c:v>$75,000 to $100,000</c:v>
                </c:pt>
                <c:pt idx="4">
                  <c:v>$100,000 or higher</c:v>
                </c:pt>
              </c:strCache>
            </c:strRef>
          </c:cat>
          <c:val>
            <c:numRef>
              <c:f>Sheet1!$G$12:$G$16</c:f>
              <c:numCache>
                <c:formatCode>0%</c:formatCode>
                <c:ptCount val="5"/>
                <c:pt idx="0">
                  <c:v>0.22449098876710316</c:v>
                </c:pt>
                <c:pt idx="1">
                  <c:v>0.23820071347049737</c:v>
                </c:pt>
                <c:pt idx="2">
                  <c:v>0.19055948596634384</c:v>
                </c:pt>
                <c:pt idx="3">
                  <c:v>0.119272484499592</c:v>
                </c:pt>
                <c:pt idx="4">
                  <c:v>0.22747632729646355</c:v>
                </c:pt>
              </c:numCache>
            </c:numRef>
          </c:val>
          <c:extLst>
            <c:ext xmlns:c16="http://schemas.microsoft.com/office/drawing/2014/chart" uri="{C3380CC4-5D6E-409C-BE32-E72D297353CC}">
              <c16:uniqueId val="{00000001-2E13-45DA-A645-02BA5C6454AA}"/>
            </c:ext>
          </c:extLst>
        </c:ser>
        <c:dLbls>
          <c:showLegendKey val="0"/>
          <c:showVal val="0"/>
          <c:showCatName val="0"/>
          <c:showSerName val="0"/>
          <c:showPercent val="0"/>
          <c:showBubbleSize val="0"/>
        </c:dLbls>
        <c:gapWidth val="219"/>
        <c:overlap val="-27"/>
        <c:axId val="1957761407"/>
        <c:axId val="2024318783"/>
      </c:barChart>
      <c:catAx>
        <c:axId val="195776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4318783"/>
        <c:crosses val="autoZero"/>
        <c:auto val="1"/>
        <c:lblAlgn val="ctr"/>
        <c:lblOffset val="100"/>
        <c:noMultiLvlLbl val="0"/>
      </c:catAx>
      <c:valAx>
        <c:axId val="2024318783"/>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776140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6018229111677493E-2"/>
          <c:y val="2.7527081154673349E-2"/>
          <c:w val="0.89739602553842368"/>
          <c:h val="0.69603342220729325"/>
        </c:manualLayout>
      </c:layout>
      <c:barChart>
        <c:barDir val="col"/>
        <c:grouping val="clustered"/>
        <c:varyColors val="0"/>
        <c:ser>
          <c:idx val="0"/>
          <c:order val="0"/>
          <c:tx>
            <c:v>rMove</c:v>
          </c:tx>
          <c:spPr>
            <a:solidFill>
              <a:sysClr val="windowText" lastClr="000000">
                <a:lumMod val="50000"/>
                <a:lumOff val="50000"/>
              </a:sysClr>
            </a:solidFill>
            <a:ln>
              <a:noFill/>
            </a:ln>
            <a:effectLst/>
          </c:spPr>
          <c:invertIfNegative val="0"/>
          <c:cat>
            <c:numRef>
              <c:f>'[rmove_trips_april5_weights_Analysis.xlsx]TTFD-SpeedFilter-SmallerBin'!$B$2:$B$14</c:f>
              <c:numCache>
                <c:formatCode>General</c:formatCode>
                <c:ptCount val="13"/>
                <c:pt idx="0">
                  <c:v>5</c:v>
                </c:pt>
                <c:pt idx="1">
                  <c:v>10</c:v>
                </c:pt>
                <c:pt idx="2">
                  <c:v>15</c:v>
                </c:pt>
                <c:pt idx="3">
                  <c:v>20</c:v>
                </c:pt>
                <c:pt idx="4">
                  <c:v>25</c:v>
                </c:pt>
                <c:pt idx="5">
                  <c:v>30</c:v>
                </c:pt>
                <c:pt idx="6">
                  <c:v>35</c:v>
                </c:pt>
                <c:pt idx="7">
                  <c:v>40</c:v>
                </c:pt>
                <c:pt idx="8">
                  <c:v>45</c:v>
                </c:pt>
                <c:pt idx="9">
                  <c:v>50</c:v>
                </c:pt>
                <c:pt idx="10">
                  <c:v>55</c:v>
                </c:pt>
                <c:pt idx="11">
                  <c:v>60</c:v>
                </c:pt>
                <c:pt idx="12">
                  <c:v>65</c:v>
                </c:pt>
              </c:numCache>
            </c:numRef>
          </c:cat>
          <c:val>
            <c:numRef>
              <c:f>'[rmove_trips_april5_weights_Analysis.xlsx]TTFD-SpeedFilter-SmallerBin'!$E$2:$E$14</c:f>
              <c:numCache>
                <c:formatCode>General</c:formatCode>
                <c:ptCount val="13"/>
                <c:pt idx="0">
                  <c:v>9.3000000000000007</c:v>
                </c:pt>
                <c:pt idx="1">
                  <c:v>22.7</c:v>
                </c:pt>
                <c:pt idx="2">
                  <c:v>21.4</c:v>
                </c:pt>
                <c:pt idx="3">
                  <c:v>16.399999999999999</c:v>
                </c:pt>
                <c:pt idx="4">
                  <c:v>12.1</c:v>
                </c:pt>
                <c:pt idx="5">
                  <c:v>9.4</c:v>
                </c:pt>
                <c:pt idx="6">
                  <c:v>3.7</c:v>
                </c:pt>
                <c:pt idx="7">
                  <c:v>1.5</c:v>
                </c:pt>
                <c:pt idx="8">
                  <c:v>1</c:v>
                </c:pt>
                <c:pt idx="9">
                  <c:v>1.5</c:v>
                </c:pt>
                <c:pt idx="10">
                  <c:v>0.6</c:v>
                </c:pt>
                <c:pt idx="11">
                  <c:v>0.5</c:v>
                </c:pt>
                <c:pt idx="12">
                  <c:v>0</c:v>
                </c:pt>
              </c:numCache>
            </c:numRef>
          </c:val>
          <c:extLst>
            <c:ext xmlns:c16="http://schemas.microsoft.com/office/drawing/2014/chart" uri="{C3380CC4-5D6E-409C-BE32-E72D297353CC}">
              <c16:uniqueId val="{00000000-4BB5-4DBC-90CD-3E48294D79D9}"/>
            </c:ext>
          </c:extLst>
        </c:ser>
        <c:ser>
          <c:idx val="1"/>
          <c:order val="1"/>
          <c:tx>
            <c:v>CUEBIQ</c:v>
          </c:tx>
          <c:spPr>
            <a:solidFill>
              <a:srgbClr val="F68B1F"/>
            </a:solidFill>
            <a:ln>
              <a:noFill/>
            </a:ln>
            <a:effectLst/>
          </c:spPr>
          <c:invertIfNegative val="0"/>
          <c:cat>
            <c:numRef>
              <c:f>'[rmove_trips_april5_weights_Analysis.xlsx]TTFD-SpeedFilter-SmallerBin'!$B$2:$B$14</c:f>
              <c:numCache>
                <c:formatCode>General</c:formatCode>
                <c:ptCount val="13"/>
                <c:pt idx="0">
                  <c:v>5</c:v>
                </c:pt>
                <c:pt idx="1">
                  <c:v>10</c:v>
                </c:pt>
                <c:pt idx="2">
                  <c:v>15</c:v>
                </c:pt>
                <c:pt idx="3">
                  <c:v>20</c:v>
                </c:pt>
                <c:pt idx="4">
                  <c:v>25</c:v>
                </c:pt>
                <c:pt idx="5">
                  <c:v>30</c:v>
                </c:pt>
                <c:pt idx="6">
                  <c:v>35</c:v>
                </c:pt>
                <c:pt idx="7">
                  <c:v>40</c:v>
                </c:pt>
                <c:pt idx="8">
                  <c:v>45</c:v>
                </c:pt>
                <c:pt idx="9">
                  <c:v>50</c:v>
                </c:pt>
                <c:pt idx="10">
                  <c:v>55</c:v>
                </c:pt>
                <c:pt idx="11">
                  <c:v>60</c:v>
                </c:pt>
                <c:pt idx="12">
                  <c:v>65</c:v>
                </c:pt>
              </c:numCache>
            </c:numRef>
          </c:cat>
          <c:val>
            <c:numRef>
              <c:f>'[rmove_trips_april5_weights_Analysis.xlsx]TTFD-SpeedFilter-SmallerBin'!$F$2:$F$14</c:f>
              <c:numCache>
                <c:formatCode>General</c:formatCode>
                <c:ptCount val="13"/>
                <c:pt idx="0">
                  <c:v>3.3</c:v>
                </c:pt>
                <c:pt idx="1">
                  <c:v>14.3</c:v>
                </c:pt>
                <c:pt idx="2">
                  <c:v>15.8</c:v>
                </c:pt>
                <c:pt idx="3">
                  <c:v>13.7</c:v>
                </c:pt>
                <c:pt idx="4">
                  <c:v>11.6</c:v>
                </c:pt>
                <c:pt idx="5">
                  <c:v>9.6</c:v>
                </c:pt>
                <c:pt idx="6">
                  <c:v>8.1</c:v>
                </c:pt>
                <c:pt idx="7">
                  <c:v>6.5</c:v>
                </c:pt>
                <c:pt idx="8">
                  <c:v>5.3</c:v>
                </c:pt>
                <c:pt idx="9">
                  <c:v>4.4000000000000004</c:v>
                </c:pt>
                <c:pt idx="10">
                  <c:v>3.6</c:v>
                </c:pt>
                <c:pt idx="11">
                  <c:v>3.1</c:v>
                </c:pt>
                <c:pt idx="12">
                  <c:v>0.7</c:v>
                </c:pt>
              </c:numCache>
            </c:numRef>
          </c:val>
          <c:extLst>
            <c:ext xmlns:c16="http://schemas.microsoft.com/office/drawing/2014/chart" uri="{C3380CC4-5D6E-409C-BE32-E72D297353CC}">
              <c16:uniqueId val="{00000001-4BB5-4DBC-90CD-3E48294D79D9}"/>
            </c:ext>
          </c:extLst>
        </c:ser>
        <c:dLbls>
          <c:showLegendKey val="0"/>
          <c:showVal val="0"/>
          <c:showCatName val="0"/>
          <c:showSerName val="0"/>
          <c:showPercent val="0"/>
          <c:showBubbleSize val="0"/>
        </c:dLbls>
        <c:gapWidth val="84"/>
        <c:overlap val="-27"/>
        <c:axId val="220686352"/>
        <c:axId val="65615664"/>
      </c:barChart>
      <c:catAx>
        <c:axId val="22068635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200" dirty="0">
                    <a:latin typeface="Arial" panose="020B0604020202020204" pitchFamily="34" charset="0"/>
                    <a:cs typeface="Arial" panose="020B0604020202020204" pitchFamily="34" charset="0"/>
                  </a:rPr>
                  <a:t>Trip Duration (minutes)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15664"/>
        <c:crosses val="autoZero"/>
        <c:auto val="1"/>
        <c:lblAlgn val="ctr"/>
        <c:lblOffset val="100"/>
        <c:noMultiLvlLbl val="0"/>
      </c:catAx>
      <c:valAx>
        <c:axId val="65615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latin typeface="Arial" panose="020B0604020202020204" pitchFamily="34" charset="0"/>
                    <a:cs typeface="Arial" panose="020B0604020202020204" pitchFamily="34" charset="0"/>
                  </a:rPr>
                  <a:t>Frequency (%)</a:t>
                </a:r>
              </a:p>
            </c:rich>
          </c:tx>
          <c:layout>
            <c:manualLayout>
              <c:xMode val="edge"/>
              <c:yMode val="edge"/>
              <c:x val="0"/>
              <c:y val="0.1400118387561413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686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5BB3D4B-E7F6-4A42-853B-40C1A88C262E}" type="datetimeFigureOut">
              <a:rPr lang="en-US" smtClean="0"/>
              <a:t>2/26/2020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77C7C1A-D5B2-4BB7-A8A5-88681A8C6345}" type="slidenum">
              <a:rPr lang="en-US" smtClean="0"/>
              <a:t>‹#›</a:t>
            </a:fld>
            <a:endParaRPr lang="en-US"/>
          </a:p>
        </p:txBody>
      </p:sp>
    </p:spTree>
    <p:extLst>
      <p:ext uri="{BB962C8B-B14F-4D97-AF65-F5344CB8AC3E}">
        <p14:creationId xmlns:p14="http://schemas.microsoft.com/office/powerpoint/2010/main" val="404636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2686A57-3D42-1746-A4F9-9BA3F9944E9C}" type="datetimeFigureOut">
              <a:rPr lang="en-US" smtClean="0"/>
              <a:t>2/26/2020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746EF74-4753-DA47-9B34-F93D23E42F59}" type="slidenum">
              <a:rPr lang="en-US" smtClean="0"/>
              <a:t>‹#›</a:t>
            </a:fld>
            <a:endParaRPr lang="en-US"/>
          </a:p>
        </p:txBody>
      </p:sp>
    </p:spTree>
    <p:extLst>
      <p:ext uri="{BB962C8B-B14F-4D97-AF65-F5344CB8AC3E}">
        <p14:creationId xmlns:p14="http://schemas.microsoft.com/office/powerpoint/2010/main" val="981006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1</a:t>
            </a:fld>
            <a:endParaRPr lang="en-US"/>
          </a:p>
        </p:txBody>
      </p:sp>
    </p:spTree>
    <p:extLst>
      <p:ext uri="{BB962C8B-B14F-4D97-AF65-F5344CB8AC3E}">
        <p14:creationId xmlns:p14="http://schemas.microsoft.com/office/powerpoint/2010/main" val="1783324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26</a:t>
            </a:fld>
            <a:endParaRPr lang="en-US"/>
          </a:p>
        </p:txBody>
      </p:sp>
    </p:spTree>
    <p:extLst>
      <p:ext uri="{BB962C8B-B14F-4D97-AF65-F5344CB8AC3E}">
        <p14:creationId xmlns:p14="http://schemas.microsoft.com/office/powerpoint/2010/main" val="1884035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27</a:t>
            </a:fld>
            <a:endParaRPr lang="en-US"/>
          </a:p>
        </p:txBody>
      </p:sp>
    </p:spTree>
    <p:extLst>
      <p:ext uri="{BB962C8B-B14F-4D97-AF65-F5344CB8AC3E}">
        <p14:creationId xmlns:p14="http://schemas.microsoft.com/office/powerpoint/2010/main" val="635623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28</a:t>
            </a:fld>
            <a:endParaRPr lang="en-US"/>
          </a:p>
        </p:txBody>
      </p:sp>
    </p:spTree>
    <p:extLst>
      <p:ext uri="{BB962C8B-B14F-4D97-AF65-F5344CB8AC3E}">
        <p14:creationId xmlns:p14="http://schemas.microsoft.com/office/powerpoint/2010/main" val="3100356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29</a:t>
            </a:fld>
            <a:endParaRPr lang="en-US"/>
          </a:p>
        </p:txBody>
      </p:sp>
    </p:spTree>
    <p:extLst>
      <p:ext uri="{BB962C8B-B14F-4D97-AF65-F5344CB8AC3E}">
        <p14:creationId xmlns:p14="http://schemas.microsoft.com/office/powerpoint/2010/main" val="3552201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Michigan Statewide Passenger and Freight Travel Demand Model</a:t>
            </a:r>
          </a:p>
        </p:txBody>
      </p:sp>
      <p:sp>
        <p:nvSpPr>
          <p:cNvPr id="5" name="Date Placeholder 4"/>
          <p:cNvSpPr>
            <a:spLocks noGrp="1"/>
          </p:cNvSpPr>
          <p:nvPr>
            <p:ph type="dt" idx="11"/>
          </p:nvPr>
        </p:nvSpPr>
        <p:spPr/>
        <p:txBody>
          <a:bodyPr/>
          <a:lstStyle/>
          <a:p>
            <a:r>
              <a:rPr lang="en-US"/>
              <a:t>8/30/2016</a:t>
            </a:r>
          </a:p>
        </p:txBody>
      </p:sp>
      <p:sp>
        <p:nvSpPr>
          <p:cNvPr id="6" name="Footer Placeholder 5"/>
          <p:cNvSpPr>
            <a:spLocks noGrp="1"/>
          </p:cNvSpPr>
          <p:nvPr>
            <p:ph type="ftr" sz="quarter" idx="12"/>
          </p:nvPr>
        </p:nvSpPr>
        <p:spPr/>
        <p:txBody>
          <a:bodyPr/>
          <a:lstStyle/>
          <a:p>
            <a:r>
              <a:rPr lang="en-US"/>
              <a:t>RSG, Caliper, Nancy McGuckin, Michigan Tech</a:t>
            </a:r>
          </a:p>
        </p:txBody>
      </p:sp>
      <p:sp>
        <p:nvSpPr>
          <p:cNvPr id="7" name="Slide Number Placeholder 6"/>
          <p:cNvSpPr>
            <a:spLocks noGrp="1"/>
          </p:cNvSpPr>
          <p:nvPr>
            <p:ph type="sldNum" sz="quarter" idx="13"/>
          </p:nvPr>
        </p:nvSpPr>
        <p:spPr/>
        <p:txBody>
          <a:bodyPr/>
          <a:lstStyle/>
          <a:p>
            <a:fld id="{3746EF74-4753-DA47-9B34-F93D23E42F59}" type="slidenum">
              <a:rPr lang="en-US" smtClean="0"/>
              <a:t>39</a:t>
            </a:fld>
            <a:endParaRPr lang="en-US"/>
          </a:p>
        </p:txBody>
      </p:sp>
    </p:spTree>
    <p:extLst>
      <p:ext uri="{BB962C8B-B14F-4D97-AF65-F5344CB8AC3E}">
        <p14:creationId xmlns:p14="http://schemas.microsoft.com/office/powerpoint/2010/main" val="103269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Michigan Statewide Passenger and Freight Travel Demand Model</a:t>
            </a:r>
          </a:p>
        </p:txBody>
      </p:sp>
      <p:sp>
        <p:nvSpPr>
          <p:cNvPr id="5" name="Date Placeholder 4"/>
          <p:cNvSpPr>
            <a:spLocks noGrp="1"/>
          </p:cNvSpPr>
          <p:nvPr>
            <p:ph type="dt" idx="11"/>
          </p:nvPr>
        </p:nvSpPr>
        <p:spPr/>
        <p:txBody>
          <a:bodyPr/>
          <a:lstStyle/>
          <a:p>
            <a:r>
              <a:rPr lang="en-US"/>
              <a:t>8/30/2016</a:t>
            </a:r>
          </a:p>
        </p:txBody>
      </p:sp>
      <p:sp>
        <p:nvSpPr>
          <p:cNvPr id="6" name="Footer Placeholder 5"/>
          <p:cNvSpPr>
            <a:spLocks noGrp="1"/>
          </p:cNvSpPr>
          <p:nvPr>
            <p:ph type="ftr" sz="quarter" idx="12"/>
          </p:nvPr>
        </p:nvSpPr>
        <p:spPr/>
        <p:txBody>
          <a:bodyPr/>
          <a:lstStyle/>
          <a:p>
            <a:r>
              <a:rPr lang="en-US"/>
              <a:t>RSG, Caliper, Nancy McGuckin, Michigan Tech</a:t>
            </a:r>
          </a:p>
        </p:txBody>
      </p:sp>
      <p:sp>
        <p:nvSpPr>
          <p:cNvPr id="7" name="Slide Number Placeholder 6"/>
          <p:cNvSpPr>
            <a:spLocks noGrp="1"/>
          </p:cNvSpPr>
          <p:nvPr>
            <p:ph type="sldNum" sz="quarter" idx="13"/>
          </p:nvPr>
        </p:nvSpPr>
        <p:spPr/>
        <p:txBody>
          <a:bodyPr/>
          <a:lstStyle/>
          <a:p>
            <a:fld id="{3746EF74-4753-DA47-9B34-F93D23E42F59}" type="slidenum">
              <a:rPr lang="en-US" smtClean="0"/>
              <a:t>40</a:t>
            </a:fld>
            <a:endParaRPr lang="en-US"/>
          </a:p>
        </p:txBody>
      </p:sp>
    </p:spTree>
    <p:extLst>
      <p:ext uri="{BB962C8B-B14F-4D97-AF65-F5344CB8AC3E}">
        <p14:creationId xmlns:p14="http://schemas.microsoft.com/office/powerpoint/2010/main" val="200746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41</a:t>
            </a:fld>
            <a:endParaRPr lang="en-US"/>
          </a:p>
        </p:txBody>
      </p:sp>
    </p:spTree>
    <p:extLst>
      <p:ext uri="{BB962C8B-B14F-4D97-AF65-F5344CB8AC3E}">
        <p14:creationId xmlns:p14="http://schemas.microsoft.com/office/powerpoint/2010/main" val="3117270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42</a:t>
            </a:fld>
            <a:endParaRPr lang="en-US"/>
          </a:p>
        </p:txBody>
      </p:sp>
    </p:spTree>
    <p:extLst>
      <p:ext uri="{BB962C8B-B14F-4D97-AF65-F5344CB8AC3E}">
        <p14:creationId xmlns:p14="http://schemas.microsoft.com/office/powerpoint/2010/main" val="377525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1D40B-6E4E-43A4-BCB0-2B19B8C0C984}" type="slidenum">
              <a:rPr lang="en-US" smtClean="0"/>
              <a:pPr/>
              <a:t>45</a:t>
            </a:fld>
            <a:endParaRPr lang="en-US" dirty="0"/>
          </a:p>
        </p:txBody>
      </p:sp>
    </p:spTree>
    <p:extLst>
      <p:ext uri="{BB962C8B-B14F-4D97-AF65-F5344CB8AC3E}">
        <p14:creationId xmlns:p14="http://schemas.microsoft.com/office/powerpoint/2010/main" val="4149164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1D40B-6E4E-43A4-BCB0-2B19B8C0C984}" type="slidenum">
              <a:rPr lang="en-US" smtClean="0"/>
              <a:pPr/>
              <a:t>46</a:t>
            </a:fld>
            <a:endParaRPr lang="en-US" dirty="0"/>
          </a:p>
        </p:txBody>
      </p:sp>
    </p:spTree>
    <p:extLst>
      <p:ext uri="{BB962C8B-B14F-4D97-AF65-F5344CB8AC3E}">
        <p14:creationId xmlns:p14="http://schemas.microsoft.com/office/powerpoint/2010/main" val="192903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2</a:t>
            </a:fld>
            <a:endParaRPr lang="en-US"/>
          </a:p>
        </p:txBody>
      </p:sp>
    </p:spTree>
    <p:extLst>
      <p:ext uri="{BB962C8B-B14F-4D97-AF65-F5344CB8AC3E}">
        <p14:creationId xmlns:p14="http://schemas.microsoft.com/office/powerpoint/2010/main" val="3308575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D40B-6E4E-43A4-BCB0-2B19B8C0C984}" type="slidenum">
              <a:rPr lang="en-US" smtClean="0"/>
              <a:pPr/>
              <a:t>47</a:t>
            </a:fld>
            <a:endParaRPr lang="en-US" dirty="0"/>
          </a:p>
        </p:txBody>
      </p:sp>
    </p:spTree>
    <p:extLst>
      <p:ext uri="{BB962C8B-B14F-4D97-AF65-F5344CB8AC3E}">
        <p14:creationId xmlns:p14="http://schemas.microsoft.com/office/powerpoint/2010/main" val="1822042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46EF74-4753-DA47-9B34-F93D23E42F59}" type="slidenum">
              <a:rPr lang="en-US" smtClean="0"/>
              <a:pPr/>
              <a:t>48</a:t>
            </a:fld>
            <a:endParaRPr lang="en-US"/>
          </a:p>
        </p:txBody>
      </p:sp>
    </p:spTree>
    <p:extLst>
      <p:ext uri="{BB962C8B-B14F-4D97-AF65-F5344CB8AC3E}">
        <p14:creationId xmlns:p14="http://schemas.microsoft.com/office/powerpoint/2010/main" val="1568328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1D40B-6E4E-43A4-BCB0-2B19B8C0C984}" type="slidenum">
              <a:rPr lang="en-US" smtClean="0"/>
              <a:pPr/>
              <a:t>49</a:t>
            </a:fld>
            <a:endParaRPr lang="en-US"/>
          </a:p>
        </p:txBody>
      </p:sp>
    </p:spTree>
    <p:extLst>
      <p:ext uri="{BB962C8B-B14F-4D97-AF65-F5344CB8AC3E}">
        <p14:creationId xmlns:p14="http://schemas.microsoft.com/office/powerpoint/2010/main" val="1015623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1D40B-6E4E-43A4-BCB0-2B19B8C0C984}" type="slidenum">
              <a:rPr lang="en-US" smtClean="0"/>
              <a:pPr/>
              <a:t>50</a:t>
            </a:fld>
            <a:endParaRPr lang="en-US"/>
          </a:p>
        </p:txBody>
      </p:sp>
    </p:spTree>
    <p:extLst>
      <p:ext uri="{BB962C8B-B14F-4D97-AF65-F5344CB8AC3E}">
        <p14:creationId xmlns:p14="http://schemas.microsoft.com/office/powerpoint/2010/main" val="238816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1D40B-6E4E-43A4-BCB0-2B19B8C0C984}" type="slidenum">
              <a:rPr lang="en-US" smtClean="0"/>
              <a:pPr/>
              <a:t>51</a:t>
            </a:fld>
            <a:endParaRPr lang="en-US" dirty="0"/>
          </a:p>
        </p:txBody>
      </p:sp>
    </p:spTree>
    <p:extLst>
      <p:ext uri="{BB962C8B-B14F-4D97-AF65-F5344CB8AC3E}">
        <p14:creationId xmlns:p14="http://schemas.microsoft.com/office/powerpoint/2010/main" val="1370900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1D40B-6E4E-43A4-BCB0-2B19B8C0C984}" type="slidenum">
              <a:rPr lang="en-US" smtClean="0"/>
              <a:pPr/>
              <a:t>53</a:t>
            </a:fld>
            <a:endParaRPr lang="en-US"/>
          </a:p>
        </p:txBody>
      </p:sp>
    </p:spTree>
    <p:extLst>
      <p:ext uri="{BB962C8B-B14F-4D97-AF65-F5344CB8AC3E}">
        <p14:creationId xmlns:p14="http://schemas.microsoft.com/office/powerpoint/2010/main" val="1735143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632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Michigan Statewide Passenger and Freight Travel Demand Model</a:t>
            </a:r>
          </a:p>
        </p:txBody>
      </p:sp>
      <p:sp>
        <p:nvSpPr>
          <p:cNvPr id="5" name="Date Placeholder 4"/>
          <p:cNvSpPr>
            <a:spLocks noGrp="1"/>
          </p:cNvSpPr>
          <p:nvPr>
            <p:ph type="dt" idx="11"/>
          </p:nvPr>
        </p:nvSpPr>
        <p:spPr/>
        <p:txBody>
          <a:bodyPr/>
          <a:lstStyle/>
          <a:p>
            <a:r>
              <a:rPr lang="en-US"/>
              <a:t>8/30/2016</a:t>
            </a:r>
          </a:p>
        </p:txBody>
      </p:sp>
      <p:sp>
        <p:nvSpPr>
          <p:cNvPr id="6" name="Footer Placeholder 5"/>
          <p:cNvSpPr>
            <a:spLocks noGrp="1"/>
          </p:cNvSpPr>
          <p:nvPr>
            <p:ph type="ftr" sz="quarter" idx="12"/>
          </p:nvPr>
        </p:nvSpPr>
        <p:spPr/>
        <p:txBody>
          <a:bodyPr/>
          <a:lstStyle/>
          <a:p>
            <a:r>
              <a:rPr lang="en-US"/>
              <a:t>RSG, Caliper, Nancy McGuckin, Michigan Tech</a:t>
            </a:r>
          </a:p>
        </p:txBody>
      </p:sp>
      <p:sp>
        <p:nvSpPr>
          <p:cNvPr id="7" name="Slide Number Placeholder 6"/>
          <p:cNvSpPr>
            <a:spLocks noGrp="1"/>
          </p:cNvSpPr>
          <p:nvPr>
            <p:ph type="sldNum" sz="quarter" idx="13"/>
          </p:nvPr>
        </p:nvSpPr>
        <p:spPr/>
        <p:txBody>
          <a:bodyPr/>
          <a:lstStyle/>
          <a:p>
            <a:fld id="{3746EF74-4753-DA47-9B34-F93D23E42F59}" type="slidenum">
              <a:rPr lang="en-US" smtClean="0"/>
              <a:t>67</a:t>
            </a:fld>
            <a:endParaRPr lang="en-US"/>
          </a:p>
        </p:txBody>
      </p:sp>
    </p:spTree>
    <p:extLst>
      <p:ext uri="{BB962C8B-B14F-4D97-AF65-F5344CB8AC3E}">
        <p14:creationId xmlns:p14="http://schemas.microsoft.com/office/powerpoint/2010/main" val="2410485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7</a:t>
            </a:fld>
            <a:endParaRPr lang="en-US"/>
          </a:p>
        </p:txBody>
      </p:sp>
    </p:spTree>
    <p:extLst>
      <p:ext uri="{BB962C8B-B14F-4D97-AF65-F5344CB8AC3E}">
        <p14:creationId xmlns:p14="http://schemas.microsoft.com/office/powerpoint/2010/main" val="1780212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pPr/>
              <a:t>73</a:t>
            </a:fld>
            <a:endParaRPr lang="en-US"/>
          </a:p>
        </p:txBody>
      </p:sp>
    </p:spTree>
    <p:extLst>
      <p:ext uri="{BB962C8B-B14F-4D97-AF65-F5344CB8AC3E}">
        <p14:creationId xmlns:p14="http://schemas.microsoft.com/office/powerpoint/2010/main" val="1644710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76</a:t>
            </a:fld>
            <a:endParaRPr lang="en-US"/>
          </a:p>
        </p:txBody>
      </p:sp>
    </p:spTree>
    <p:extLst>
      <p:ext uri="{BB962C8B-B14F-4D97-AF65-F5344CB8AC3E}">
        <p14:creationId xmlns:p14="http://schemas.microsoft.com/office/powerpoint/2010/main" val="1464094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77</a:t>
            </a:fld>
            <a:endParaRPr lang="en-US"/>
          </a:p>
        </p:txBody>
      </p:sp>
    </p:spTree>
    <p:extLst>
      <p:ext uri="{BB962C8B-B14F-4D97-AF65-F5344CB8AC3E}">
        <p14:creationId xmlns:p14="http://schemas.microsoft.com/office/powerpoint/2010/main" val="1671368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78</a:t>
            </a:fld>
            <a:endParaRPr lang="en-US"/>
          </a:p>
        </p:txBody>
      </p:sp>
    </p:spTree>
    <p:extLst>
      <p:ext uri="{BB962C8B-B14F-4D97-AF65-F5344CB8AC3E}">
        <p14:creationId xmlns:p14="http://schemas.microsoft.com/office/powerpoint/2010/main" val="2585696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more for MPO models</a:t>
            </a:r>
          </a:p>
        </p:txBody>
      </p:sp>
      <p:sp>
        <p:nvSpPr>
          <p:cNvPr id="4" name="Slide Number Placeholder 3"/>
          <p:cNvSpPr>
            <a:spLocks noGrp="1"/>
          </p:cNvSpPr>
          <p:nvPr>
            <p:ph type="sldNum" sz="quarter" idx="10"/>
          </p:nvPr>
        </p:nvSpPr>
        <p:spPr/>
        <p:txBody>
          <a:bodyPr/>
          <a:lstStyle/>
          <a:p>
            <a:fld id="{3746EF74-4753-DA47-9B34-F93D23E42F59}" type="slidenum">
              <a:rPr lang="en-US" smtClean="0"/>
              <a:t>93</a:t>
            </a:fld>
            <a:endParaRPr lang="en-US"/>
          </a:p>
        </p:txBody>
      </p:sp>
    </p:spTree>
    <p:extLst>
      <p:ext uri="{BB962C8B-B14F-4D97-AF65-F5344CB8AC3E}">
        <p14:creationId xmlns:p14="http://schemas.microsoft.com/office/powerpoint/2010/main" val="230119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11</a:t>
            </a:fld>
            <a:endParaRPr lang="en-US"/>
          </a:p>
        </p:txBody>
      </p:sp>
    </p:spTree>
    <p:extLst>
      <p:ext uri="{BB962C8B-B14F-4D97-AF65-F5344CB8AC3E}">
        <p14:creationId xmlns:p14="http://schemas.microsoft.com/office/powerpoint/2010/main" val="3989459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D40B-6E4E-43A4-BCB0-2B19B8C0C984}" type="slidenum">
              <a:rPr lang="en-US" smtClean="0"/>
              <a:pPr/>
              <a:t>16</a:t>
            </a:fld>
            <a:endParaRPr lang="en-US" dirty="0"/>
          </a:p>
        </p:txBody>
      </p:sp>
    </p:spTree>
    <p:extLst>
      <p:ext uri="{BB962C8B-B14F-4D97-AF65-F5344CB8AC3E}">
        <p14:creationId xmlns:p14="http://schemas.microsoft.com/office/powerpoint/2010/main" val="291902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1D40B-6E4E-43A4-BCB0-2B19B8C0C984}" type="slidenum">
              <a:rPr lang="en-US" smtClean="0"/>
              <a:pPr/>
              <a:t>17</a:t>
            </a:fld>
            <a:endParaRPr lang="en-US" dirty="0"/>
          </a:p>
        </p:txBody>
      </p:sp>
    </p:spTree>
    <p:extLst>
      <p:ext uri="{BB962C8B-B14F-4D97-AF65-F5344CB8AC3E}">
        <p14:creationId xmlns:p14="http://schemas.microsoft.com/office/powerpoint/2010/main" val="194815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ACS – 2014-2018</a:t>
            </a:r>
          </a:p>
          <a:p>
            <a:r>
              <a:rPr lang="en-US" dirty="0"/>
              <a:t>LEHD – 2017</a:t>
            </a:r>
          </a:p>
          <a:p>
            <a:r>
              <a:rPr lang="en-US" dirty="0"/>
              <a:t>InfoGroup – 2019</a:t>
            </a:r>
          </a:p>
          <a:p>
            <a:r>
              <a:rPr lang="en-US" dirty="0"/>
              <a:t>Woods &amp; Poole – 2019 (2050)</a:t>
            </a:r>
          </a:p>
          <a:p>
            <a:r>
              <a:rPr lang="en-US" dirty="0"/>
              <a:t>UT CBER – 2019 (2018-2070)</a:t>
            </a:r>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22</a:t>
            </a:fld>
            <a:endParaRPr lang="en-US" dirty="0"/>
          </a:p>
        </p:txBody>
      </p:sp>
    </p:spTree>
    <p:extLst>
      <p:ext uri="{BB962C8B-B14F-4D97-AF65-F5344CB8AC3E}">
        <p14:creationId xmlns:p14="http://schemas.microsoft.com/office/powerpoint/2010/main" val="3049945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ACS – 2014-2018</a:t>
            </a:r>
          </a:p>
          <a:p>
            <a:r>
              <a:rPr lang="en-US" dirty="0"/>
              <a:t>LEHD – 2017</a:t>
            </a:r>
          </a:p>
          <a:p>
            <a:r>
              <a:rPr lang="en-US" dirty="0"/>
              <a:t>InfoGroup – 2019</a:t>
            </a:r>
          </a:p>
          <a:p>
            <a:r>
              <a:rPr lang="en-US" dirty="0"/>
              <a:t>Woods &amp; Poole – 2019 (2050)</a:t>
            </a:r>
          </a:p>
          <a:p>
            <a:r>
              <a:rPr lang="en-US" dirty="0"/>
              <a:t>UT CBER – 2019 (2018-2070)</a:t>
            </a:r>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24</a:t>
            </a:fld>
            <a:endParaRPr lang="en-US" dirty="0"/>
          </a:p>
        </p:txBody>
      </p:sp>
    </p:spTree>
    <p:extLst>
      <p:ext uri="{BB962C8B-B14F-4D97-AF65-F5344CB8AC3E}">
        <p14:creationId xmlns:p14="http://schemas.microsoft.com/office/powerpoint/2010/main" val="2780178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6EF74-4753-DA47-9B34-F93D23E42F59}" type="slidenum">
              <a:rPr lang="en-US" smtClean="0"/>
              <a:t>25</a:t>
            </a:fld>
            <a:endParaRPr lang="en-US"/>
          </a:p>
        </p:txBody>
      </p:sp>
    </p:spTree>
    <p:extLst>
      <p:ext uri="{BB962C8B-B14F-4D97-AF65-F5344CB8AC3E}">
        <p14:creationId xmlns:p14="http://schemas.microsoft.com/office/powerpoint/2010/main" val="3414318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00" y="-6968"/>
            <a:ext cx="9153292" cy="6864968"/>
          </a:xfrm>
          <a:prstGeom prst="rect">
            <a:avLst/>
          </a:prstGeom>
        </p:spPr>
      </p:pic>
      <p:sp>
        <p:nvSpPr>
          <p:cNvPr id="6" name="Text Placeholder 5"/>
          <p:cNvSpPr>
            <a:spLocks noGrp="1"/>
          </p:cNvSpPr>
          <p:nvPr>
            <p:ph type="body" sz="quarter" idx="10" hasCustomPrompt="1"/>
          </p:nvPr>
        </p:nvSpPr>
        <p:spPr>
          <a:xfrm>
            <a:off x="3259844" y="2950340"/>
            <a:ext cx="4938712" cy="934919"/>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456" y="3094355"/>
            <a:ext cx="2419518" cy="687652"/>
          </a:xfrm>
          <a:prstGeom prst="rect">
            <a:avLst/>
          </a:prstGeom>
        </p:spPr>
      </p:pic>
      <p:cxnSp>
        <p:nvCxnSpPr>
          <p:cNvPr id="8" name="Straight Connector 7"/>
          <p:cNvCxnSpPr>
            <a:cxnSpLocks/>
          </p:cNvCxnSpPr>
          <p:nvPr userDrawn="1"/>
        </p:nvCxnSpPr>
        <p:spPr>
          <a:xfrm>
            <a:off x="3105823" y="2929676"/>
            <a:ext cx="0" cy="955583"/>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2" hasCustomPrompt="1"/>
          </p:nvPr>
        </p:nvSpPr>
        <p:spPr>
          <a:xfrm>
            <a:off x="3259844" y="4372053"/>
            <a:ext cx="4938712"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May 26, 2015</a:t>
            </a:fld>
            <a:endParaRPr lang="en-US" dirty="0"/>
          </a:p>
        </p:txBody>
      </p:sp>
      <p:sp>
        <p:nvSpPr>
          <p:cNvPr id="22" name="Content Placeholder 21"/>
          <p:cNvSpPr>
            <a:spLocks noGrp="1"/>
          </p:cNvSpPr>
          <p:nvPr>
            <p:ph sz="quarter" idx="13" hasCustomPrompt="1"/>
          </p:nvPr>
        </p:nvSpPr>
        <p:spPr>
          <a:xfrm>
            <a:off x="3259138" y="4116388"/>
            <a:ext cx="4938712" cy="255587"/>
          </a:xfrm>
        </p:spPr>
        <p:txBody>
          <a:bodyPr>
            <a:noAutofit/>
          </a:bodyPr>
          <a:lstStyle>
            <a:lvl1pPr marL="0" indent="0">
              <a:buNone/>
              <a:defRPr sz="140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Tree>
    <p:extLst>
      <p:ext uri="{BB962C8B-B14F-4D97-AF65-F5344CB8AC3E}">
        <p14:creationId xmlns:p14="http://schemas.microsoft.com/office/powerpoint/2010/main" val="191994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9" name="Table Placeholder 8"/>
          <p:cNvSpPr>
            <a:spLocks noGrp="1"/>
          </p:cNvSpPr>
          <p:nvPr>
            <p:ph type="tbl" sz="quarter" idx="10"/>
          </p:nvPr>
        </p:nvSpPr>
        <p:spPr>
          <a:xfrm>
            <a:off x="592138" y="1420813"/>
            <a:ext cx="8094662" cy="4656137"/>
          </a:xfrm>
        </p:spPr>
        <p:txBody>
          <a:bodyPr>
            <a:noAutofit/>
          </a:bodyPr>
          <a:lstStyle>
            <a:lvl1pPr marL="344488" indent="-225425">
              <a:defRPr sz="1800">
                <a:solidFill>
                  <a:schemeClr val="tx2"/>
                </a:solidFill>
              </a:defRPr>
            </a:lvl1pPr>
          </a:lstStyle>
          <a:p>
            <a:r>
              <a:rPr lang="en-US"/>
              <a:t>Click icon to add table</a:t>
            </a:r>
            <a:endParaRPr lang="en-US" dirty="0"/>
          </a:p>
        </p:txBody>
      </p:sp>
    </p:spTree>
    <p:extLst>
      <p:ext uri="{BB962C8B-B14F-4D97-AF65-F5344CB8AC3E}">
        <p14:creationId xmlns:p14="http://schemas.microsoft.com/office/powerpoint/2010/main" val="58496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_white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350"/>
            <a:ext cx="9152466" cy="6864350"/>
          </a:xfrm>
          <a:prstGeom prst="rect">
            <a:avLst/>
          </a:prstGeom>
        </p:spPr>
      </p:pic>
      <p:pic>
        <p:nvPicPr>
          <p:cNvPr id="5" name="Picture 4"/>
          <p:cNvPicPr>
            <a:picLocks noChangeAspect="1"/>
          </p:cNvPicPr>
          <p:nvPr userDrawn="1"/>
        </p:nvPicPr>
        <p:blipFill rotWithShape="1">
          <a:blip r:embed="rId3" cstate="email">
            <a:extLst>
              <a:ext uri="{28A0092B-C50C-407E-A947-70E740481C1C}">
                <a14:useLocalDpi xmlns:a14="http://schemas.microsoft.com/office/drawing/2010/main"/>
              </a:ext>
            </a:extLst>
          </a:blip>
          <a:srcRect r="77133"/>
          <a:stretch/>
        </p:blipFill>
        <p:spPr>
          <a:xfrm>
            <a:off x="773913" y="3131031"/>
            <a:ext cx="598339" cy="802828"/>
          </a:xfrm>
          <a:prstGeom prst="rect">
            <a:avLst/>
          </a:prstGeom>
        </p:spPr>
      </p:pic>
      <p:cxnSp>
        <p:nvCxnSpPr>
          <p:cNvPr id="6" name="Straight Connector 5"/>
          <p:cNvCxnSpPr/>
          <p:nvPr userDrawn="1"/>
        </p:nvCxnSpPr>
        <p:spPr>
          <a:xfrm>
            <a:off x="1512325" y="2931664"/>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1609198" y="2931664"/>
            <a:ext cx="5555720" cy="1002195"/>
          </a:xfrm>
        </p:spPr>
        <p:txBody>
          <a:bodyPr anchor="ctr" anchorCtr="0">
            <a:noAutofit/>
          </a:bodyPr>
          <a:lstStyle>
            <a:lvl1pPr marL="0" indent="0">
              <a:buNone/>
              <a:defRPr sz="2800" b="1">
                <a:solidFill>
                  <a:srgbClr val="FFFFFF"/>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147847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350"/>
            <a:ext cx="9152466" cy="6864350"/>
          </a:xfrm>
          <a:prstGeom prst="rect">
            <a:avLst/>
          </a:prstGeom>
        </p:spPr>
      </p:pic>
      <p:sp>
        <p:nvSpPr>
          <p:cNvPr id="7" name="Rectangle 10"/>
          <p:cNvSpPr/>
          <p:nvPr userDrawn="1"/>
        </p:nvSpPr>
        <p:spPr>
          <a:xfrm>
            <a:off x="109561" y="2824744"/>
            <a:ext cx="8206305"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cxnSp>
        <p:nvCxnSpPr>
          <p:cNvPr id="6" name="Straight Connector 5"/>
          <p:cNvCxnSpPr/>
          <p:nvPr userDrawn="1"/>
        </p:nvCxnSpPr>
        <p:spPr>
          <a:xfrm>
            <a:off x="1512325" y="2931664"/>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1609198" y="2931664"/>
            <a:ext cx="5555720" cy="1002195"/>
          </a:xfrm>
        </p:spPr>
        <p:txBody>
          <a:bodyPr anchor="ctr" anchorCtr="0">
            <a:noAutofit/>
          </a:bodyPr>
          <a:lstStyle>
            <a:lvl1pPr marL="0" indent="0">
              <a:buNone/>
              <a:defRPr sz="2800" b="1">
                <a:solidFill>
                  <a:schemeClr val="tx2"/>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r="81488"/>
          <a:stretch/>
        </p:blipFill>
        <p:spPr>
          <a:xfrm>
            <a:off x="719275" y="3142803"/>
            <a:ext cx="515262" cy="791055"/>
          </a:xfrm>
          <a:prstGeom prst="rect">
            <a:avLst/>
          </a:prstGeom>
        </p:spPr>
      </p:pic>
    </p:spTree>
    <p:extLst>
      <p:ext uri="{BB962C8B-B14F-4D97-AF65-F5344CB8AC3E}">
        <p14:creationId xmlns:p14="http://schemas.microsoft.com/office/powerpoint/2010/main" val="55296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act_Ma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4572"/>
            <a:ext cx="9190094" cy="6892571"/>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05529" y="477259"/>
            <a:ext cx="5243413" cy="3047861"/>
          </a:xfrm>
          <a:prstGeom prst="rect">
            <a:avLst/>
          </a:prstGeom>
        </p:spPr>
      </p:pic>
      <p:sp>
        <p:nvSpPr>
          <p:cNvPr id="8" name="Rounded Rectangle 7"/>
          <p:cNvSpPr/>
          <p:nvPr userDrawn="1"/>
        </p:nvSpPr>
        <p:spPr>
          <a:xfrm>
            <a:off x="-1" y="3756115"/>
            <a:ext cx="2702327"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9" name="TextBox 8"/>
          <p:cNvSpPr txBox="1"/>
          <p:nvPr userDrawn="1"/>
        </p:nvSpPr>
        <p:spPr>
          <a:xfrm>
            <a:off x="157943" y="4816174"/>
            <a:ext cx="2544384" cy="553998"/>
          </a:xfrm>
          <a:prstGeom prst="rect">
            <a:avLst/>
          </a:prstGeom>
          <a:noFill/>
        </p:spPr>
        <p:txBody>
          <a:bodyPr wrap="square" rtlCol="0">
            <a:noAutofit/>
          </a:bodyPr>
          <a:lstStyle/>
          <a:p>
            <a:pPr algn="ctr"/>
            <a:r>
              <a:rPr lang="en-US" sz="1600" b="1" spc="100" dirty="0" err="1">
                <a:solidFill>
                  <a:srgbClr val="FFFFFF"/>
                </a:solidFill>
                <a:latin typeface="Arial"/>
                <a:cs typeface="Arial"/>
              </a:rPr>
              <a:t>www.rsginc.com</a:t>
            </a:r>
            <a:endParaRPr lang="en-US" sz="1600" b="1" spc="100" dirty="0">
              <a:solidFill>
                <a:srgbClr val="FFFFFF"/>
              </a:solidFill>
              <a:latin typeface="Arial"/>
              <a:cs typeface="Arial"/>
            </a:endParaRPr>
          </a:p>
          <a:p>
            <a:pPr algn="ctr" defTabSz="914608">
              <a:tabLst>
                <a:tab pos="4665639" algn="l"/>
              </a:tabLst>
            </a:pPr>
            <a:endParaRPr lang="en-US" sz="1400" spc="100" dirty="0">
              <a:solidFill>
                <a:schemeClr val="bg1"/>
              </a:solidFill>
              <a:latin typeface="Arial"/>
              <a:cs typeface="Arial"/>
            </a:endParaRPr>
          </a:p>
        </p:txBody>
      </p:sp>
      <p:pic>
        <p:nvPicPr>
          <p:cNvPr id="10" name="Picture 9"/>
          <p:cNvPicPr>
            <a:picLocks noChangeAspect="1"/>
          </p:cNvPicPr>
          <p:nvPr userDrawn="1"/>
        </p:nvPicPr>
        <p:blipFill rotWithShape="1">
          <a:blip r:embed="rId4" cstate="email">
            <a:extLst>
              <a:ext uri="{28A0092B-C50C-407E-A947-70E740481C1C}">
                <a14:useLocalDpi xmlns:a14="http://schemas.microsoft.com/office/drawing/2010/main"/>
              </a:ext>
            </a:extLst>
          </a:blip>
          <a:srcRect r="81488"/>
          <a:stretch/>
        </p:blipFill>
        <p:spPr>
          <a:xfrm>
            <a:off x="469900" y="4045304"/>
            <a:ext cx="446703" cy="685800"/>
          </a:xfrm>
          <a:prstGeom prst="rect">
            <a:avLst/>
          </a:prstGeom>
        </p:spPr>
      </p:pic>
      <p:sp>
        <p:nvSpPr>
          <p:cNvPr id="11" name="TextBox 10"/>
          <p:cNvSpPr txBox="1"/>
          <p:nvPr userDrawn="1"/>
        </p:nvSpPr>
        <p:spPr>
          <a:xfrm>
            <a:off x="1054110" y="3926260"/>
            <a:ext cx="1305973" cy="655641"/>
          </a:xfrm>
          <a:prstGeom prst="rect">
            <a:avLst/>
          </a:prstGeom>
          <a:noFill/>
        </p:spPr>
        <p:txBody>
          <a:bodyPr wrap="square" rtlCol="0" anchor="ctr" anchorCtr="0">
            <a:noAutofit/>
          </a:bodyPr>
          <a:lstStyle/>
          <a:p>
            <a:r>
              <a:rPr lang="en-US" sz="2000" b="1" dirty="0">
                <a:solidFill>
                  <a:schemeClr val="tx2"/>
                </a:solidFill>
                <a:latin typeface="Arial"/>
                <a:cs typeface="Arial"/>
              </a:rPr>
              <a:t>Contacts</a:t>
            </a:r>
          </a:p>
        </p:txBody>
      </p:sp>
      <p:cxnSp>
        <p:nvCxnSpPr>
          <p:cNvPr id="12" name="Straight Connector 11"/>
          <p:cNvCxnSpPr/>
          <p:nvPr userDrawn="1"/>
        </p:nvCxnSpPr>
        <p:spPr>
          <a:xfrm>
            <a:off x="1026651" y="3926260"/>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5"/>
          <p:cNvSpPr>
            <a:spLocks noGrp="1"/>
          </p:cNvSpPr>
          <p:nvPr>
            <p:ph type="body" sz="quarter" idx="10" hasCustomPrompt="1"/>
          </p:nvPr>
        </p:nvSpPr>
        <p:spPr>
          <a:xfrm>
            <a:off x="3195638" y="3660775"/>
            <a:ext cx="4412720"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18" name="Text Placeholder 17"/>
          <p:cNvSpPr>
            <a:spLocks noGrp="1"/>
          </p:cNvSpPr>
          <p:nvPr>
            <p:ph type="body" sz="quarter" idx="11" hasCustomPrompt="1"/>
          </p:nvPr>
        </p:nvSpPr>
        <p:spPr>
          <a:xfrm>
            <a:off x="3195638" y="3888632"/>
            <a:ext cx="4413250" cy="222407"/>
          </a:xfrm>
        </p:spPr>
        <p:txBody>
          <a:bodyPr anchor="ctr" anchorCtr="0">
            <a:noAutofit/>
          </a:bodyPr>
          <a:lstStyle>
            <a:lvl1pPr marL="0" indent="0">
              <a:buNone/>
              <a:defRPr sz="1200">
                <a:solidFill>
                  <a:schemeClr val="bg2"/>
                </a:solidFill>
              </a:defRPr>
            </a:lvl1pPr>
          </a:lstStyle>
          <a:p>
            <a:pPr lvl="0"/>
            <a:r>
              <a:rPr lang="en-US" dirty="0"/>
              <a:t>TITLE</a:t>
            </a:r>
          </a:p>
        </p:txBody>
      </p:sp>
      <p:sp>
        <p:nvSpPr>
          <p:cNvPr id="20" name="Text Placeholder 19"/>
          <p:cNvSpPr>
            <a:spLocks noGrp="1"/>
          </p:cNvSpPr>
          <p:nvPr>
            <p:ph type="body" sz="quarter" idx="12" hasCustomPrompt="1"/>
          </p:nvPr>
        </p:nvSpPr>
        <p:spPr>
          <a:xfrm>
            <a:off x="3195638" y="4196178"/>
            <a:ext cx="4413250"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1" name="Text Placeholder 15"/>
          <p:cNvSpPr>
            <a:spLocks noGrp="1"/>
          </p:cNvSpPr>
          <p:nvPr>
            <p:ph type="body" sz="quarter" idx="13" hasCustomPrompt="1"/>
          </p:nvPr>
        </p:nvSpPr>
        <p:spPr>
          <a:xfrm>
            <a:off x="3196697" y="5118126"/>
            <a:ext cx="4412720"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22" name="Text Placeholder 17"/>
          <p:cNvSpPr>
            <a:spLocks noGrp="1"/>
          </p:cNvSpPr>
          <p:nvPr>
            <p:ph type="body" sz="quarter" idx="14" hasCustomPrompt="1"/>
          </p:nvPr>
        </p:nvSpPr>
        <p:spPr>
          <a:xfrm>
            <a:off x="3196696" y="5319212"/>
            <a:ext cx="4413250" cy="295275"/>
          </a:xfrm>
        </p:spPr>
        <p:txBody>
          <a:bodyPr>
            <a:noAutofit/>
          </a:bodyPr>
          <a:lstStyle>
            <a:lvl1pPr marL="0" indent="0">
              <a:buNone/>
              <a:defRPr sz="1200">
                <a:solidFill>
                  <a:schemeClr val="bg2"/>
                </a:solidFill>
              </a:defRPr>
            </a:lvl1pPr>
          </a:lstStyle>
          <a:p>
            <a:pPr lvl="0"/>
            <a:r>
              <a:rPr lang="en-US" dirty="0"/>
              <a:t>TITLE</a:t>
            </a:r>
          </a:p>
        </p:txBody>
      </p:sp>
      <p:sp>
        <p:nvSpPr>
          <p:cNvPr id="23" name="Text Placeholder 19"/>
          <p:cNvSpPr>
            <a:spLocks noGrp="1"/>
          </p:cNvSpPr>
          <p:nvPr>
            <p:ph type="body" sz="quarter" idx="15" hasCustomPrompt="1"/>
          </p:nvPr>
        </p:nvSpPr>
        <p:spPr>
          <a:xfrm>
            <a:off x="3196697" y="5700263"/>
            <a:ext cx="4413250"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Tree>
    <p:extLst>
      <p:ext uri="{BB962C8B-B14F-4D97-AF65-F5344CB8AC3E}">
        <p14:creationId xmlns:p14="http://schemas.microsoft.com/office/powerpoint/2010/main" val="947658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4572"/>
            <a:ext cx="9190094" cy="6892571"/>
          </a:xfrm>
          <a:prstGeom prst="rect">
            <a:avLst/>
          </a:prstGeom>
        </p:spPr>
      </p:pic>
      <p:sp>
        <p:nvSpPr>
          <p:cNvPr id="15" name="Rounded Rectangle 14"/>
          <p:cNvSpPr/>
          <p:nvPr userDrawn="1"/>
        </p:nvSpPr>
        <p:spPr>
          <a:xfrm>
            <a:off x="-1" y="998396"/>
            <a:ext cx="2702327" cy="999738"/>
          </a:xfrm>
          <a:prstGeom prst="roundRect">
            <a:avLst>
              <a:gd name="adj" fmla="val 954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17" name="Picture 16"/>
          <p:cNvPicPr>
            <a:picLocks noChangeAspect="1"/>
          </p:cNvPicPr>
          <p:nvPr userDrawn="1"/>
        </p:nvPicPr>
        <p:blipFill rotWithShape="1">
          <a:blip r:embed="rId3" cstate="email">
            <a:extLst>
              <a:ext uri="{28A0092B-C50C-407E-A947-70E740481C1C}">
                <a14:useLocalDpi xmlns:a14="http://schemas.microsoft.com/office/drawing/2010/main"/>
              </a:ext>
            </a:extLst>
          </a:blip>
          <a:srcRect r="81488"/>
          <a:stretch/>
        </p:blipFill>
        <p:spPr>
          <a:xfrm>
            <a:off x="469900" y="1312334"/>
            <a:ext cx="446703" cy="685800"/>
          </a:xfrm>
          <a:prstGeom prst="rect">
            <a:avLst/>
          </a:prstGeom>
        </p:spPr>
      </p:pic>
      <p:sp>
        <p:nvSpPr>
          <p:cNvPr id="19" name="TextBox 18"/>
          <p:cNvSpPr txBox="1"/>
          <p:nvPr userDrawn="1"/>
        </p:nvSpPr>
        <p:spPr>
          <a:xfrm>
            <a:off x="1054110" y="1193290"/>
            <a:ext cx="1354186" cy="655641"/>
          </a:xfrm>
          <a:prstGeom prst="rect">
            <a:avLst/>
          </a:prstGeom>
          <a:noFill/>
        </p:spPr>
        <p:txBody>
          <a:bodyPr wrap="square" rtlCol="0" anchor="ctr" anchorCtr="0">
            <a:noAutofit/>
          </a:bodyPr>
          <a:lstStyle/>
          <a:p>
            <a:r>
              <a:rPr lang="en-US" sz="2000" b="1" dirty="0">
                <a:solidFill>
                  <a:schemeClr val="tx2"/>
                </a:solidFill>
                <a:latin typeface="Arial"/>
                <a:cs typeface="Arial"/>
              </a:rPr>
              <a:t>Contacts</a:t>
            </a:r>
          </a:p>
        </p:txBody>
      </p:sp>
      <p:cxnSp>
        <p:nvCxnSpPr>
          <p:cNvPr id="24" name="Straight Connector 23"/>
          <p:cNvCxnSpPr/>
          <p:nvPr userDrawn="1"/>
        </p:nvCxnSpPr>
        <p:spPr>
          <a:xfrm>
            <a:off x="1026651" y="1193290"/>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341007" y="1994315"/>
            <a:ext cx="2269465" cy="584776"/>
          </a:xfrm>
          <a:prstGeom prst="rect">
            <a:avLst/>
          </a:prstGeom>
          <a:noFill/>
        </p:spPr>
        <p:txBody>
          <a:bodyPr wrap="square" rtlCol="0">
            <a:noAutofit/>
          </a:bodyPr>
          <a:lstStyle/>
          <a:p>
            <a:pPr algn="ctr"/>
            <a:r>
              <a:rPr lang="en-US" b="1" spc="100" dirty="0" err="1">
                <a:solidFill>
                  <a:srgbClr val="FFFFFF"/>
                </a:solidFill>
                <a:latin typeface="Arial"/>
                <a:cs typeface="Arial"/>
              </a:rPr>
              <a:t>www.rsginc.com</a:t>
            </a:r>
            <a:endParaRPr lang="en-US" b="1" spc="100" dirty="0">
              <a:solidFill>
                <a:srgbClr val="FFFFFF"/>
              </a:solidFill>
              <a:latin typeface="Arial"/>
              <a:cs typeface="Arial"/>
            </a:endParaRPr>
          </a:p>
          <a:p>
            <a:pPr algn="ctr" defTabSz="914608">
              <a:tabLst>
                <a:tab pos="4665639" algn="l"/>
              </a:tabLst>
            </a:pPr>
            <a:endParaRPr lang="en-US" sz="1400" spc="100" dirty="0">
              <a:solidFill>
                <a:schemeClr val="bg1"/>
              </a:solidFill>
              <a:latin typeface="Arial"/>
              <a:cs typeface="Arial"/>
            </a:endParaRPr>
          </a:p>
        </p:txBody>
      </p:sp>
      <p:sp>
        <p:nvSpPr>
          <p:cNvPr id="26" name="Text Placeholder 15"/>
          <p:cNvSpPr>
            <a:spLocks noGrp="1"/>
          </p:cNvSpPr>
          <p:nvPr>
            <p:ph type="body" sz="quarter" idx="10" hasCustomPrompt="1"/>
          </p:nvPr>
        </p:nvSpPr>
        <p:spPr>
          <a:xfrm>
            <a:off x="3195638" y="1233488"/>
            <a:ext cx="4412720"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27" name="Text Placeholder 17"/>
          <p:cNvSpPr>
            <a:spLocks noGrp="1"/>
          </p:cNvSpPr>
          <p:nvPr>
            <p:ph type="body" sz="quarter" idx="11" hasCustomPrompt="1"/>
          </p:nvPr>
        </p:nvSpPr>
        <p:spPr>
          <a:xfrm>
            <a:off x="3195638" y="1461345"/>
            <a:ext cx="4413250" cy="222407"/>
          </a:xfrm>
        </p:spPr>
        <p:txBody>
          <a:bodyPr anchor="ctr" anchorCtr="0">
            <a:noAutofit/>
          </a:bodyPr>
          <a:lstStyle>
            <a:lvl1pPr marL="0" indent="0">
              <a:buNone/>
              <a:defRPr sz="1200">
                <a:solidFill>
                  <a:srgbClr val="F68B1F"/>
                </a:solidFill>
              </a:defRPr>
            </a:lvl1pPr>
          </a:lstStyle>
          <a:p>
            <a:pPr lvl="0"/>
            <a:r>
              <a:rPr lang="en-US" dirty="0"/>
              <a:t>TITLE</a:t>
            </a:r>
          </a:p>
        </p:txBody>
      </p:sp>
      <p:sp>
        <p:nvSpPr>
          <p:cNvPr id="28" name="Text Placeholder 19"/>
          <p:cNvSpPr>
            <a:spLocks noGrp="1"/>
          </p:cNvSpPr>
          <p:nvPr>
            <p:ph type="body" sz="quarter" idx="12" hasCustomPrompt="1"/>
          </p:nvPr>
        </p:nvSpPr>
        <p:spPr>
          <a:xfrm>
            <a:off x="3195638" y="1768891"/>
            <a:ext cx="4413250"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9" name="Text Placeholder 15"/>
          <p:cNvSpPr>
            <a:spLocks noGrp="1"/>
          </p:cNvSpPr>
          <p:nvPr>
            <p:ph type="body" sz="quarter" idx="13" hasCustomPrompt="1"/>
          </p:nvPr>
        </p:nvSpPr>
        <p:spPr>
          <a:xfrm>
            <a:off x="3196697" y="2690839"/>
            <a:ext cx="4412720"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30" name="Text Placeholder 17"/>
          <p:cNvSpPr>
            <a:spLocks noGrp="1"/>
          </p:cNvSpPr>
          <p:nvPr>
            <p:ph type="body" sz="quarter" idx="14" hasCustomPrompt="1"/>
          </p:nvPr>
        </p:nvSpPr>
        <p:spPr>
          <a:xfrm>
            <a:off x="3196696" y="2891925"/>
            <a:ext cx="4413250" cy="295275"/>
          </a:xfrm>
        </p:spPr>
        <p:txBody>
          <a:bodyPr>
            <a:noAutofit/>
          </a:bodyPr>
          <a:lstStyle>
            <a:lvl1pPr marL="0" indent="0">
              <a:buNone/>
              <a:defRPr sz="1200">
                <a:solidFill>
                  <a:srgbClr val="F68B1F"/>
                </a:solidFill>
              </a:defRPr>
            </a:lvl1pPr>
          </a:lstStyle>
          <a:p>
            <a:pPr lvl="0"/>
            <a:r>
              <a:rPr lang="en-US" dirty="0"/>
              <a:t>TITLE</a:t>
            </a:r>
          </a:p>
        </p:txBody>
      </p:sp>
      <p:sp>
        <p:nvSpPr>
          <p:cNvPr id="31" name="Text Placeholder 19"/>
          <p:cNvSpPr>
            <a:spLocks noGrp="1"/>
          </p:cNvSpPr>
          <p:nvPr>
            <p:ph type="body" sz="quarter" idx="15" hasCustomPrompt="1"/>
          </p:nvPr>
        </p:nvSpPr>
        <p:spPr>
          <a:xfrm>
            <a:off x="3196697" y="3272976"/>
            <a:ext cx="4413250"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Tree>
    <p:extLst>
      <p:ext uri="{BB962C8B-B14F-4D97-AF65-F5344CB8AC3E}">
        <p14:creationId xmlns:p14="http://schemas.microsoft.com/office/powerpoint/2010/main" val="1776648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This is the RSG Palette</a:t>
            </a:r>
          </a:p>
        </p:txBody>
      </p:sp>
      <p:sp>
        <p:nvSpPr>
          <p:cNvPr id="3" name="Text Placeholder 5"/>
          <p:cNvSpPr>
            <a:spLocks noGrp="1"/>
          </p:cNvSpPr>
          <p:nvPr>
            <p:ph type="body" sz="quarter" idx="10"/>
          </p:nvPr>
        </p:nvSpPr>
        <p:spPr>
          <a:xfrm>
            <a:off x="592666" y="1454150"/>
            <a:ext cx="8094134" cy="1143000"/>
          </a:xfrm>
        </p:spPr>
        <p:txBody>
          <a:bodyPr/>
          <a:lstStyle>
            <a:lvl1pPr marL="0" indent="0">
              <a:buNone/>
              <a:defRPr sz="1800">
                <a:solidFill>
                  <a:schemeClr val="bg1">
                    <a:lumMod val="50000"/>
                  </a:schemeClr>
                </a:solidFill>
              </a:defRPr>
            </a:lvl1pPr>
          </a:lstStyle>
          <a:p>
            <a:pPr lvl="0"/>
            <a:r>
              <a:rPr lang="en-US"/>
              <a:t>Click to edit Master text styles</a:t>
            </a:r>
          </a:p>
        </p:txBody>
      </p:sp>
      <p:grpSp>
        <p:nvGrpSpPr>
          <p:cNvPr id="4" name="Group 3"/>
          <p:cNvGrpSpPr/>
          <p:nvPr userDrawn="1"/>
        </p:nvGrpSpPr>
        <p:grpSpPr>
          <a:xfrm>
            <a:off x="724395" y="2968830"/>
            <a:ext cx="7220198" cy="1840676"/>
            <a:chOff x="724395" y="2968830"/>
            <a:chExt cx="7220198" cy="1318161"/>
          </a:xfrm>
        </p:grpSpPr>
        <p:sp>
          <p:nvSpPr>
            <p:cNvPr id="5" name="Rectangle 4"/>
            <p:cNvSpPr/>
            <p:nvPr/>
          </p:nvSpPr>
          <p:spPr>
            <a:xfrm>
              <a:off x="724395" y="2968830"/>
              <a:ext cx="1472540" cy="13181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315689" y="2968830"/>
              <a:ext cx="1472540" cy="13181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906983" y="2968830"/>
              <a:ext cx="593765" cy="10094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95752" y="2968830"/>
              <a:ext cx="593765" cy="100940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72646" y="2968830"/>
              <a:ext cx="593765" cy="10094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961415" y="2968830"/>
              <a:ext cx="593765" cy="100940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650184" y="2968830"/>
              <a:ext cx="593765" cy="100940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350828" y="2968830"/>
              <a:ext cx="593765" cy="10094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906984" y="4085111"/>
              <a:ext cx="1282534" cy="20188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296399" y="4085111"/>
              <a:ext cx="1282534" cy="20188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650184" y="4085111"/>
              <a:ext cx="1282534" cy="20188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a:off x="629395" y="4785757"/>
            <a:ext cx="3063834" cy="307777"/>
          </a:xfrm>
          <a:prstGeom prst="rect">
            <a:avLst/>
          </a:prstGeom>
          <a:noFill/>
        </p:spPr>
        <p:txBody>
          <a:bodyPr wrap="square" rtlCol="0">
            <a:spAutoFit/>
          </a:bodyPr>
          <a:lstStyle/>
          <a:p>
            <a:r>
              <a:rPr lang="en-US" sz="1400" dirty="0">
                <a:solidFill>
                  <a:schemeClr val="tx2"/>
                </a:solidFill>
              </a:rPr>
              <a:t>main colors</a:t>
            </a:r>
          </a:p>
        </p:txBody>
      </p:sp>
      <p:sp>
        <p:nvSpPr>
          <p:cNvPr id="17" name="TextBox 16"/>
          <p:cNvSpPr txBox="1"/>
          <p:nvPr userDrawn="1"/>
        </p:nvSpPr>
        <p:spPr>
          <a:xfrm>
            <a:off x="4868884" y="2701036"/>
            <a:ext cx="3063834" cy="261610"/>
          </a:xfrm>
          <a:prstGeom prst="rect">
            <a:avLst/>
          </a:prstGeom>
          <a:noFill/>
        </p:spPr>
        <p:txBody>
          <a:bodyPr wrap="square" rtlCol="0">
            <a:spAutoFit/>
          </a:bodyPr>
          <a:lstStyle/>
          <a:p>
            <a:pPr algn="r"/>
            <a:r>
              <a:rPr lang="en-US" sz="1100" dirty="0">
                <a:solidFill>
                  <a:schemeClr val="tx2"/>
                </a:solidFill>
              </a:rPr>
              <a:t>Pop/accent colors</a:t>
            </a:r>
          </a:p>
        </p:txBody>
      </p:sp>
      <p:sp>
        <p:nvSpPr>
          <p:cNvPr id="18" name="TextBox 17"/>
          <p:cNvSpPr txBox="1"/>
          <p:nvPr userDrawn="1"/>
        </p:nvSpPr>
        <p:spPr>
          <a:xfrm>
            <a:off x="4251366" y="4833257"/>
            <a:ext cx="3681352" cy="261610"/>
          </a:xfrm>
          <a:prstGeom prst="rect">
            <a:avLst/>
          </a:prstGeom>
          <a:noFill/>
        </p:spPr>
        <p:txBody>
          <a:bodyPr wrap="square" rtlCol="0">
            <a:spAutoFit/>
          </a:bodyPr>
          <a:lstStyle/>
          <a:p>
            <a:pPr algn="r"/>
            <a:r>
              <a:rPr lang="en-US" sz="1100" dirty="0">
                <a:solidFill>
                  <a:schemeClr val="tx2"/>
                </a:solidFill>
              </a:rPr>
              <a:t>Neutrals of grey and light warm yellow</a:t>
            </a:r>
          </a:p>
        </p:txBody>
      </p:sp>
    </p:spTree>
    <p:extLst>
      <p:ext uri="{BB962C8B-B14F-4D97-AF65-F5344CB8AC3E}">
        <p14:creationId xmlns:p14="http://schemas.microsoft.com/office/powerpoint/2010/main" val="315751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Clr>
                <a:schemeClr val="accent1"/>
              </a:buClr>
              <a:buFont typeface="Wingdings" charset="2"/>
              <a:buChar char="§"/>
              <a:defRPr/>
            </a:lvl1pPr>
            <a:lvl2pPr marL="742950" indent="-285750">
              <a:buClr>
                <a:schemeClr val="accent1"/>
              </a:buClr>
              <a:buFont typeface="Wingdings" charset="2"/>
              <a:buChar char="§"/>
              <a:defRPr/>
            </a:lvl2pPr>
            <a:lvl3pPr marL="1143000" indent="-228600">
              <a:buClr>
                <a:schemeClr val="accent1"/>
              </a:buClr>
              <a:buFont typeface="Wingdings" charset="2"/>
              <a:buChar char="§"/>
              <a:defRPr/>
            </a:lvl3pPr>
            <a:lvl4pPr marL="1600200" indent="-228600">
              <a:buClr>
                <a:schemeClr val="accent1"/>
              </a:buClr>
              <a:buFont typeface="Wingdings" charset="2"/>
              <a:buChar char="§"/>
              <a:defRPr/>
            </a:lvl4pPr>
            <a:lvl5pPr marL="2057400" indent="-228600">
              <a:buClr>
                <a:schemeClr val="accent1"/>
              </a:buClr>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384810" y="6470789"/>
            <a:ext cx="586740" cy="34487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dirty="0"/>
          </a:p>
        </p:txBody>
      </p:sp>
      <p:sp>
        <p:nvSpPr>
          <p:cNvPr id="5" name="Footer Placeholder 3"/>
          <p:cNvSpPr>
            <a:spLocks noGrp="1"/>
          </p:cNvSpPr>
          <p:nvPr>
            <p:ph type="ftr" sz="quarter" idx="3"/>
          </p:nvPr>
        </p:nvSpPr>
        <p:spPr>
          <a:xfrm>
            <a:off x="1097280" y="6470789"/>
            <a:ext cx="4922520" cy="344879"/>
          </a:xfrm>
          <a:prstGeom prst="rect">
            <a:avLst/>
          </a:prstGeom>
        </p:spPr>
        <p:txBody>
          <a:bodyPr vert="horz" lIns="91440" tIns="45720" rIns="91440" bIns="45720" rtlCol="0" anchor="ctr"/>
          <a:lstStyle>
            <a:lvl1pPr>
              <a:defRPr lang="en-US" sz="1000"/>
            </a:lvl1pPr>
          </a:lstStyle>
          <a:p>
            <a:endParaRPr lang="en-US" dirty="0"/>
          </a:p>
        </p:txBody>
      </p:sp>
    </p:spTree>
    <p:extLst>
      <p:ext uri="{BB962C8B-B14F-4D97-AF65-F5344CB8AC3E}">
        <p14:creationId xmlns:p14="http://schemas.microsoft.com/office/powerpoint/2010/main" val="994402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white cov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00" y="-6968"/>
            <a:ext cx="9153292" cy="6864968"/>
          </a:xfrm>
          <a:prstGeom prst="rect">
            <a:avLst/>
          </a:prstGeom>
        </p:spPr>
      </p:pic>
      <p:sp>
        <p:nvSpPr>
          <p:cNvPr id="6" name="Text Placeholder 5"/>
          <p:cNvSpPr>
            <a:spLocks noGrp="1"/>
          </p:cNvSpPr>
          <p:nvPr>
            <p:ph type="body" sz="quarter" idx="10" hasCustomPrompt="1"/>
          </p:nvPr>
        </p:nvSpPr>
        <p:spPr>
          <a:xfrm>
            <a:off x="3259844" y="2950340"/>
            <a:ext cx="4938712" cy="934919"/>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456" y="3094355"/>
            <a:ext cx="2419518" cy="687652"/>
          </a:xfrm>
          <a:prstGeom prst="rect">
            <a:avLst/>
          </a:prstGeom>
        </p:spPr>
      </p:pic>
      <p:cxnSp>
        <p:nvCxnSpPr>
          <p:cNvPr id="8" name="Straight Connector 7"/>
          <p:cNvCxnSpPr/>
          <p:nvPr userDrawn="1"/>
        </p:nvCxnSpPr>
        <p:spPr>
          <a:xfrm>
            <a:off x="3105823"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2" hasCustomPrompt="1"/>
          </p:nvPr>
        </p:nvSpPr>
        <p:spPr>
          <a:xfrm>
            <a:off x="3259844" y="4372053"/>
            <a:ext cx="4938712"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April 4, 2014</a:t>
            </a:fld>
            <a:endParaRPr lang="en-US" dirty="0"/>
          </a:p>
        </p:txBody>
      </p:sp>
      <p:sp>
        <p:nvSpPr>
          <p:cNvPr id="22" name="Content Placeholder 21"/>
          <p:cNvSpPr>
            <a:spLocks noGrp="1"/>
          </p:cNvSpPr>
          <p:nvPr>
            <p:ph sz="quarter" idx="13" hasCustomPrompt="1"/>
          </p:nvPr>
        </p:nvSpPr>
        <p:spPr>
          <a:xfrm>
            <a:off x="3259138" y="4116388"/>
            <a:ext cx="4938712" cy="255587"/>
          </a:xfrm>
        </p:spPr>
        <p:txBody>
          <a:bodyPr>
            <a:noAutofit/>
          </a:bodyPr>
          <a:lstStyle>
            <a:lvl1pPr marL="0" indent="0">
              <a:buNone/>
              <a:defRPr sz="140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Tree>
    <p:extLst>
      <p:ext uri="{BB962C8B-B14F-4D97-AF65-F5344CB8AC3E}">
        <p14:creationId xmlns:p14="http://schemas.microsoft.com/office/powerpoint/2010/main" val="190089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92138" y="1436688"/>
            <a:ext cx="8094662" cy="4370387"/>
          </a:xfrm>
        </p:spPr>
        <p:txBody>
          <a:bodyPr/>
          <a:lstStyle>
            <a:lvl1pPr>
              <a:defRPr sz="2800">
                <a:solidFill>
                  <a:schemeClr val="tx2"/>
                </a:solidFill>
              </a:defRPr>
            </a:lvl1pPr>
            <a:lvl2pPr>
              <a:defRPr sz="24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104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grey intr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2"/>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92666" y="1454150"/>
            <a:ext cx="8094134" cy="1143000"/>
          </a:xfrm>
        </p:spPr>
        <p:txBody>
          <a:bodyPr>
            <a:noAutofit/>
          </a:bodyPr>
          <a:lstStyle>
            <a:lvl1pPr marL="0" indent="0">
              <a:lnSpc>
                <a:spcPct val="100000"/>
              </a:lnSpc>
              <a:buNone/>
              <a:defRPr sz="1800">
                <a:solidFill>
                  <a:schemeClr val="tx2"/>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1" hasCustomPrompt="1"/>
          </p:nvPr>
        </p:nvSpPr>
        <p:spPr>
          <a:xfrm>
            <a:off x="592666" y="2724150"/>
            <a:ext cx="8094134" cy="3005138"/>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5559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rey cov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349"/>
            <a:ext cx="9152465" cy="6864349"/>
          </a:xfrm>
          <a:prstGeom prst="rect">
            <a:avLst/>
          </a:prstGeom>
        </p:spPr>
      </p:pic>
      <p:sp>
        <p:nvSpPr>
          <p:cNvPr id="10" name="Rectangle 10"/>
          <p:cNvSpPr/>
          <p:nvPr userDrawn="1"/>
        </p:nvSpPr>
        <p:spPr>
          <a:xfrm>
            <a:off x="109561" y="2824744"/>
            <a:ext cx="8206305"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3259844" y="2950341"/>
            <a:ext cx="4938712" cy="91610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456" y="3094355"/>
            <a:ext cx="2419518" cy="687652"/>
          </a:xfrm>
          <a:prstGeom prst="rect">
            <a:avLst/>
          </a:prstGeom>
        </p:spPr>
      </p:pic>
      <p:cxnSp>
        <p:nvCxnSpPr>
          <p:cNvPr id="8" name="Straight Connector 7"/>
          <p:cNvCxnSpPr/>
          <p:nvPr userDrawn="1"/>
        </p:nvCxnSpPr>
        <p:spPr>
          <a:xfrm>
            <a:off x="3105823"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2" hasCustomPrompt="1"/>
          </p:nvPr>
        </p:nvSpPr>
        <p:spPr>
          <a:xfrm>
            <a:off x="3259844" y="4372053"/>
            <a:ext cx="4938712" cy="275543"/>
          </a:xfrm>
        </p:spPr>
        <p:txBody>
          <a:bodyPr anchor="ctr" anchorCtr="0">
            <a:noAutofit/>
          </a:bodyPr>
          <a:lstStyle>
            <a:lvl1pPr marL="0" indent="0">
              <a:buNone/>
              <a:defRPr sz="1200" baseline="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r>
              <a:rPr lang="en-US" dirty="0"/>
              <a:t>August 15, 2014</a:t>
            </a:r>
          </a:p>
        </p:txBody>
      </p:sp>
    </p:spTree>
    <p:extLst>
      <p:ext uri="{BB962C8B-B14F-4D97-AF65-F5344CB8AC3E}">
        <p14:creationId xmlns:p14="http://schemas.microsoft.com/office/powerpoint/2010/main" val="1232325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41069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act_Ma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4572"/>
            <a:ext cx="9190094" cy="6892571"/>
          </a:xfrm>
          <a:prstGeom prst="rect">
            <a:avLst/>
          </a:prstGeom>
        </p:spPr>
      </p:pic>
      <p:sp>
        <p:nvSpPr>
          <p:cNvPr id="8" name="Rounded Rectangle 7"/>
          <p:cNvSpPr/>
          <p:nvPr userDrawn="1"/>
        </p:nvSpPr>
        <p:spPr>
          <a:xfrm>
            <a:off x="-1" y="3756115"/>
            <a:ext cx="2702327"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solidFill>
                <a:prstClr val="white"/>
              </a:solidFill>
            </a:endParaRPr>
          </a:p>
        </p:txBody>
      </p:sp>
      <p:sp>
        <p:nvSpPr>
          <p:cNvPr id="9" name="TextBox 8"/>
          <p:cNvSpPr txBox="1"/>
          <p:nvPr userDrawn="1"/>
        </p:nvSpPr>
        <p:spPr>
          <a:xfrm>
            <a:off x="157943" y="4816174"/>
            <a:ext cx="2544384" cy="553998"/>
          </a:xfrm>
          <a:prstGeom prst="rect">
            <a:avLst/>
          </a:prstGeom>
          <a:noFill/>
        </p:spPr>
        <p:txBody>
          <a:bodyPr wrap="square" rtlCol="0">
            <a:noAutofit/>
          </a:bodyPr>
          <a:lstStyle/>
          <a:p>
            <a:pPr algn="ctr"/>
            <a:r>
              <a:rPr lang="en-US" sz="1600" b="1" spc="100" dirty="0" err="1">
                <a:solidFill>
                  <a:srgbClr val="FFFFFF"/>
                </a:solidFill>
                <a:cs typeface="Arial"/>
              </a:rPr>
              <a:t>www.rsginc.com</a:t>
            </a:r>
            <a:endParaRPr lang="en-US" sz="1600" b="1" spc="100" dirty="0">
              <a:solidFill>
                <a:srgbClr val="FFFFFF"/>
              </a:solidFill>
              <a:cs typeface="Arial"/>
            </a:endParaRPr>
          </a:p>
          <a:p>
            <a:pPr algn="ctr" defTabSz="914608">
              <a:tabLst>
                <a:tab pos="4665639" algn="l"/>
              </a:tabLst>
            </a:pPr>
            <a:endParaRPr lang="en-US" sz="1400" spc="100" dirty="0">
              <a:solidFill>
                <a:prstClr val="white"/>
              </a:solidFill>
              <a:cs typeface="Arial"/>
            </a:endParaRPr>
          </a:p>
        </p:txBody>
      </p:sp>
      <p:pic>
        <p:nvPicPr>
          <p:cNvPr id="10" name="Picture 9"/>
          <p:cNvPicPr>
            <a:picLocks noChangeAspect="1"/>
          </p:cNvPicPr>
          <p:nvPr userDrawn="1"/>
        </p:nvPicPr>
        <p:blipFill rotWithShape="1">
          <a:blip r:embed="rId3" cstate="email">
            <a:extLst>
              <a:ext uri="{28A0092B-C50C-407E-A947-70E740481C1C}">
                <a14:useLocalDpi xmlns:a14="http://schemas.microsoft.com/office/drawing/2010/main"/>
              </a:ext>
            </a:extLst>
          </a:blip>
          <a:srcRect r="81488"/>
          <a:stretch/>
        </p:blipFill>
        <p:spPr>
          <a:xfrm>
            <a:off x="469900" y="4045304"/>
            <a:ext cx="446703" cy="685800"/>
          </a:xfrm>
          <a:prstGeom prst="rect">
            <a:avLst/>
          </a:prstGeom>
        </p:spPr>
      </p:pic>
      <p:sp>
        <p:nvSpPr>
          <p:cNvPr id="11" name="TextBox 10"/>
          <p:cNvSpPr txBox="1"/>
          <p:nvPr userDrawn="1"/>
        </p:nvSpPr>
        <p:spPr>
          <a:xfrm>
            <a:off x="1054110" y="3926260"/>
            <a:ext cx="1305973" cy="655641"/>
          </a:xfrm>
          <a:prstGeom prst="rect">
            <a:avLst/>
          </a:prstGeom>
          <a:noFill/>
        </p:spPr>
        <p:txBody>
          <a:bodyPr wrap="square" rtlCol="0" anchor="ctr" anchorCtr="0">
            <a:noAutofit/>
          </a:bodyPr>
          <a:lstStyle/>
          <a:p>
            <a:r>
              <a:rPr lang="en-US" sz="2000" b="1" dirty="0">
                <a:solidFill>
                  <a:srgbClr val="262626"/>
                </a:solidFill>
                <a:cs typeface="Arial"/>
              </a:rPr>
              <a:t>Contacts</a:t>
            </a:r>
          </a:p>
        </p:txBody>
      </p:sp>
      <p:cxnSp>
        <p:nvCxnSpPr>
          <p:cNvPr id="12" name="Straight Connector 11"/>
          <p:cNvCxnSpPr/>
          <p:nvPr userDrawn="1"/>
        </p:nvCxnSpPr>
        <p:spPr>
          <a:xfrm>
            <a:off x="1026651" y="3926260"/>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5"/>
          <p:cNvSpPr>
            <a:spLocks noGrp="1"/>
          </p:cNvSpPr>
          <p:nvPr>
            <p:ph type="body" sz="quarter" idx="10" hasCustomPrompt="1"/>
          </p:nvPr>
        </p:nvSpPr>
        <p:spPr>
          <a:xfrm>
            <a:off x="3195638" y="3660775"/>
            <a:ext cx="4412720"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18" name="Text Placeholder 17"/>
          <p:cNvSpPr>
            <a:spLocks noGrp="1"/>
          </p:cNvSpPr>
          <p:nvPr>
            <p:ph type="body" sz="quarter" idx="11" hasCustomPrompt="1"/>
          </p:nvPr>
        </p:nvSpPr>
        <p:spPr>
          <a:xfrm>
            <a:off x="3195638" y="3888632"/>
            <a:ext cx="4413250" cy="222407"/>
          </a:xfrm>
        </p:spPr>
        <p:txBody>
          <a:bodyPr anchor="ctr" anchorCtr="0">
            <a:noAutofit/>
          </a:bodyPr>
          <a:lstStyle>
            <a:lvl1pPr marL="0" indent="0">
              <a:buNone/>
              <a:defRPr sz="1200">
                <a:solidFill>
                  <a:schemeClr val="bg2"/>
                </a:solidFill>
              </a:defRPr>
            </a:lvl1pPr>
          </a:lstStyle>
          <a:p>
            <a:pPr lvl="0"/>
            <a:r>
              <a:rPr lang="en-US" dirty="0"/>
              <a:t>TITLE</a:t>
            </a:r>
          </a:p>
        </p:txBody>
      </p:sp>
      <p:sp>
        <p:nvSpPr>
          <p:cNvPr id="20" name="Text Placeholder 19"/>
          <p:cNvSpPr>
            <a:spLocks noGrp="1"/>
          </p:cNvSpPr>
          <p:nvPr>
            <p:ph type="body" sz="quarter" idx="12" hasCustomPrompt="1"/>
          </p:nvPr>
        </p:nvSpPr>
        <p:spPr>
          <a:xfrm>
            <a:off x="3195638" y="4196178"/>
            <a:ext cx="4413250"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1" name="Text Placeholder 15"/>
          <p:cNvSpPr>
            <a:spLocks noGrp="1"/>
          </p:cNvSpPr>
          <p:nvPr>
            <p:ph type="body" sz="quarter" idx="13" hasCustomPrompt="1"/>
          </p:nvPr>
        </p:nvSpPr>
        <p:spPr>
          <a:xfrm>
            <a:off x="3196697" y="5118126"/>
            <a:ext cx="4412720"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22" name="Text Placeholder 17"/>
          <p:cNvSpPr>
            <a:spLocks noGrp="1"/>
          </p:cNvSpPr>
          <p:nvPr>
            <p:ph type="body" sz="quarter" idx="14" hasCustomPrompt="1"/>
          </p:nvPr>
        </p:nvSpPr>
        <p:spPr>
          <a:xfrm>
            <a:off x="3196696" y="5319212"/>
            <a:ext cx="4413250" cy="295275"/>
          </a:xfrm>
        </p:spPr>
        <p:txBody>
          <a:bodyPr>
            <a:noAutofit/>
          </a:bodyPr>
          <a:lstStyle>
            <a:lvl1pPr marL="0" indent="0">
              <a:buNone/>
              <a:defRPr sz="1200">
                <a:solidFill>
                  <a:schemeClr val="bg2"/>
                </a:solidFill>
              </a:defRPr>
            </a:lvl1pPr>
          </a:lstStyle>
          <a:p>
            <a:pPr lvl="0"/>
            <a:r>
              <a:rPr lang="en-US" dirty="0"/>
              <a:t>TITLE</a:t>
            </a:r>
          </a:p>
        </p:txBody>
      </p:sp>
      <p:sp>
        <p:nvSpPr>
          <p:cNvPr id="23" name="Text Placeholder 19"/>
          <p:cNvSpPr>
            <a:spLocks noGrp="1"/>
          </p:cNvSpPr>
          <p:nvPr>
            <p:ph type="body" sz="quarter" idx="15" hasCustomPrompt="1"/>
          </p:nvPr>
        </p:nvSpPr>
        <p:spPr>
          <a:xfrm>
            <a:off x="3196697" y="5700263"/>
            <a:ext cx="4413250"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90334" y="-142113"/>
            <a:ext cx="5943827" cy="4591565"/>
          </a:xfrm>
          <a:prstGeom prst="rect">
            <a:avLst/>
          </a:prstGeom>
        </p:spPr>
      </p:pic>
    </p:spTree>
    <p:extLst>
      <p:ext uri="{BB962C8B-B14F-4D97-AF65-F5344CB8AC3E}">
        <p14:creationId xmlns:p14="http://schemas.microsoft.com/office/powerpoint/2010/main" val="260175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cov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728" y="179015"/>
            <a:ext cx="8279723" cy="4373846"/>
          </a:xfrm>
          <a:prstGeom prst="rect">
            <a:avLst/>
          </a:prstGeom>
        </p:spPr>
      </p:pic>
      <p:pic>
        <p:nvPicPr>
          <p:cNvPr id="13" name="Picture 12">
            <a:extLst>
              <a:ext uri="{FF2B5EF4-FFF2-40B4-BE49-F238E27FC236}">
                <a16:creationId xmlns:a16="http://schemas.microsoft.com/office/drawing/2014/main" id="{15C12E2B-E249-4573-9509-0305106D205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122961" y="3534732"/>
            <a:ext cx="1771892" cy="619804"/>
          </a:xfrm>
          <a:prstGeom prst="rect">
            <a:avLst/>
          </a:prstGeom>
        </p:spPr>
      </p:pic>
      <p:sp>
        <p:nvSpPr>
          <p:cNvPr id="11" name="Rectangle 10"/>
          <p:cNvSpPr/>
          <p:nvPr userDrawn="1"/>
        </p:nvSpPr>
        <p:spPr>
          <a:xfrm>
            <a:off x="157942" y="4755511"/>
            <a:ext cx="8839200" cy="193192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10"/>
          <p:cNvSpPr/>
          <p:nvPr userDrawn="1"/>
        </p:nvSpPr>
        <p:spPr>
          <a:xfrm>
            <a:off x="109561" y="4054970"/>
            <a:ext cx="8206305"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3245733" y="4198682"/>
            <a:ext cx="4938712" cy="90013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0456" y="4342697"/>
            <a:ext cx="2419518" cy="687652"/>
          </a:xfrm>
          <a:prstGeom prst="rect">
            <a:avLst/>
          </a:prstGeom>
        </p:spPr>
      </p:pic>
      <p:cxnSp>
        <p:nvCxnSpPr>
          <p:cNvPr id="8" name="Straight Connector 7"/>
          <p:cNvCxnSpPr/>
          <p:nvPr userDrawn="1"/>
        </p:nvCxnSpPr>
        <p:spPr>
          <a:xfrm>
            <a:off x="3105823" y="4198682"/>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245733" y="5324438"/>
            <a:ext cx="4938712" cy="290286"/>
          </a:xfrm>
        </p:spPr>
        <p:txBody>
          <a:bodyPr anchor="ctr" anchorCtr="0">
            <a:noAutofit/>
          </a:bodyPr>
          <a:lstStyle>
            <a:lvl1pPr marL="0" indent="0">
              <a:buNone/>
              <a:defRPr sz="1400">
                <a:solidFill>
                  <a:schemeClr val="bg1"/>
                </a:solidFill>
              </a:defRPr>
            </a:lvl1pPr>
            <a:lvl2pPr marL="457200" indent="0">
              <a:buNone/>
              <a:defRPr sz="1200">
                <a:solidFill>
                  <a:schemeClr val="bg2"/>
                </a:solidFill>
              </a:defRPr>
            </a:lvl2pPr>
          </a:lstStyle>
          <a:p>
            <a:pPr lvl="0"/>
            <a:r>
              <a:rPr lang="en-US" dirty="0"/>
              <a:t>CLICK TO EDIT MASTER TEXT STYLES</a:t>
            </a:r>
          </a:p>
        </p:txBody>
      </p:sp>
      <p:sp>
        <p:nvSpPr>
          <p:cNvPr id="19" name="Text Placeholder 18"/>
          <p:cNvSpPr>
            <a:spLocks noGrp="1"/>
          </p:cNvSpPr>
          <p:nvPr>
            <p:ph type="body" sz="quarter" idx="12" hasCustomPrompt="1"/>
          </p:nvPr>
        </p:nvSpPr>
        <p:spPr>
          <a:xfrm>
            <a:off x="3245733" y="5620395"/>
            <a:ext cx="4938712"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May 26, 2015</a:t>
            </a:fld>
            <a:endParaRPr lang="en-US" dirty="0"/>
          </a:p>
        </p:txBody>
      </p:sp>
      <p:pic>
        <p:nvPicPr>
          <p:cNvPr id="3" name="Picture 2">
            <a:extLst>
              <a:ext uri="{FF2B5EF4-FFF2-40B4-BE49-F238E27FC236}">
                <a16:creationId xmlns:a16="http://schemas.microsoft.com/office/drawing/2014/main" id="{5C0FAB3B-A94D-480C-B4BC-DD193189BE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1728" y="2597261"/>
            <a:ext cx="2814005" cy="1874942"/>
          </a:xfrm>
          <a:prstGeom prst="rect">
            <a:avLst/>
          </a:prstGeom>
        </p:spPr>
      </p:pic>
    </p:spTree>
    <p:extLst>
      <p:ext uri="{BB962C8B-B14F-4D97-AF65-F5344CB8AC3E}">
        <p14:creationId xmlns:p14="http://schemas.microsoft.com/office/powerpoint/2010/main" val="124427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92138" y="1436688"/>
            <a:ext cx="8094662" cy="4370387"/>
          </a:xfrm>
        </p:spPr>
        <p:txBody>
          <a:bodyPr/>
          <a:lstStyle>
            <a:lvl1pPr>
              <a:defRPr sz="2800">
                <a:solidFill>
                  <a:schemeClr val="tx2"/>
                </a:solidFill>
              </a:defRPr>
            </a:lvl1pPr>
            <a:lvl2pPr>
              <a:defRPr sz="2400">
                <a:solidFill>
                  <a:schemeClr val="tx2"/>
                </a:solidFill>
              </a:defRPr>
            </a:lvl2pPr>
            <a:lvl3pPr marL="1143000" indent="-228600">
              <a:buSzPct val="75000"/>
              <a:buFont typeface="Courier New" panose="02070309020205020404" pitchFamily="49" charset="0"/>
              <a:buChar char="o"/>
              <a:defRPr sz="2000">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56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grey intr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2"/>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92666" y="1454150"/>
            <a:ext cx="8094134" cy="1143000"/>
          </a:xfrm>
        </p:spPr>
        <p:txBody>
          <a:bodyPr>
            <a:noAutofit/>
          </a:bodyPr>
          <a:lstStyle>
            <a:lvl1pPr marL="0" indent="0">
              <a:lnSpc>
                <a:spcPct val="100000"/>
              </a:lnSpc>
              <a:buNone/>
              <a:defRPr sz="1800">
                <a:solidFill>
                  <a:schemeClr val="tx2"/>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1" hasCustomPrompt="1"/>
          </p:nvPr>
        </p:nvSpPr>
        <p:spPr>
          <a:xfrm>
            <a:off x="592666" y="2724150"/>
            <a:ext cx="8094134" cy="3005138"/>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8741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245120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4" name="Picture Placeholder 3"/>
          <p:cNvSpPr>
            <a:spLocks noGrp="1"/>
          </p:cNvSpPr>
          <p:nvPr>
            <p:ph type="pic" sz="quarter" idx="10" hasCustomPrompt="1"/>
          </p:nvPr>
        </p:nvSpPr>
        <p:spPr>
          <a:xfrm>
            <a:off x="592138" y="1533525"/>
            <a:ext cx="8094662" cy="1928813"/>
          </a:xfrm>
        </p:spPr>
        <p:txBody>
          <a:bodyPr>
            <a:noAutofit/>
          </a:bodyPr>
          <a:lstStyle>
            <a:lvl1pPr>
              <a:defRPr sz="1800"/>
            </a:lvl1pPr>
          </a:lstStyle>
          <a:p>
            <a:r>
              <a:rPr lang="en-US" dirty="0"/>
              <a:t>Click to add photo</a:t>
            </a:r>
          </a:p>
        </p:txBody>
      </p:sp>
      <p:sp>
        <p:nvSpPr>
          <p:cNvPr id="5" name="Text Placeholder 10"/>
          <p:cNvSpPr>
            <a:spLocks noGrp="1"/>
          </p:cNvSpPr>
          <p:nvPr>
            <p:ph type="body" sz="quarter" idx="11" hasCustomPrompt="1"/>
          </p:nvPr>
        </p:nvSpPr>
        <p:spPr>
          <a:xfrm>
            <a:off x="592666" y="3636669"/>
            <a:ext cx="8094134" cy="2496961"/>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499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solidFill>
                  <a:srgbClr val="F68B1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Autofit/>
          </a:bodyPr>
          <a:lstStyle>
            <a:lvl1pPr marL="231775" indent="-231775">
              <a:defRPr sz="1800"/>
            </a:lvl1pPr>
            <a:lvl2pPr marL="688975" indent="-231775">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Autofit/>
          </a:bodyPr>
          <a:lstStyle>
            <a:lvl1pPr marL="2317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4pPr>
            <a:lvl5pPr algn="l" defTabSz="457200" rtl="0" eaLnBrk="1" latinLnBrk="0" hangingPunct="1">
              <a:spcBef>
                <a:spcPct val="20000"/>
              </a:spcBef>
              <a:buFont typeface="Arial"/>
              <a:defRPr lang="en-US" sz="1800" kern="1200" dirty="0">
                <a:solidFill>
                  <a:schemeClr val="tx1">
                    <a:lumMod val="65000"/>
                    <a:lumOff val="35000"/>
                  </a:schemeClr>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282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5" name="Text Placeholder 4"/>
          <p:cNvSpPr>
            <a:spLocks noGrp="1"/>
          </p:cNvSpPr>
          <p:nvPr>
            <p:ph type="body" sz="quarter" idx="3"/>
          </p:nvPr>
        </p:nvSpPr>
        <p:spPr>
          <a:xfrm>
            <a:off x="3292593" y="1535113"/>
            <a:ext cx="5394207" cy="639762"/>
          </a:xfrm>
        </p:spPr>
        <p:txBody>
          <a:bodyPr anchor="t" anchorCtr="0">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3292593" y="2174875"/>
            <a:ext cx="5394208" cy="3951288"/>
          </a:xfrm>
        </p:spPr>
        <p:txBody>
          <a:bodyPr>
            <a:noAutofit/>
          </a:bodyPr>
          <a:lstStyle>
            <a:lvl1pPr marL="346075" indent="-230188" algn="l" defTabSz="457200" rtl="0" eaLnBrk="1" latinLnBrk="0" hangingPunct="1">
              <a:spcBef>
                <a:spcPct val="20000"/>
              </a:spcBef>
              <a:buFont typeface="Arial"/>
              <a:defRPr lang="en-US" sz="1800" kern="1200" dirty="0" smtClean="0">
                <a:solidFill>
                  <a:schemeClr val="tx2"/>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2"/>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2"/>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2"/>
                </a:solidFill>
                <a:latin typeface="+mn-lt"/>
                <a:ea typeface="+mn-ea"/>
                <a:cs typeface="+mn-cs"/>
              </a:defRPr>
            </a:lvl4pPr>
            <a:lvl5pPr algn="l" defTabSz="457200" rtl="0" eaLnBrk="1" latinLnBrk="0" hangingPunct="1">
              <a:spcBef>
                <a:spcPct val="20000"/>
              </a:spcBef>
              <a:buFont typeface="Arial"/>
              <a:defRPr lang="en-US" sz="1800" kern="1200" dirty="0">
                <a:solidFill>
                  <a:schemeClr val="tx2"/>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hasCustomPrompt="1"/>
          </p:nvPr>
        </p:nvSpPr>
        <p:spPr>
          <a:xfrm>
            <a:off x="592139" y="1535113"/>
            <a:ext cx="2578158" cy="4591050"/>
          </a:xfrm>
        </p:spPr>
        <p:txBody>
          <a:bodyPr>
            <a:noAutofit/>
          </a:bodyPr>
          <a:lstStyle>
            <a:lvl1pPr marL="344488" indent="-225425">
              <a:defRPr sz="1800"/>
            </a:lvl1pPr>
          </a:lstStyle>
          <a:p>
            <a:r>
              <a:rPr lang="en-US" dirty="0"/>
              <a:t>Click to add photo</a:t>
            </a:r>
          </a:p>
        </p:txBody>
      </p:sp>
    </p:spTree>
    <p:extLst>
      <p:ext uri="{BB962C8B-B14F-4D97-AF65-F5344CB8AC3E}">
        <p14:creationId xmlns:p14="http://schemas.microsoft.com/office/powerpoint/2010/main" val="20252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2666" y="274638"/>
            <a:ext cx="8094133" cy="9607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p:nvCxnSpPr>
        <p:spPr>
          <a:xfrm>
            <a:off x="477058" y="275704"/>
            <a:ext cx="0" cy="959662"/>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7200" y="6471215"/>
            <a:ext cx="299283" cy="299283"/>
          </a:xfrm>
          <a:prstGeom prst="rect">
            <a:avLst/>
          </a:prstGeom>
        </p:spPr>
      </p:pic>
      <p:grpSp>
        <p:nvGrpSpPr>
          <p:cNvPr id="10" name="Group 9"/>
          <p:cNvGrpSpPr/>
          <p:nvPr/>
        </p:nvGrpSpPr>
        <p:grpSpPr>
          <a:xfrm>
            <a:off x="1" y="6265266"/>
            <a:ext cx="9143999" cy="89537"/>
            <a:chOff x="1" y="6276051"/>
            <a:chExt cx="9143999" cy="89537"/>
          </a:xfrm>
        </p:grpSpPr>
        <p:cxnSp>
          <p:nvCxnSpPr>
            <p:cNvPr id="11" name="Straight Connector 10"/>
            <p:cNvCxnSpPr/>
            <p:nvPr/>
          </p:nvCxnSpPr>
          <p:spPr>
            <a:xfrm flipH="1">
              <a:off x="1" y="6365588"/>
              <a:ext cx="856543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8565431" y="6276051"/>
              <a:ext cx="95250"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660681" y="6276051"/>
              <a:ext cx="81015"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1696" y="6365588"/>
              <a:ext cx="402304"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8457258" y="6439474"/>
            <a:ext cx="381000" cy="230832"/>
          </a:xfrm>
          <a:prstGeom prst="rect">
            <a:avLst/>
          </a:prstGeom>
          <a:noFill/>
        </p:spPr>
        <p:txBody>
          <a:bodyPr wrap="square" rtlCol="0" anchor="ctr" anchorCtr="1">
            <a:spAutoFit/>
          </a:bodyPr>
          <a:lstStyle/>
          <a:p>
            <a:pPr algn="r"/>
            <a:fld id="{6AFB2962-CD7A-BA4A-83EB-E335D01B9653}" type="slidenum">
              <a:rPr lang="en-US" sz="900" smtClean="0">
                <a:solidFill>
                  <a:schemeClr val="tx2"/>
                </a:solidFill>
              </a:rPr>
              <a:pPr algn="r"/>
              <a:t>‹#›</a:t>
            </a:fld>
            <a:endParaRPr lang="en-US" sz="900" dirty="0">
              <a:solidFill>
                <a:schemeClr val="tx2"/>
              </a:solidFill>
            </a:endParaRPr>
          </a:p>
        </p:txBody>
      </p:sp>
      <p:pic>
        <p:nvPicPr>
          <p:cNvPr id="18" name="Picture 17" descr="A picture containing building, drawing&#10;&#10;Description automatically generated">
            <a:extLst>
              <a:ext uri="{FF2B5EF4-FFF2-40B4-BE49-F238E27FC236}">
                <a16:creationId xmlns:a16="http://schemas.microsoft.com/office/drawing/2014/main" id="{2639013D-A7A1-45F8-B8A1-00A0EA9FE781}"/>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03622" y="6438528"/>
            <a:ext cx="299284" cy="364656"/>
          </a:xfrm>
          <a:prstGeom prst="rect">
            <a:avLst/>
          </a:prstGeom>
        </p:spPr>
      </p:pic>
    </p:spTree>
    <p:extLst>
      <p:ext uri="{BB962C8B-B14F-4D97-AF65-F5344CB8AC3E}">
        <p14:creationId xmlns:p14="http://schemas.microsoft.com/office/powerpoint/2010/main" val="417558015"/>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65" r:id="rId3"/>
    <p:sldLayoutId id="2147483674" r:id="rId4"/>
    <p:sldLayoutId id="2147483660" r:id="rId5"/>
    <p:sldLayoutId id="2147483661" r:id="rId6"/>
    <p:sldLayoutId id="2147483672" r:id="rId7"/>
    <p:sldLayoutId id="2147483653" r:id="rId8"/>
    <p:sldLayoutId id="2147483673" r:id="rId9"/>
    <p:sldLayoutId id="2147483671" r:id="rId10"/>
    <p:sldLayoutId id="2147483667" r:id="rId11"/>
    <p:sldLayoutId id="2147483668" r:id="rId12"/>
    <p:sldLayoutId id="2147483669" r:id="rId13"/>
    <p:sldLayoutId id="2147483670" r:id="rId14"/>
    <p:sldLayoutId id="2147483675" r:id="rId15"/>
    <p:sldLayoutId id="2147483682" r:id="rId16"/>
  </p:sldLayoutIdLst>
  <p:hf hdr="0" ftr="0" dt="0"/>
  <p:txStyles>
    <p:titleStyle>
      <a:lvl1pPr algn="l" defTabSz="457200" rtl="0" eaLnBrk="1" latinLnBrk="0" hangingPunct="1">
        <a:lnSpc>
          <a:spcPct val="100000"/>
        </a:lnSpc>
        <a:spcBef>
          <a:spcPct val="0"/>
        </a:spcBef>
        <a:buNone/>
        <a:defRPr sz="2800" b="1" kern="1200" baseline="0">
          <a:solidFill>
            <a:schemeClr val="tx2"/>
          </a:solidFill>
          <a:latin typeface="Calibri" panose="020F0502020204030204" pitchFamily="34" charset="0"/>
          <a:ea typeface="+mj-ea"/>
          <a:cs typeface="Calibri" panose="020F0502020204030204" pitchFamily="34" charset="0"/>
        </a:defRPr>
      </a:lvl1pPr>
    </p:titleStyle>
    <p:bodyStyle>
      <a:lvl1pPr marL="398463" indent="-279400" algn="l" defTabSz="457200" rtl="0" eaLnBrk="1" latinLnBrk="0" hangingPunct="1">
        <a:spcBef>
          <a:spcPct val="20000"/>
        </a:spcBef>
        <a:buFont typeface="Arial"/>
        <a:buChar char="•"/>
        <a:defRPr sz="3200" kern="1200">
          <a:solidFill>
            <a:schemeClr val="tx2"/>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kern="1200">
          <a:solidFill>
            <a:schemeClr val="tx2"/>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kern="1200">
          <a:solidFill>
            <a:schemeClr val="tx2"/>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kern="1200">
          <a:solidFill>
            <a:schemeClr val="tx2"/>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kern="1200">
          <a:solidFill>
            <a:schemeClr val="tx2"/>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2666" y="274638"/>
            <a:ext cx="8094133" cy="9607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477058" y="275704"/>
            <a:ext cx="0" cy="959662"/>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6471215"/>
            <a:ext cx="299283" cy="299283"/>
          </a:xfrm>
          <a:prstGeom prst="rect">
            <a:avLst/>
          </a:prstGeom>
        </p:spPr>
      </p:pic>
      <p:grpSp>
        <p:nvGrpSpPr>
          <p:cNvPr id="10" name="Group 9"/>
          <p:cNvGrpSpPr/>
          <p:nvPr/>
        </p:nvGrpSpPr>
        <p:grpSpPr>
          <a:xfrm>
            <a:off x="1" y="6265266"/>
            <a:ext cx="9143999" cy="89537"/>
            <a:chOff x="1" y="6276051"/>
            <a:chExt cx="9143999" cy="89537"/>
          </a:xfrm>
        </p:grpSpPr>
        <p:cxnSp>
          <p:nvCxnSpPr>
            <p:cNvPr id="11" name="Straight Connector 10"/>
            <p:cNvCxnSpPr/>
            <p:nvPr/>
          </p:nvCxnSpPr>
          <p:spPr>
            <a:xfrm flipH="1">
              <a:off x="1" y="6365588"/>
              <a:ext cx="856543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8565431" y="6276051"/>
              <a:ext cx="95250"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660681" y="6276051"/>
              <a:ext cx="81015"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1696" y="6365588"/>
              <a:ext cx="402304"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8457258" y="6439474"/>
            <a:ext cx="381000" cy="230832"/>
          </a:xfrm>
          <a:prstGeom prst="rect">
            <a:avLst/>
          </a:prstGeom>
          <a:noFill/>
        </p:spPr>
        <p:txBody>
          <a:bodyPr wrap="square" rtlCol="0" anchor="ctr" anchorCtr="1">
            <a:spAutoFit/>
          </a:bodyPr>
          <a:lstStyle/>
          <a:p>
            <a:pPr algn="r"/>
            <a:fld id="{6AFB2962-CD7A-BA4A-83EB-E335D01B9653}" type="slidenum">
              <a:rPr lang="en-US" sz="900" smtClean="0">
                <a:solidFill>
                  <a:srgbClr val="262626"/>
                </a:solidFill>
              </a:rPr>
              <a:pPr algn="r"/>
              <a:t>‹#›</a:t>
            </a:fld>
            <a:endParaRPr lang="en-US" sz="900" dirty="0">
              <a:solidFill>
                <a:srgbClr val="262626"/>
              </a:solidFill>
            </a:endParaRPr>
          </a:p>
        </p:txBody>
      </p:sp>
      <p:sp>
        <p:nvSpPr>
          <p:cNvPr id="16" name="TextBox 15"/>
          <p:cNvSpPr txBox="1"/>
          <p:nvPr/>
        </p:nvSpPr>
        <p:spPr>
          <a:xfrm>
            <a:off x="756482" y="6428882"/>
            <a:ext cx="2429479" cy="230832"/>
          </a:xfrm>
          <a:prstGeom prst="rect">
            <a:avLst/>
          </a:prstGeom>
          <a:noFill/>
        </p:spPr>
        <p:txBody>
          <a:bodyPr wrap="square" rtlCol="0">
            <a:spAutoFit/>
          </a:bodyPr>
          <a:lstStyle/>
          <a:p>
            <a:r>
              <a:rPr lang="en-US" sz="900" dirty="0">
                <a:solidFill>
                  <a:srgbClr val="262626"/>
                </a:solidFill>
              </a:rPr>
              <a:t>01.11.2016</a:t>
            </a:r>
          </a:p>
        </p:txBody>
      </p:sp>
      <p:sp>
        <p:nvSpPr>
          <p:cNvPr id="17" name="TextBox 16"/>
          <p:cNvSpPr txBox="1"/>
          <p:nvPr/>
        </p:nvSpPr>
        <p:spPr>
          <a:xfrm>
            <a:off x="756483" y="6584527"/>
            <a:ext cx="2079850" cy="230832"/>
          </a:xfrm>
          <a:prstGeom prst="rect">
            <a:avLst/>
          </a:prstGeom>
          <a:noFill/>
        </p:spPr>
        <p:txBody>
          <a:bodyPr wrap="square" rtlCol="0">
            <a:spAutoFit/>
          </a:bodyPr>
          <a:lstStyle/>
          <a:p>
            <a:r>
              <a:rPr lang="en-US" sz="900" dirty="0">
                <a:solidFill>
                  <a:srgbClr val="262626"/>
                </a:solidFill>
              </a:rPr>
              <a:t>RSG</a:t>
            </a:r>
          </a:p>
        </p:txBody>
      </p:sp>
    </p:spTree>
    <p:extLst>
      <p:ext uri="{BB962C8B-B14F-4D97-AF65-F5344CB8AC3E}">
        <p14:creationId xmlns:p14="http://schemas.microsoft.com/office/powerpoint/2010/main" val="233406495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p:titleStyle>
    <p:bodyStyle>
      <a:lvl1pPr marL="398463" indent="-2794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slides/_rels/slide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92.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steventrev.github.io/ActivityViz/index.html" TargetMode="External"/><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76.pn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00400" y="4038600"/>
            <a:ext cx="5212468" cy="1066800"/>
          </a:xfrm>
        </p:spPr>
        <p:txBody>
          <a:bodyPr/>
          <a:lstStyle/>
          <a:p>
            <a:r>
              <a:rPr lang="en-US" sz="2600" dirty="0"/>
              <a:t>Tennessee Statewide Model v.4</a:t>
            </a:r>
            <a:br>
              <a:rPr lang="en-US" sz="2600" dirty="0"/>
            </a:br>
            <a:r>
              <a:rPr lang="en-US" sz="2600" dirty="0" err="1">
                <a:solidFill>
                  <a:schemeClr val="bg2"/>
                </a:solidFill>
              </a:rPr>
              <a:t>TNMUG</a:t>
            </a:r>
            <a:r>
              <a:rPr lang="en-US" sz="2600" dirty="0">
                <a:solidFill>
                  <a:schemeClr val="bg2"/>
                </a:solidFill>
              </a:rPr>
              <a:t> Meeting</a:t>
            </a:r>
          </a:p>
        </p:txBody>
      </p:sp>
      <p:sp>
        <p:nvSpPr>
          <p:cNvPr id="4" name="Text Placeholder 3"/>
          <p:cNvSpPr>
            <a:spLocks noGrp="1"/>
          </p:cNvSpPr>
          <p:nvPr>
            <p:ph type="body" sz="quarter" idx="11"/>
          </p:nvPr>
        </p:nvSpPr>
        <p:spPr/>
        <p:txBody>
          <a:bodyPr/>
          <a:lstStyle/>
          <a:p>
            <a:r>
              <a:rPr lang="en-US" dirty="0"/>
              <a:t>Vince Bernardin, PhD, Preston Elliot,  Steven Trevino</a:t>
            </a:r>
          </a:p>
        </p:txBody>
      </p:sp>
      <p:sp>
        <p:nvSpPr>
          <p:cNvPr id="5" name="Text Placeholder 4"/>
          <p:cNvSpPr>
            <a:spLocks noGrp="1"/>
          </p:cNvSpPr>
          <p:nvPr>
            <p:ph type="body" sz="quarter" idx="12"/>
          </p:nvPr>
        </p:nvSpPr>
        <p:spPr/>
        <p:txBody>
          <a:bodyPr/>
          <a:lstStyle/>
          <a:p>
            <a:r>
              <a:rPr lang="en-US" dirty="0"/>
              <a:t>February 26, 2020</a:t>
            </a:r>
          </a:p>
        </p:txBody>
      </p:sp>
    </p:spTree>
    <p:extLst>
      <p:ext uri="{BB962C8B-B14F-4D97-AF65-F5344CB8AC3E}">
        <p14:creationId xmlns:p14="http://schemas.microsoft.com/office/powerpoint/2010/main" val="29832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CAVs in Michigan</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494968" y="1235366"/>
            <a:ext cx="5788997" cy="4370387"/>
          </a:xfrm>
        </p:spPr>
        <p:txBody>
          <a:bodyPr/>
          <a:lstStyle/>
          <a:p>
            <a:r>
              <a:rPr lang="en-US" dirty="0"/>
              <a:t>Home of the Auto Industry</a:t>
            </a:r>
          </a:p>
          <a:p>
            <a:pPr lvl="1"/>
            <a:r>
              <a:rPr lang="en-US" dirty="0"/>
              <a:t>All auto-makers actively </a:t>
            </a:r>
            <a:br>
              <a:rPr lang="en-US" dirty="0"/>
            </a:br>
            <a:r>
              <a:rPr lang="en-US" dirty="0"/>
              <a:t>investing in CAV technology</a:t>
            </a:r>
          </a:p>
          <a:p>
            <a:r>
              <a:rPr lang="en-US" dirty="0"/>
              <a:t>Public-Private Partnerships</a:t>
            </a:r>
          </a:p>
          <a:p>
            <a:pPr lvl="1"/>
            <a:r>
              <a:rPr lang="en-US" dirty="0"/>
              <a:t>Research rapidly moving into reality</a:t>
            </a:r>
          </a:p>
          <a:p>
            <a:pPr lvl="2"/>
            <a:r>
              <a:rPr lang="en-US" sz="2000" dirty="0"/>
              <a:t>U of M has been using autonomous shuttles for almost a year</a:t>
            </a:r>
          </a:p>
        </p:txBody>
      </p:sp>
      <p:pic>
        <p:nvPicPr>
          <p:cNvPr id="4" name="Picture 3">
            <a:extLst>
              <a:ext uri="{FF2B5EF4-FFF2-40B4-BE49-F238E27FC236}">
                <a16:creationId xmlns:a16="http://schemas.microsoft.com/office/drawing/2014/main" id="{24A1FF2F-EA6D-4B37-A67A-DD74B89B9A59}"/>
              </a:ext>
            </a:extLst>
          </p:cNvPr>
          <p:cNvPicPr>
            <a:picLocks noChangeAspect="1"/>
          </p:cNvPicPr>
          <p:nvPr/>
        </p:nvPicPr>
        <p:blipFill>
          <a:blip r:embed="rId2"/>
          <a:stretch>
            <a:fillRect/>
          </a:stretch>
        </p:blipFill>
        <p:spPr>
          <a:xfrm>
            <a:off x="6846817" y="2862913"/>
            <a:ext cx="1842615" cy="1824188"/>
          </a:xfrm>
          <a:prstGeom prst="rect">
            <a:avLst/>
          </a:prstGeom>
        </p:spPr>
      </p:pic>
      <p:pic>
        <p:nvPicPr>
          <p:cNvPr id="5" name="Picture 4">
            <a:extLst>
              <a:ext uri="{FF2B5EF4-FFF2-40B4-BE49-F238E27FC236}">
                <a16:creationId xmlns:a16="http://schemas.microsoft.com/office/drawing/2014/main" id="{6EFD085F-9364-4843-9424-4212E7C7F0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695" y="4266005"/>
            <a:ext cx="2214028" cy="2006566"/>
          </a:xfrm>
          <a:prstGeom prst="rect">
            <a:avLst/>
          </a:prstGeom>
        </p:spPr>
      </p:pic>
      <p:pic>
        <p:nvPicPr>
          <p:cNvPr id="8" name="Picture 7" descr="A car driving on a city street&#10;&#10;Description generated with very high confidence">
            <a:extLst>
              <a:ext uri="{FF2B5EF4-FFF2-40B4-BE49-F238E27FC236}">
                <a16:creationId xmlns:a16="http://schemas.microsoft.com/office/drawing/2014/main" id="{E664F32F-BDE8-4811-A04D-AD764B34A3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0450" y="4266005"/>
            <a:ext cx="3410393" cy="2006908"/>
          </a:xfrm>
          <a:prstGeom prst="rect">
            <a:avLst/>
          </a:prstGeom>
        </p:spPr>
      </p:pic>
      <p:pic>
        <p:nvPicPr>
          <p:cNvPr id="9" name="Picture 8">
            <a:extLst>
              <a:ext uri="{FF2B5EF4-FFF2-40B4-BE49-F238E27FC236}">
                <a16:creationId xmlns:a16="http://schemas.microsoft.com/office/drawing/2014/main" id="{C9053B57-2AC5-4FD7-A6A7-1A9F622F5C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4717" y="491856"/>
            <a:ext cx="3232082" cy="2153839"/>
          </a:xfrm>
          <a:prstGeom prst="rect">
            <a:avLst/>
          </a:prstGeom>
        </p:spPr>
      </p:pic>
    </p:spTree>
    <p:extLst>
      <p:ext uri="{BB962C8B-B14F-4D97-AF65-F5344CB8AC3E}">
        <p14:creationId xmlns:p14="http://schemas.microsoft.com/office/powerpoint/2010/main" val="6915966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Private CAV ZOV Modeling Methods</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92665" y="1327687"/>
            <a:ext cx="8422182" cy="5031783"/>
          </a:xfrm>
        </p:spPr>
        <p:txBody>
          <a:bodyPr/>
          <a:lstStyle/>
          <a:p>
            <a:pPr marL="633413" indent="-514350">
              <a:buFont typeface="+mj-lt"/>
              <a:buAutoNum type="arabicPeriod"/>
            </a:pPr>
            <a:r>
              <a:rPr lang="en-US" dirty="0"/>
              <a:t>for car sharing among household members</a:t>
            </a:r>
          </a:p>
          <a:p>
            <a:pPr lvl="1"/>
            <a:r>
              <a:rPr lang="en-US" dirty="0"/>
              <a:t>invert asserted percentage of </a:t>
            </a:r>
            <a:r>
              <a:rPr lang="en-US" dirty="0" err="1"/>
              <a:t>Os</a:t>
            </a:r>
            <a:r>
              <a:rPr lang="en-US" dirty="0"/>
              <a:t> &amp; Ds, gravity model</a:t>
            </a:r>
          </a:p>
          <a:p>
            <a:pPr marL="633413" indent="-514350">
              <a:buFont typeface="+mj-lt"/>
              <a:buAutoNum type="arabicPeriod"/>
            </a:pPr>
            <a:r>
              <a:rPr lang="en-US" dirty="0"/>
              <a:t>to avoid paid parking by parking at home </a:t>
            </a:r>
          </a:p>
          <a:p>
            <a:pPr lvl="1"/>
            <a:r>
              <a:rPr lang="en-US" dirty="0"/>
              <a:t>invert asserted percentage of HB trip ODs for pay TAZs</a:t>
            </a:r>
          </a:p>
          <a:p>
            <a:pPr marL="633413" indent="-514350">
              <a:buFont typeface="+mj-lt"/>
              <a:buAutoNum type="arabicPeriod"/>
            </a:pPr>
            <a:r>
              <a:rPr lang="en-US" dirty="0"/>
              <a:t>to avoid paid parking by parking elsewhere</a:t>
            </a:r>
          </a:p>
          <a:p>
            <a:pPr lvl="1"/>
            <a:r>
              <a:rPr lang="en-US" dirty="0"/>
              <a:t>create trips between pay TAZ &amp; nearest non-pay TAZs as a function of long Ds at pay TAZ</a:t>
            </a:r>
          </a:p>
          <a:p>
            <a:pPr marL="633413" indent="-514350">
              <a:buFont typeface="+mj-lt"/>
              <a:buAutoNum type="arabicPeriod"/>
            </a:pPr>
            <a:r>
              <a:rPr lang="en-US" dirty="0"/>
              <a:t>to avoid paid parking by circulating</a:t>
            </a:r>
          </a:p>
          <a:p>
            <a:pPr lvl="1"/>
            <a:r>
              <a:rPr lang="en-US" dirty="0"/>
              <a:t>estimate VMT per parking zone, divide by length of non-freeway links within buffer of TAZ use volume as preload on those links</a:t>
            </a:r>
          </a:p>
          <a:p>
            <a:pPr lvl="1"/>
            <a:endParaRPr lang="en-US" dirty="0"/>
          </a:p>
          <a:p>
            <a:pPr lvl="1"/>
            <a:endParaRPr lang="en-US" dirty="0"/>
          </a:p>
        </p:txBody>
      </p:sp>
    </p:spTree>
    <p:extLst>
      <p:ext uri="{BB962C8B-B14F-4D97-AF65-F5344CB8AC3E}">
        <p14:creationId xmlns:p14="http://schemas.microsoft.com/office/powerpoint/2010/main" val="29464794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Shared CAV ZOV Modeling Methods</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92665" y="1327687"/>
            <a:ext cx="7626603" cy="5031783"/>
          </a:xfrm>
        </p:spPr>
        <p:txBody>
          <a:bodyPr/>
          <a:lstStyle/>
          <a:p>
            <a:pPr marL="633413" indent="-514350">
              <a:buFont typeface="+mj-lt"/>
              <a:buAutoNum type="arabicPeriod" startAt="5"/>
            </a:pPr>
            <a:r>
              <a:rPr lang="en-US" dirty="0"/>
              <a:t>for passenger pick-up/drop-off</a:t>
            </a:r>
          </a:p>
          <a:p>
            <a:pPr lvl="1"/>
            <a:r>
              <a:rPr lang="nb-NO" dirty="0"/>
              <a:t>invert all passenger Os &amp; Ds; gravity model</a:t>
            </a:r>
            <a:endParaRPr lang="en-US" dirty="0"/>
          </a:p>
          <a:p>
            <a:pPr marL="633413" indent="-514350">
              <a:buFont typeface="+mj-lt"/>
              <a:buAutoNum type="arabicPeriod" startAt="5"/>
            </a:pPr>
            <a:r>
              <a:rPr lang="en-US" dirty="0"/>
              <a:t>to/from depots (for re-charging / demand response)</a:t>
            </a:r>
          </a:p>
          <a:p>
            <a:pPr lvl="1"/>
            <a:r>
              <a:rPr lang="en-US" dirty="0"/>
              <a:t>assert depot TAZs with capacities; generate trips by min(difference in demand between periods, charging requirement assumption); gravity between shared CAV </a:t>
            </a:r>
            <a:r>
              <a:rPr lang="en-US" dirty="0" err="1"/>
              <a:t>Os</a:t>
            </a:r>
            <a:r>
              <a:rPr lang="en-US" dirty="0"/>
              <a:t> &amp; Ds and depot TAZ</a:t>
            </a:r>
          </a:p>
          <a:p>
            <a:pPr lvl="1"/>
            <a:endParaRPr lang="en-US" dirty="0"/>
          </a:p>
          <a:p>
            <a:pPr lvl="1"/>
            <a:endParaRPr lang="en-US" dirty="0"/>
          </a:p>
        </p:txBody>
      </p:sp>
    </p:spTree>
    <p:extLst>
      <p:ext uri="{BB962C8B-B14F-4D97-AF65-F5344CB8AC3E}">
        <p14:creationId xmlns:p14="http://schemas.microsoft.com/office/powerpoint/2010/main" val="26009949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Assignment</a:t>
            </a:r>
          </a:p>
        </p:txBody>
      </p:sp>
      <p:pic>
        <p:nvPicPr>
          <p:cNvPr id="5" name="Picture 4">
            <a:extLst>
              <a:ext uri="{FF2B5EF4-FFF2-40B4-BE49-F238E27FC236}">
                <a16:creationId xmlns:a16="http://schemas.microsoft.com/office/drawing/2014/main" id="{0D938771-061C-4D0A-8FCB-BC82A9523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532" y="1322376"/>
            <a:ext cx="6986936" cy="4834098"/>
          </a:xfrm>
          <a:prstGeom prst="rect">
            <a:avLst/>
          </a:prstGeom>
        </p:spPr>
      </p:pic>
    </p:spTree>
    <p:extLst>
      <p:ext uri="{BB962C8B-B14F-4D97-AF65-F5344CB8AC3E}">
        <p14:creationId xmlns:p14="http://schemas.microsoft.com/office/powerpoint/2010/main" val="17102192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Assignment</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03995" y="1238559"/>
            <a:ext cx="8035947" cy="4479388"/>
          </a:xfrm>
        </p:spPr>
        <p:txBody>
          <a:bodyPr/>
          <a:lstStyle/>
          <a:p>
            <a:pPr>
              <a:spcBef>
                <a:spcPts val="600"/>
              </a:spcBef>
            </a:pPr>
            <a:r>
              <a:rPr lang="en-US" dirty="0"/>
              <a:t>Separate autonomous and conventional vehicle classes</a:t>
            </a:r>
          </a:p>
          <a:p>
            <a:pPr>
              <a:spcBef>
                <a:spcPts val="600"/>
              </a:spcBef>
            </a:pPr>
            <a:r>
              <a:rPr lang="en-US" dirty="0"/>
              <a:t>User option to have dedicated CAV-only facilities/lanes and assert high capacities and higher speeds</a:t>
            </a:r>
          </a:p>
          <a:p>
            <a:pPr>
              <a:spcBef>
                <a:spcPts val="600"/>
              </a:spcBef>
            </a:pPr>
            <a:r>
              <a:rPr lang="en-US" dirty="0"/>
              <a:t>User option to </a:t>
            </a:r>
            <a:br>
              <a:rPr lang="en-US" dirty="0"/>
            </a:br>
            <a:r>
              <a:rPr lang="en-US" dirty="0"/>
              <a:t>assert different </a:t>
            </a:r>
            <a:br>
              <a:rPr lang="en-US" dirty="0"/>
            </a:br>
            <a:r>
              <a:rPr lang="en-US" dirty="0"/>
              <a:t>capacity consumption </a:t>
            </a:r>
            <a:br>
              <a:rPr lang="en-US" dirty="0"/>
            </a:br>
            <a:r>
              <a:rPr lang="en-US" dirty="0"/>
              <a:t>in mixed traffic </a:t>
            </a:r>
            <a:br>
              <a:rPr lang="en-US" dirty="0"/>
            </a:br>
            <a:r>
              <a:rPr lang="en-US" dirty="0"/>
              <a:t>(through PCE factor)</a:t>
            </a:r>
          </a:p>
          <a:p>
            <a:pPr>
              <a:spcBef>
                <a:spcPts val="1200"/>
              </a:spcBef>
            </a:pPr>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E169B57E-6618-4FE6-9A4D-C321C45D8F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8794" y="3199127"/>
            <a:ext cx="4068005" cy="3051004"/>
          </a:xfrm>
          <a:prstGeom prst="rect">
            <a:avLst/>
          </a:prstGeom>
        </p:spPr>
      </p:pic>
    </p:spTree>
    <p:extLst>
      <p:ext uri="{BB962C8B-B14F-4D97-AF65-F5344CB8AC3E}">
        <p14:creationId xmlns:p14="http://schemas.microsoft.com/office/powerpoint/2010/main" val="620520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Parting Thoughts</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92666" y="1245699"/>
            <a:ext cx="7419958" cy="4995620"/>
          </a:xfrm>
        </p:spPr>
        <p:txBody>
          <a:bodyPr/>
          <a:lstStyle/>
          <a:p>
            <a:r>
              <a:rPr lang="en-US" dirty="0"/>
              <a:t>Models can be enhanced to capture almost (but not) all dimensions of uncertainty about CAVs</a:t>
            </a:r>
          </a:p>
          <a:p>
            <a:pPr lvl="1"/>
            <a:r>
              <a:rPr lang="en-US" dirty="0"/>
              <a:t>Add adjustments to all steps</a:t>
            </a:r>
          </a:p>
          <a:p>
            <a:pPr lvl="1"/>
            <a:r>
              <a:rPr lang="en-US" dirty="0"/>
              <a:t>Add taxi/TNC mode</a:t>
            </a:r>
          </a:p>
          <a:p>
            <a:pPr lvl="1"/>
            <a:r>
              <a:rPr lang="en-US" dirty="0"/>
              <a:t>Add special ZOV components </a:t>
            </a:r>
          </a:p>
          <a:p>
            <a:r>
              <a:rPr lang="en-US" dirty="0"/>
              <a:t>They can NOT tell us what will happen</a:t>
            </a:r>
          </a:p>
          <a:p>
            <a:r>
              <a:rPr lang="en-US" dirty="0"/>
              <a:t>They CAN help us understand </a:t>
            </a:r>
          </a:p>
          <a:p>
            <a:pPr lvl="1"/>
            <a:r>
              <a:rPr lang="en-US" dirty="0"/>
              <a:t>the range of possible futures</a:t>
            </a:r>
          </a:p>
          <a:p>
            <a:pPr lvl="1"/>
            <a:r>
              <a:rPr lang="en-US" dirty="0"/>
              <a:t>the relative importance of different factors</a:t>
            </a:r>
          </a:p>
          <a:p>
            <a:pPr lvl="1"/>
            <a:r>
              <a:rPr lang="en-US" dirty="0"/>
              <a:t>the robustness of policies / investments</a:t>
            </a:r>
          </a:p>
          <a:p>
            <a:endParaRPr lang="en-US" dirty="0"/>
          </a:p>
        </p:txBody>
      </p:sp>
    </p:spTree>
    <p:extLst>
      <p:ext uri="{BB962C8B-B14F-4D97-AF65-F5344CB8AC3E}">
        <p14:creationId xmlns:p14="http://schemas.microsoft.com/office/powerpoint/2010/main" val="4620086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 y="3756115"/>
            <a:ext cx="2702327"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157943" y="4816174"/>
            <a:ext cx="2544384" cy="553998"/>
          </a:xfrm>
          <a:prstGeom prst="rect">
            <a:avLst/>
          </a:prstGeom>
          <a:noFill/>
        </p:spPr>
        <p:txBody>
          <a:bodyPr wrap="square" rtlCol="0">
            <a:spAutoFit/>
          </a:bodyPr>
          <a:lstStyle/>
          <a:p>
            <a:pPr algn="ctr"/>
            <a:r>
              <a:rPr lang="en-US" sz="1600" b="1" spc="100" dirty="0" err="1">
                <a:solidFill>
                  <a:srgbClr val="FFFFFF"/>
                </a:solidFill>
                <a:cs typeface="Arial"/>
              </a:rPr>
              <a:t>www.rsginc.com</a:t>
            </a:r>
            <a:endParaRPr lang="en-US" sz="1600" b="1" spc="100" dirty="0">
              <a:solidFill>
                <a:srgbClr val="FFFFFF"/>
              </a:solidFill>
              <a:cs typeface="Arial"/>
            </a:endParaRPr>
          </a:p>
          <a:p>
            <a:pPr algn="ctr" defTabSz="914608">
              <a:tabLst>
                <a:tab pos="4665639" algn="l"/>
              </a:tabLst>
            </a:pPr>
            <a:endParaRPr lang="en-US" sz="1400" spc="100" dirty="0">
              <a:solidFill>
                <a:prstClr val="white"/>
              </a:solidFill>
              <a:cs typeface="Arial"/>
            </a:endParaRPr>
          </a:p>
        </p:txBody>
      </p:sp>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r="81488"/>
          <a:stretch/>
        </p:blipFill>
        <p:spPr>
          <a:xfrm>
            <a:off x="469900" y="4045304"/>
            <a:ext cx="446703" cy="685800"/>
          </a:xfrm>
          <a:prstGeom prst="rect">
            <a:avLst/>
          </a:prstGeom>
        </p:spPr>
      </p:pic>
      <p:sp>
        <p:nvSpPr>
          <p:cNvPr id="14" name="TextBox 13"/>
          <p:cNvSpPr txBox="1"/>
          <p:nvPr/>
        </p:nvSpPr>
        <p:spPr>
          <a:xfrm>
            <a:off x="1054110" y="3632938"/>
            <a:ext cx="4892360" cy="830997"/>
          </a:xfrm>
          <a:prstGeom prst="rect">
            <a:avLst/>
          </a:prstGeom>
          <a:noFill/>
        </p:spPr>
        <p:txBody>
          <a:bodyPr wrap="square" rtlCol="0">
            <a:spAutoFit/>
          </a:bodyPr>
          <a:lstStyle/>
          <a:p>
            <a:endParaRPr lang="en-US" sz="2800" b="1" dirty="0">
              <a:solidFill>
                <a:srgbClr val="595959"/>
              </a:solidFill>
              <a:cs typeface="Arial"/>
            </a:endParaRPr>
          </a:p>
          <a:p>
            <a:r>
              <a:rPr lang="en-US" sz="2000" b="1" dirty="0">
                <a:solidFill>
                  <a:srgbClr val="48484A"/>
                </a:solidFill>
                <a:cs typeface="Arial"/>
              </a:rPr>
              <a:t>Contact</a:t>
            </a:r>
          </a:p>
        </p:txBody>
      </p:sp>
      <p:cxnSp>
        <p:nvCxnSpPr>
          <p:cNvPr id="15" name="Straight Connector 14"/>
          <p:cNvCxnSpPr/>
          <p:nvPr/>
        </p:nvCxnSpPr>
        <p:spPr>
          <a:xfrm>
            <a:off x="1026651" y="3926260"/>
            <a:ext cx="0" cy="655641"/>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
          <p:cNvSpPr>
            <a:spLocks noGrp="1"/>
          </p:cNvSpPr>
          <p:nvPr>
            <p:ph type="body" sz="quarter" idx="10"/>
          </p:nvPr>
        </p:nvSpPr>
        <p:spPr>
          <a:xfrm>
            <a:off x="3624263" y="4140363"/>
            <a:ext cx="4412720" cy="285219"/>
          </a:xfrm>
        </p:spPr>
        <p:txBody>
          <a:bodyPr/>
          <a:lstStyle/>
          <a:p>
            <a:pPr algn="ctr"/>
            <a:r>
              <a:rPr lang="en-US" sz="1600" dirty="0"/>
              <a:t>Vince Bernardin, Jr, PhD</a:t>
            </a:r>
          </a:p>
        </p:txBody>
      </p:sp>
      <p:sp>
        <p:nvSpPr>
          <p:cNvPr id="3" name="Text Placeholder 2"/>
          <p:cNvSpPr>
            <a:spLocks noGrp="1"/>
          </p:cNvSpPr>
          <p:nvPr>
            <p:ph type="body" sz="quarter" idx="11"/>
          </p:nvPr>
        </p:nvSpPr>
        <p:spPr>
          <a:xfrm>
            <a:off x="3624263" y="4377745"/>
            <a:ext cx="4413250" cy="222407"/>
          </a:xfrm>
        </p:spPr>
        <p:txBody>
          <a:bodyPr/>
          <a:lstStyle/>
          <a:p>
            <a:pPr algn="ctr"/>
            <a:r>
              <a:rPr lang="en-US" dirty="0"/>
              <a:t>DIRECTOR OF TRAVEL FORECASTING</a:t>
            </a:r>
          </a:p>
        </p:txBody>
      </p:sp>
      <p:sp>
        <p:nvSpPr>
          <p:cNvPr id="4" name="Text Placeholder 3"/>
          <p:cNvSpPr>
            <a:spLocks noGrp="1"/>
          </p:cNvSpPr>
          <p:nvPr>
            <p:ph type="body" sz="quarter" idx="12"/>
          </p:nvPr>
        </p:nvSpPr>
        <p:spPr>
          <a:xfrm>
            <a:off x="3624263" y="4675766"/>
            <a:ext cx="4413250" cy="460077"/>
          </a:xfrm>
        </p:spPr>
        <p:txBody>
          <a:bodyPr/>
          <a:lstStyle/>
          <a:p>
            <a:pPr algn="ctr">
              <a:spcBef>
                <a:spcPts val="0"/>
              </a:spcBef>
            </a:pPr>
            <a:r>
              <a:rPr lang="en-US" dirty="0"/>
              <a:t>Vince.Bernardin@rsginc.com</a:t>
            </a:r>
          </a:p>
          <a:p>
            <a:pPr algn="ctr">
              <a:spcBef>
                <a:spcPts val="0"/>
              </a:spcBef>
            </a:pPr>
            <a:r>
              <a:rPr lang="en-US" dirty="0"/>
              <a:t>812.200.2351</a:t>
            </a:r>
          </a:p>
        </p:txBody>
      </p:sp>
      <p:sp>
        <p:nvSpPr>
          <p:cNvPr id="10" name="Text Placeholder 1">
            <a:extLst>
              <a:ext uri="{FF2B5EF4-FFF2-40B4-BE49-F238E27FC236}">
                <a16:creationId xmlns:a16="http://schemas.microsoft.com/office/drawing/2014/main" id="{01E43802-295D-45F5-967B-8CC7A7EECA73}"/>
              </a:ext>
            </a:extLst>
          </p:cNvPr>
          <p:cNvSpPr txBox="1">
            <a:spLocks/>
          </p:cNvSpPr>
          <p:nvPr/>
        </p:nvSpPr>
        <p:spPr>
          <a:xfrm>
            <a:off x="3623733" y="5312336"/>
            <a:ext cx="4412720" cy="285219"/>
          </a:xfrm>
          <a:prstGeom prst="rect">
            <a:avLst/>
          </a:prstGeom>
        </p:spPr>
        <p:txBody>
          <a:bodyPr vert="horz" lIns="91440" tIns="45720" rIns="91440" bIns="45720" rtlCol="0" anchor="ctr" anchorCtr="0">
            <a:noAutofit/>
          </a:bodyPr>
          <a:lstStyle>
            <a:lvl1pPr marL="0" indent="0" algn="l" defTabSz="457200" rtl="0" eaLnBrk="1" latinLnBrk="0" hangingPunct="1">
              <a:spcBef>
                <a:spcPct val="20000"/>
              </a:spcBef>
              <a:buFont typeface="Arial"/>
              <a:buNone/>
              <a:defRPr sz="1400" b="1" kern="1200" baseline="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Steven Trevino</a:t>
            </a:r>
          </a:p>
        </p:txBody>
      </p:sp>
      <p:sp>
        <p:nvSpPr>
          <p:cNvPr id="12" name="Text Placeholder 2">
            <a:extLst>
              <a:ext uri="{FF2B5EF4-FFF2-40B4-BE49-F238E27FC236}">
                <a16:creationId xmlns:a16="http://schemas.microsoft.com/office/drawing/2014/main" id="{231C72ED-3965-49BC-9989-135988ED5DA6}"/>
              </a:ext>
            </a:extLst>
          </p:cNvPr>
          <p:cNvSpPr txBox="1">
            <a:spLocks/>
          </p:cNvSpPr>
          <p:nvPr/>
        </p:nvSpPr>
        <p:spPr>
          <a:xfrm>
            <a:off x="3623733" y="5549718"/>
            <a:ext cx="4413250" cy="222407"/>
          </a:xfrm>
          <a:prstGeom prst="rect">
            <a:avLst/>
          </a:prstGeom>
        </p:spPr>
        <p:txBody>
          <a:bodyPr vert="horz" lIns="91440" tIns="45720" rIns="91440" bIns="45720" rtlCol="0" anchor="ctr" anchorCtr="0">
            <a:noAutofit/>
          </a:bodyPr>
          <a:lstStyle>
            <a:lvl1pPr marL="0" indent="0" algn="l" defTabSz="457200" rtl="0" eaLnBrk="1" latinLnBrk="0" hangingPunct="1">
              <a:spcBef>
                <a:spcPct val="20000"/>
              </a:spcBef>
              <a:buFont typeface="Arial"/>
              <a:buNone/>
              <a:defRPr sz="12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CONSULTANT</a:t>
            </a:r>
          </a:p>
        </p:txBody>
      </p:sp>
      <p:sp>
        <p:nvSpPr>
          <p:cNvPr id="16" name="Text Placeholder 3">
            <a:extLst>
              <a:ext uri="{FF2B5EF4-FFF2-40B4-BE49-F238E27FC236}">
                <a16:creationId xmlns:a16="http://schemas.microsoft.com/office/drawing/2014/main" id="{1A91C51A-D926-4A1D-85FD-334C5255C9A8}"/>
              </a:ext>
            </a:extLst>
          </p:cNvPr>
          <p:cNvSpPr txBox="1">
            <a:spLocks/>
          </p:cNvSpPr>
          <p:nvPr/>
        </p:nvSpPr>
        <p:spPr>
          <a:xfrm>
            <a:off x="3623733" y="5847739"/>
            <a:ext cx="4413250" cy="460077"/>
          </a:xfrm>
          <a:prstGeom prst="rect">
            <a:avLst/>
          </a:prstGeom>
        </p:spPr>
        <p:txBody>
          <a:bodyPr vert="horz" lIns="91440" tIns="45720" rIns="91440" bIns="45720" rtlCol="0" anchor="ctr" anchorCtr="0">
            <a:noAutofit/>
          </a:bodyPr>
          <a:lstStyle>
            <a:lvl1pPr marL="0" indent="0" algn="l" defTabSz="457200" rtl="0" eaLnBrk="1" latinLnBrk="0" hangingPunct="1">
              <a:spcBef>
                <a:spcPct val="20000"/>
              </a:spcBef>
              <a:buFont typeface="Arial"/>
              <a:buNone/>
              <a:defRPr sz="1400"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14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1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US" dirty="0"/>
              <a:t>Steven.Trevino@rsginc.com</a:t>
            </a:r>
          </a:p>
          <a:p>
            <a:pPr algn="ctr">
              <a:spcBef>
                <a:spcPts val="0"/>
              </a:spcBef>
            </a:pPr>
            <a:r>
              <a:rPr lang="en-US" dirty="0"/>
              <a:t>812.200.2352</a:t>
            </a:r>
          </a:p>
        </p:txBody>
      </p:sp>
    </p:spTree>
    <p:extLst>
      <p:ext uri="{BB962C8B-B14F-4D97-AF65-F5344CB8AC3E}">
        <p14:creationId xmlns:p14="http://schemas.microsoft.com/office/powerpoint/2010/main" val="2252951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 name="Title 108">
            <a:extLst>
              <a:ext uri="{FF2B5EF4-FFF2-40B4-BE49-F238E27FC236}">
                <a16:creationId xmlns:a16="http://schemas.microsoft.com/office/drawing/2014/main" id="{E652F101-50CC-4DAB-AC33-8A3FF451493F}"/>
              </a:ext>
            </a:extLst>
          </p:cNvPr>
          <p:cNvSpPr>
            <a:spLocks noGrp="1"/>
          </p:cNvSpPr>
          <p:nvPr>
            <p:ph type="title"/>
          </p:nvPr>
        </p:nvSpPr>
        <p:spPr/>
        <p:txBody>
          <a:bodyPr/>
          <a:lstStyle/>
          <a:p>
            <a:r>
              <a:rPr lang="en-US" dirty="0"/>
              <a:t>Michigan Tourism</a:t>
            </a:r>
          </a:p>
        </p:txBody>
      </p:sp>
      <p:sp>
        <p:nvSpPr>
          <p:cNvPr id="4" name="TextBox 3">
            <a:extLst>
              <a:ext uri="{FF2B5EF4-FFF2-40B4-BE49-F238E27FC236}">
                <a16:creationId xmlns:a16="http://schemas.microsoft.com/office/drawing/2014/main" id="{5BE79286-FD3B-4425-AB61-E4BBFD45E2A5}"/>
              </a:ext>
            </a:extLst>
          </p:cNvPr>
          <p:cNvSpPr txBox="1"/>
          <p:nvPr/>
        </p:nvSpPr>
        <p:spPr>
          <a:xfrm>
            <a:off x="592666" y="1284288"/>
            <a:ext cx="4677770" cy="321626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solidFill>
                  <a:schemeClr val="tx2"/>
                </a:solidFill>
              </a:rPr>
              <a:t>Visitors injected $24.7 billion into Michigan economy in 2017</a:t>
            </a:r>
          </a:p>
          <a:p>
            <a:pPr marL="285750" indent="-285750">
              <a:spcBef>
                <a:spcPts val="600"/>
              </a:spcBef>
              <a:buFont typeface="Arial" panose="020B0604020202020204" pitchFamily="34" charset="0"/>
              <a:buChar char="•"/>
            </a:pPr>
            <a:r>
              <a:rPr lang="en-US" sz="2400" dirty="0">
                <a:solidFill>
                  <a:schemeClr val="tx2"/>
                </a:solidFill>
              </a:rPr>
              <a:t>Which results in $2.7 billion in state tax revenue (compare to $1.2 billion gas tax revenue)</a:t>
            </a:r>
          </a:p>
          <a:p>
            <a:pPr marL="285750" indent="-285750">
              <a:spcBef>
                <a:spcPts val="600"/>
              </a:spcBef>
              <a:buFont typeface="Arial" panose="020B0604020202020204" pitchFamily="34" charset="0"/>
              <a:buChar char="•"/>
            </a:pPr>
            <a:r>
              <a:rPr lang="en-US" sz="2400" dirty="0">
                <a:solidFill>
                  <a:schemeClr val="tx2"/>
                </a:solidFill>
              </a:rPr>
              <a:t>These figures have increased more than 25% since 2010</a:t>
            </a:r>
          </a:p>
          <a:p>
            <a:pPr marL="285750" indent="-285750">
              <a:spcBef>
                <a:spcPts val="600"/>
              </a:spcBef>
              <a:buFont typeface="Arial" panose="020B0604020202020204" pitchFamily="34" charset="0"/>
              <a:buChar char="•"/>
            </a:pPr>
            <a:endParaRPr lang="en-US" sz="2000" dirty="0">
              <a:solidFill>
                <a:schemeClr val="tx2"/>
              </a:solidFill>
            </a:endParaRPr>
          </a:p>
        </p:txBody>
      </p:sp>
      <p:pic>
        <p:nvPicPr>
          <p:cNvPr id="3" name="Picture 2">
            <a:extLst>
              <a:ext uri="{FF2B5EF4-FFF2-40B4-BE49-F238E27FC236}">
                <a16:creationId xmlns:a16="http://schemas.microsoft.com/office/drawing/2014/main" id="{E4B4724B-FEC7-4582-86A2-DF5E6C07CBFC}"/>
              </a:ext>
            </a:extLst>
          </p:cNvPr>
          <p:cNvPicPr>
            <a:picLocks noChangeAspect="1"/>
          </p:cNvPicPr>
          <p:nvPr/>
        </p:nvPicPr>
        <p:blipFill>
          <a:blip r:embed="rId3"/>
          <a:stretch>
            <a:fillRect/>
          </a:stretch>
        </p:blipFill>
        <p:spPr>
          <a:xfrm>
            <a:off x="4359171" y="274638"/>
            <a:ext cx="4524375" cy="1009650"/>
          </a:xfrm>
          <a:prstGeom prst="rect">
            <a:avLst/>
          </a:prstGeom>
        </p:spPr>
      </p:pic>
      <p:pic>
        <p:nvPicPr>
          <p:cNvPr id="5" name="Picture 4">
            <a:extLst>
              <a:ext uri="{FF2B5EF4-FFF2-40B4-BE49-F238E27FC236}">
                <a16:creationId xmlns:a16="http://schemas.microsoft.com/office/drawing/2014/main" id="{F1D743F8-8F7E-452F-935C-6802B1ADD4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1789" y="1438226"/>
            <a:ext cx="3378132" cy="2251538"/>
          </a:xfrm>
          <a:prstGeom prst="rect">
            <a:avLst/>
          </a:prstGeom>
        </p:spPr>
      </p:pic>
      <p:pic>
        <p:nvPicPr>
          <p:cNvPr id="6" name="Picture 5">
            <a:extLst>
              <a:ext uri="{FF2B5EF4-FFF2-40B4-BE49-F238E27FC236}">
                <a16:creationId xmlns:a16="http://schemas.microsoft.com/office/drawing/2014/main" id="{4249230C-9DD4-40EE-A316-9AAF81F0DF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0376" y="4095038"/>
            <a:ext cx="3691372" cy="2032017"/>
          </a:xfrm>
          <a:prstGeom prst="rect">
            <a:avLst/>
          </a:prstGeom>
        </p:spPr>
      </p:pic>
      <p:pic>
        <p:nvPicPr>
          <p:cNvPr id="7" name="Picture 6">
            <a:extLst>
              <a:ext uri="{FF2B5EF4-FFF2-40B4-BE49-F238E27FC236}">
                <a16:creationId xmlns:a16="http://schemas.microsoft.com/office/drawing/2014/main" id="{A1AD054E-EB02-4F9A-BE3C-9268BDF9E5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71789" y="4095039"/>
            <a:ext cx="3378132" cy="2032017"/>
          </a:xfrm>
          <a:prstGeom prst="rect">
            <a:avLst/>
          </a:prstGeom>
        </p:spPr>
      </p:pic>
    </p:spTree>
    <p:extLst>
      <p:ext uri="{BB962C8B-B14F-4D97-AF65-F5344CB8AC3E}">
        <p14:creationId xmlns:p14="http://schemas.microsoft.com/office/powerpoint/2010/main" val="1034167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8253-15B2-479C-9C58-EEAD55C03690}"/>
              </a:ext>
            </a:extLst>
          </p:cNvPr>
          <p:cNvSpPr>
            <a:spLocks noGrp="1"/>
          </p:cNvSpPr>
          <p:nvPr>
            <p:ph type="title"/>
          </p:nvPr>
        </p:nvSpPr>
        <p:spPr/>
        <p:txBody>
          <a:bodyPr/>
          <a:lstStyle/>
          <a:p>
            <a:r>
              <a:rPr lang="en-US" dirty="0"/>
              <a:t>Summer / Fall Comparisons</a:t>
            </a:r>
          </a:p>
        </p:txBody>
      </p:sp>
      <p:pic>
        <p:nvPicPr>
          <p:cNvPr id="13" name="Picture 12">
            <a:extLst>
              <a:ext uri="{FF2B5EF4-FFF2-40B4-BE49-F238E27FC236}">
                <a16:creationId xmlns:a16="http://schemas.microsoft.com/office/drawing/2014/main" id="{18546198-0E77-4610-8D51-88029AC323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88" t="2555" r="1282" b="1974"/>
          <a:stretch/>
        </p:blipFill>
        <p:spPr>
          <a:xfrm>
            <a:off x="592666" y="1265411"/>
            <a:ext cx="7908174" cy="2392189"/>
          </a:xfrm>
          <a:prstGeom prst="rect">
            <a:avLst/>
          </a:prstGeom>
        </p:spPr>
      </p:pic>
      <p:pic>
        <p:nvPicPr>
          <p:cNvPr id="14" name="Picture 13">
            <a:extLst>
              <a:ext uri="{FF2B5EF4-FFF2-40B4-BE49-F238E27FC236}">
                <a16:creationId xmlns:a16="http://schemas.microsoft.com/office/drawing/2014/main" id="{D94E30A7-40A6-45E1-B4D4-088795B9B82C}"/>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188" t="2988" r="1282" b="1873"/>
          <a:stretch/>
        </p:blipFill>
        <p:spPr>
          <a:xfrm>
            <a:off x="592666" y="3754147"/>
            <a:ext cx="7908174" cy="2505672"/>
          </a:xfrm>
          <a:prstGeom prst="rect">
            <a:avLst/>
          </a:prstGeom>
        </p:spPr>
      </p:pic>
      <p:pic>
        <p:nvPicPr>
          <p:cNvPr id="5" name="Picture 4">
            <a:extLst>
              <a:ext uri="{FF2B5EF4-FFF2-40B4-BE49-F238E27FC236}">
                <a16:creationId xmlns:a16="http://schemas.microsoft.com/office/drawing/2014/main" id="{B75DD432-33BB-49AB-8EEA-9B20E6C3E53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15124" y="62137"/>
            <a:ext cx="2388931" cy="1327184"/>
          </a:xfrm>
          <a:prstGeom prst="rect">
            <a:avLst/>
          </a:prstGeom>
        </p:spPr>
      </p:pic>
    </p:spTree>
    <p:extLst>
      <p:ext uri="{BB962C8B-B14F-4D97-AF65-F5344CB8AC3E}">
        <p14:creationId xmlns:p14="http://schemas.microsoft.com/office/powerpoint/2010/main" val="3544617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E001C-1E1D-4E1E-BF72-05607D622C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9732" y="1822742"/>
            <a:ext cx="4330868" cy="4319179"/>
          </a:xfrm>
          <a:prstGeom prst="rect">
            <a:avLst/>
          </a:prstGeom>
        </p:spPr>
      </p:pic>
      <p:sp>
        <p:nvSpPr>
          <p:cNvPr id="5" name="Title 4"/>
          <p:cNvSpPr>
            <a:spLocks noGrp="1"/>
          </p:cNvSpPr>
          <p:nvPr>
            <p:ph type="title"/>
          </p:nvPr>
        </p:nvSpPr>
        <p:spPr/>
        <p:txBody>
          <a:bodyPr/>
          <a:lstStyle/>
          <a:p>
            <a:r>
              <a:rPr lang="en-US" dirty="0">
                <a:solidFill>
                  <a:srgbClr val="262626"/>
                </a:solidFill>
              </a:rPr>
              <a:t>Observed Summer to Fall Ratio: </a:t>
            </a:r>
            <a:br>
              <a:rPr lang="en-US" dirty="0">
                <a:solidFill>
                  <a:srgbClr val="262626"/>
                </a:solidFill>
              </a:rPr>
            </a:br>
            <a:r>
              <a:rPr lang="en-US" dirty="0">
                <a:solidFill>
                  <a:srgbClr val="262626"/>
                </a:solidFill>
              </a:rPr>
              <a:t>Long Distance and Visitor Trips</a:t>
            </a:r>
          </a:p>
        </p:txBody>
      </p:sp>
      <p:pic>
        <p:nvPicPr>
          <p:cNvPr id="3" name="Picture 2">
            <a:extLst>
              <a:ext uri="{FF2B5EF4-FFF2-40B4-BE49-F238E27FC236}">
                <a16:creationId xmlns:a16="http://schemas.microsoft.com/office/drawing/2014/main" id="{BE94C5B5-81E5-4B65-88C4-AF2DC25FF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352" y="1822742"/>
            <a:ext cx="4327648" cy="4315968"/>
          </a:xfrm>
          <a:prstGeom prst="rect">
            <a:avLst/>
          </a:prstGeom>
        </p:spPr>
      </p:pic>
      <p:sp>
        <p:nvSpPr>
          <p:cNvPr id="7" name="TextBox 6">
            <a:extLst>
              <a:ext uri="{FF2B5EF4-FFF2-40B4-BE49-F238E27FC236}">
                <a16:creationId xmlns:a16="http://schemas.microsoft.com/office/drawing/2014/main" id="{02EA68F2-DD02-4545-A9F8-7F638B96B11F}"/>
              </a:ext>
            </a:extLst>
          </p:cNvPr>
          <p:cNvSpPr txBox="1"/>
          <p:nvPr/>
        </p:nvSpPr>
        <p:spPr>
          <a:xfrm>
            <a:off x="912337" y="1440423"/>
            <a:ext cx="2991678" cy="369332"/>
          </a:xfrm>
          <a:prstGeom prst="rect">
            <a:avLst/>
          </a:prstGeom>
          <a:noFill/>
        </p:spPr>
        <p:txBody>
          <a:bodyPr wrap="square" rtlCol="0">
            <a:spAutoFit/>
          </a:bodyPr>
          <a:lstStyle/>
          <a:p>
            <a:r>
              <a:rPr lang="en-US" dirty="0"/>
              <a:t>Long-Distance Destinations</a:t>
            </a:r>
          </a:p>
        </p:txBody>
      </p:sp>
      <p:sp>
        <p:nvSpPr>
          <p:cNvPr id="9" name="TextBox 8">
            <a:extLst>
              <a:ext uri="{FF2B5EF4-FFF2-40B4-BE49-F238E27FC236}">
                <a16:creationId xmlns:a16="http://schemas.microsoft.com/office/drawing/2014/main" id="{42C6757F-7A5E-4CB1-A4A8-FB48489CA4B3}"/>
              </a:ext>
            </a:extLst>
          </p:cNvPr>
          <p:cNvSpPr txBox="1"/>
          <p:nvPr/>
        </p:nvSpPr>
        <p:spPr>
          <a:xfrm>
            <a:off x="5020511" y="1442985"/>
            <a:ext cx="2991678" cy="369332"/>
          </a:xfrm>
          <a:prstGeom prst="rect">
            <a:avLst/>
          </a:prstGeom>
          <a:noFill/>
        </p:spPr>
        <p:txBody>
          <a:bodyPr wrap="square" rtlCol="0">
            <a:spAutoFit/>
          </a:bodyPr>
          <a:lstStyle/>
          <a:p>
            <a:r>
              <a:rPr lang="en-US" dirty="0"/>
              <a:t>Visitor Trips</a:t>
            </a:r>
          </a:p>
        </p:txBody>
      </p:sp>
      <p:pic>
        <p:nvPicPr>
          <p:cNvPr id="8" name="Picture 7">
            <a:extLst>
              <a:ext uri="{FF2B5EF4-FFF2-40B4-BE49-F238E27FC236}">
                <a16:creationId xmlns:a16="http://schemas.microsoft.com/office/drawing/2014/main" id="{1CEE524B-7E0F-4E27-A0AA-221BD0924015}"/>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15124" y="62137"/>
            <a:ext cx="2388931" cy="1327184"/>
          </a:xfrm>
          <a:prstGeom prst="rect">
            <a:avLst/>
          </a:prstGeom>
        </p:spPr>
      </p:pic>
    </p:spTree>
    <p:extLst>
      <p:ext uri="{BB962C8B-B14F-4D97-AF65-F5344CB8AC3E}">
        <p14:creationId xmlns:p14="http://schemas.microsoft.com/office/powerpoint/2010/main" val="687061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B8D11-720C-4A6B-B7D6-CA53CFF64245}"/>
              </a:ext>
            </a:extLst>
          </p:cNvPr>
          <p:cNvSpPr>
            <a:spLocks noGrp="1"/>
          </p:cNvSpPr>
          <p:nvPr>
            <p:ph type="title"/>
          </p:nvPr>
        </p:nvSpPr>
        <p:spPr/>
        <p:txBody>
          <a:bodyPr/>
          <a:lstStyle/>
          <a:p>
            <a:r>
              <a:rPr lang="en-US" dirty="0"/>
              <a:t>North Carolina</a:t>
            </a:r>
          </a:p>
        </p:txBody>
      </p:sp>
      <p:sp>
        <p:nvSpPr>
          <p:cNvPr id="3" name="Content Placeholder 2">
            <a:extLst>
              <a:ext uri="{FF2B5EF4-FFF2-40B4-BE49-F238E27FC236}">
                <a16:creationId xmlns:a16="http://schemas.microsoft.com/office/drawing/2014/main" id="{AF87AA06-82AC-4309-99EC-48D9EDEC1C8B}"/>
              </a:ext>
            </a:extLst>
          </p:cNvPr>
          <p:cNvSpPr>
            <a:spLocks noGrp="1"/>
          </p:cNvSpPr>
          <p:nvPr>
            <p:ph idx="1"/>
          </p:nvPr>
        </p:nvSpPr>
        <p:spPr/>
        <p:txBody>
          <a:bodyPr/>
          <a:lstStyle/>
          <a:p>
            <a:pPr>
              <a:buClrTx/>
              <a:buFont typeface="Arial" panose="020B0604020202020204" pitchFamily="34" charset="0"/>
              <a:buChar char="•"/>
            </a:pPr>
            <a:r>
              <a:rPr lang="en-US" sz="2400" dirty="0"/>
              <a:t>North Carolina’s project prioritization </a:t>
            </a:r>
            <a:br>
              <a:rPr lang="en-US" sz="2400" dirty="0"/>
            </a:br>
            <a:r>
              <a:rPr lang="en-US" sz="2400" dirty="0"/>
              <a:t>process for transportation funding </a:t>
            </a:r>
          </a:p>
          <a:p>
            <a:pPr lvl="1">
              <a:buClrTx/>
              <a:buFont typeface="Arial" panose="020B0604020202020204" pitchFamily="34" charset="0"/>
              <a:buChar char="–"/>
            </a:pPr>
            <a:r>
              <a:rPr lang="en-US" sz="2000" b="1" dirty="0"/>
              <a:t>legislatively mandated</a:t>
            </a:r>
          </a:p>
          <a:p>
            <a:pPr lvl="1">
              <a:buClrTx/>
              <a:buFont typeface="Arial" panose="020B0604020202020204" pitchFamily="34" charset="0"/>
              <a:buChar char="–"/>
            </a:pPr>
            <a:r>
              <a:rPr lang="en-US" sz="2000" dirty="0"/>
              <a:t>largely quantitative </a:t>
            </a:r>
          </a:p>
          <a:p>
            <a:pPr lvl="1">
              <a:buClrTx/>
              <a:buFont typeface="Arial" panose="020B0604020202020204" pitchFamily="34" charset="0"/>
              <a:buChar char="–"/>
            </a:pPr>
            <a:r>
              <a:rPr lang="en-US" sz="2000" dirty="0"/>
              <a:t>statewide model plays a key role   </a:t>
            </a:r>
          </a:p>
          <a:p>
            <a:pPr>
              <a:buClrTx/>
              <a:buFont typeface="Arial" panose="020B0604020202020204" pitchFamily="34" charset="0"/>
              <a:buChar char="•"/>
            </a:pPr>
            <a:r>
              <a:rPr lang="en-US" sz="2400" dirty="0"/>
              <a:t>Recently, the state has begun building tolled facilities</a:t>
            </a:r>
          </a:p>
          <a:p>
            <a:pPr lvl="1">
              <a:buClrTx/>
              <a:buFont typeface="Arial" panose="020B0604020202020204" pitchFamily="34" charset="0"/>
              <a:buChar char="–"/>
            </a:pPr>
            <a:r>
              <a:rPr lang="en-US" sz="2000" dirty="0"/>
              <a:t>Triangle Expressway (traditional toll road) </a:t>
            </a:r>
          </a:p>
          <a:p>
            <a:pPr lvl="1">
              <a:buClrTx/>
              <a:buFont typeface="Arial" panose="020B0604020202020204" pitchFamily="34" charset="0"/>
              <a:buChar char="–"/>
            </a:pPr>
            <a:r>
              <a:rPr lang="en-US" sz="2000" dirty="0"/>
              <a:t>I-77 Express Lanes (HOT lanes)  </a:t>
            </a:r>
          </a:p>
          <a:p>
            <a:pPr>
              <a:buClrTx/>
              <a:buFont typeface="Arial" panose="020B0604020202020204" pitchFamily="34" charset="0"/>
              <a:buChar char="•"/>
            </a:pPr>
            <a:r>
              <a:rPr lang="en-US" sz="2400" dirty="0"/>
              <a:t>In order to fairly evaluate these types of projects, the statewide model needed to be updated to incorporate toll modeling.</a:t>
            </a:r>
          </a:p>
        </p:txBody>
      </p:sp>
      <p:pic>
        <p:nvPicPr>
          <p:cNvPr id="4" name="Picture 3">
            <a:extLst>
              <a:ext uri="{FF2B5EF4-FFF2-40B4-BE49-F238E27FC236}">
                <a16:creationId xmlns:a16="http://schemas.microsoft.com/office/drawing/2014/main" id="{DB42742A-49BF-41EE-A619-40D2A80C072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16168" y="274638"/>
            <a:ext cx="2860964" cy="2860964"/>
          </a:xfrm>
          <a:prstGeom prst="rect">
            <a:avLst/>
          </a:prstGeom>
        </p:spPr>
      </p:pic>
    </p:spTree>
    <p:extLst>
      <p:ext uri="{BB962C8B-B14F-4D97-AF65-F5344CB8AC3E}">
        <p14:creationId xmlns:p14="http://schemas.microsoft.com/office/powerpoint/2010/main" val="2287828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ED49-61E5-4DF9-BDBE-5F1FC4822A8F}"/>
              </a:ext>
            </a:extLst>
          </p:cNvPr>
          <p:cNvSpPr>
            <a:spLocks noGrp="1"/>
          </p:cNvSpPr>
          <p:nvPr>
            <p:ph type="title"/>
          </p:nvPr>
        </p:nvSpPr>
        <p:spPr/>
        <p:txBody>
          <a:bodyPr/>
          <a:lstStyle/>
          <a:p>
            <a:r>
              <a:rPr lang="en-US" dirty="0"/>
              <a:t>40 States Have Now Developed a Statewide Model!</a:t>
            </a:r>
          </a:p>
        </p:txBody>
      </p:sp>
      <p:pic>
        <p:nvPicPr>
          <p:cNvPr id="3" name="Picture 2">
            <a:extLst>
              <a:ext uri="{FF2B5EF4-FFF2-40B4-BE49-F238E27FC236}">
                <a16:creationId xmlns:a16="http://schemas.microsoft.com/office/drawing/2014/main" id="{DF8F4BAF-FF60-4EE1-BB4F-0617E1EA39CF}"/>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19657" y="1770587"/>
            <a:ext cx="5848382" cy="3746808"/>
          </a:xfrm>
          <a:prstGeom prst="rect">
            <a:avLst/>
          </a:prstGeom>
        </p:spPr>
      </p:pic>
    </p:spTree>
    <p:extLst>
      <p:ext uri="{BB962C8B-B14F-4D97-AF65-F5344CB8AC3E}">
        <p14:creationId xmlns:p14="http://schemas.microsoft.com/office/powerpoint/2010/main" val="3091854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C5DF568-FAA4-4F80-9B88-5B4C07C171B4}"/>
              </a:ext>
            </a:extLst>
          </p:cNvPr>
          <p:cNvSpPr>
            <a:spLocks noGrp="1"/>
          </p:cNvSpPr>
          <p:nvPr>
            <p:ph type="title"/>
          </p:nvPr>
        </p:nvSpPr>
        <p:spPr/>
        <p:txBody>
          <a:bodyPr/>
          <a:lstStyle/>
          <a:p>
            <a:r>
              <a:rPr lang="en-US" dirty="0"/>
              <a:t>Ensemble Modeling &amp; Forecasting</a:t>
            </a:r>
          </a:p>
        </p:txBody>
      </p:sp>
      <p:sp>
        <p:nvSpPr>
          <p:cNvPr id="19" name="Content Placeholder 18">
            <a:extLst>
              <a:ext uri="{FF2B5EF4-FFF2-40B4-BE49-F238E27FC236}">
                <a16:creationId xmlns:a16="http://schemas.microsoft.com/office/drawing/2014/main" id="{28F78261-2EBB-45F0-8D37-A14496D85638}"/>
              </a:ext>
            </a:extLst>
          </p:cNvPr>
          <p:cNvSpPr>
            <a:spLocks noGrp="1"/>
          </p:cNvSpPr>
          <p:nvPr>
            <p:ph sz="half" idx="2"/>
          </p:nvPr>
        </p:nvSpPr>
        <p:spPr>
          <a:xfrm>
            <a:off x="496111" y="1295400"/>
            <a:ext cx="4855958" cy="4830763"/>
          </a:xfrm>
        </p:spPr>
        <p:txBody>
          <a:bodyPr/>
          <a:lstStyle/>
          <a:p>
            <a:pPr marL="347472" indent="-344488"/>
            <a:r>
              <a:rPr lang="en-US" sz="2800" dirty="0">
                <a:solidFill>
                  <a:srgbClr val="262626"/>
                </a:solidFill>
              </a:rPr>
              <a:t>Combine multiple forecasts into a “consensus” forecast via binding function </a:t>
            </a:r>
          </a:p>
          <a:p>
            <a:pPr marL="347472" indent="-344488"/>
            <a:r>
              <a:rPr lang="en-US" sz="2800" dirty="0">
                <a:solidFill>
                  <a:srgbClr val="262626"/>
                </a:solidFill>
              </a:rPr>
              <a:t>Works best with different (uncorrelated) models</a:t>
            </a:r>
          </a:p>
          <a:p>
            <a:pPr marL="347472" indent="-344488"/>
            <a:r>
              <a:rPr lang="en-US" sz="2800" dirty="0">
                <a:solidFill>
                  <a:srgbClr val="262626"/>
                </a:solidFill>
              </a:rPr>
              <a:t>Can also “boost” with models in series</a:t>
            </a:r>
          </a:p>
          <a:p>
            <a:pPr marL="347472" indent="-344488"/>
            <a:r>
              <a:rPr lang="en-US" sz="2800" dirty="0">
                <a:solidFill>
                  <a:srgbClr val="262626"/>
                </a:solidFill>
              </a:rPr>
              <a:t>Has led to greater predictive validity </a:t>
            </a:r>
            <a:br>
              <a:rPr lang="en-US" sz="2800" dirty="0">
                <a:solidFill>
                  <a:srgbClr val="262626"/>
                </a:solidFill>
              </a:rPr>
            </a:br>
            <a:r>
              <a:rPr lang="en-US" sz="2800" dirty="0">
                <a:solidFill>
                  <a:srgbClr val="262626"/>
                </a:solidFill>
              </a:rPr>
              <a:t>(e.g., in meteorology)</a:t>
            </a:r>
          </a:p>
        </p:txBody>
      </p:sp>
      <p:pic>
        <p:nvPicPr>
          <p:cNvPr id="22" name="Content Placeholder 21">
            <a:extLst>
              <a:ext uri="{FF2B5EF4-FFF2-40B4-BE49-F238E27FC236}">
                <a16:creationId xmlns:a16="http://schemas.microsoft.com/office/drawing/2014/main" id="{38893A67-D8A3-4B79-934A-624A6A8C1132}"/>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5490959" y="1525145"/>
            <a:ext cx="3643313" cy="3545775"/>
          </a:xfrm>
          <a:prstGeom prst="rect">
            <a:avLst/>
          </a:prstGeom>
        </p:spPr>
      </p:pic>
      <p:sp>
        <p:nvSpPr>
          <p:cNvPr id="23" name="TextBox 22">
            <a:extLst>
              <a:ext uri="{FF2B5EF4-FFF2-40B4-BE49-F238E27FC236}">
                <a16:creationId xmlns:a16="http://schemas.microsoft.com/office/drawing/2014/main" id="{5E0EA1F3-C918-45A7-A67F-7962A6538A07}"/>
              </a:ext>
            </a:extLst>
          </p:cNvPr>
          <p:cNvSpPr txBox="1"/>
          <p:nvPr/>
        </p:nvSpPr>
        <p:spPr>
          <a:xfrm>
            <a:off x="5389358" y="5070920"/>
            <a:ext cx="3846514" cy="646331"/>
          </a:xfrm>
          <a:prstGeom prst="rect">
            <a:avLst/>
          </a:prstGeom>
          <a:noFill/>
        </p:spPr>
        <p:txBody>
          <a:bodyPr wrap="square" rtlCol="0">
            <a:spAutoFit/>
          </a:bodyPr>
          <a:lstStyle/>
          <a:p>
            <a:pPr algn="ctr"/>
            <a:r>
              <a:rPr lang="en-US" dirty="0">
                <a:solidFill>
                  <a:schemeClr val="tx1">
                    <a:lumMod val="50000"/>
                    <a:lumOff val="50000"/>
                  </a:schemeClr>
                </a:solidFill>
              </a:rPr>
              <a:t>Ensemble Forecast of Hurricane Isaac - noaa.gov</a:t>
            </a:r>
          </a:p>
        </p:txBody>
      </p:sp>
    </p:spTree>
    <p:extLst>
      <p:ext uri="{BB962C8B-B14F-4D97-AF65-F5344CB8AC3E}">
        <p14:creationId xmlns:p14="http://schemas.microsoft.com/office/powerpoint/2010/main" val="3896124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Deep Thoughts…</a:t>
            </a:r>
            <a:endParaRPr lang="en-US" dirty="0"/>
          </a:p>
        </p:txBody>
      </p:sp>
      <p:sp>
        <p:nvSpPr>
          <p:cNvPr id="3" name="Text Placeholder 2">
            <a:extLst>
              <a:ext uri="{FF2B5EF4-FFF2-40B4-BE49-F238E27FC236}">
                <a16:creationId xmlns:a16="http://schemas.microsoft.com/office/drawing/2014/main" id="{96ACA001-B879-43D7-85A5-022579490417}"/>
              </a:ext>
            </a:extLst>
          </p:cNvPr>
          <p:cNvSpPr>
            <a:spLocks noGrp="1"/>
          </p:cNvSpPr>
          <p:nvPr>
            <p:ph type="body" sz="quarter" idx="10"/>
          </p:nvPr>
        </p:nvSpPr>
        <p:spPr>
          <a:xfrm>
            <a:off x="592138" y="1436688"/>
            <a:ext cx="7942262" cy="4887912"/>
          </a:xfrm>
        </p:spPr>
        <p:txBody>
          <a:bodyPr/>
          <a:lstStyle/>
          <a:p>
            <a:pPr marL="0" indent="0">
              <a:buNone/>
            </a:pPr>
            <a:r>
              <a:rPr lang="en-US" i="1" dirty="0">
                <a:solidFill>
                  <a:schemeClr val="bg2"/>
                </a:solidFill>
              </a:rPr>
              <a:t>“All models are wrong; some models are useful.” 	– George Box</a:t>
            </a:r>
          </a:p>
          <a:p>
            <a:pPr marL="0" indent="0">
              <a:buNone/>
            </a:pPr>
            <a:endParaRPr lang="en-US" sz="2000" dirty="0"/>
          </a:p>
          <a:p>
            <a:pPr>
              <a:spcBef>
                <a:spcPts val="1800"/>
              </a:spcBef>
            </a:pPr>
            <a:r>
              <a:rPr lang="en-US" dirty="0">
                <a:solidFill>
                  <a:schemeClr val="tx1"/>
                </a:solidFill>
              </a:rPr>
              <a:t>Different models are wrong in different ways</a:t>
            </a:r>
          </a:p>
          <a:p>
            <a:pPr>
              <a:spcBef>
                <a:spcPts val="1800"/>
              </a:spcBef>
            </a:pPr>
            <a:r>
              <a:rPr lang="en-US" dirty="0">
                <a:solidFill>
                  <a:schemeClr val="tx1"/>
                </a:solidFill>
              </a:rPr>
              <a:t>Being wrong in multiple ways allows you to better understand how you are wrong</a:t>
            </a:r>
          </a:p>
          <a:p>
            <a:pPr>
              <a:spcBef>
                <a:spcPts val="1800"/>
              </a:spcBef>
            </a:pPr>
            <a:r>
              <a:rPr lang="en-US" dirty="0">
                <a:solidFill>
                  <a:schemeClr val="tx1"/>
                </a:solidFill>
              </a:rPr>
              <a:t>Multiple models are more useful</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98133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F42A-FC70-4A8E-B043-FCBF90998FF0}"/>
              </a:ext>
            </a:extLst>
          </p:cNvPr>
          <p:cNvSpPr>
            <a:spLocks noGrp="1"/>
          </p:cNvSpPr>
          <p:nvPr>
            <p:ph type="title"/>
          </p:nvPr>
        </p:nvSpPr>
        <p:spPr/>
        <p:txBody>
          <a:bodyPr/>
          <a:lstStyle/>
          <a:p>
            <a:r>
              <a:rPr lang="en-US" dirty="0"/>
              <a:t>ILSTDM’s Extensible Modular Framework</a:t>
            </a:r>
          </a:p>
        </p:txBody>
      </p:sp>
      <p:pic>
        <p:nvPicPr>
          <p:cNvPr id="4" name="Picture 3">
            <a:extLst>
              <a:ext uri="{FF2B5EF4-FFF2-40B4-BE49-F238E27FC236}">
                <a16:creationId xmlns:a16="http://schemas.microsoft.com/office/drawing/2014/main" id="{2FED3559-4D80-45DC-A11F-F7A59AF766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45" y="1363547"/>
            <a:ext cx="8095932" cy="4786880"/>
          </a:xfrm>
          <a:prstGeom prst="rect">
            <a:avLst/>
          </a:prstGeom>
        </p:spPr>
      </p:pic>
      <p:pic>
        <p:nvPicPr>
          <p:cNvPr id="5" name="Picture 4">
            <a:extLst>
              <a:ext uri="{FF2B5EF4-FFF2-40B4-BE49-F238E27FC236}">
                <a16:creationId xmlns:a16="http://schemas.microsoft.com/office/drawing/2014/main" id="{7D1ACDD8-1D12-48B8-8300-746914072C95}"/>
              </a:ext>
            </a:extLst>
          </p:cNvPr>
          <p:cNvPicPr>
            <a:picLocks noChangeAspect="1"/>
          </p:cNvPicPr>
          <p:nvPr/>
        </p:nvPicPr>
        <p:blipFill>
          <a:blip r:embed="rId3"/>
          <a:stretch>
            <a:fillRect/>
          </a:stretch>
        </p:blipFill>
        <p:spPr>
          <a:xfrm>
            <a:off x="6811898" y="254445"/>
            <a:ext cx="2085596" cy="534599"/>
          </a:xfrm>
          <a:prstGeom prst="rect">
            <a:avLst/>
          </a:prstGeom>
        </p:spPr>
      </p:pic>
    </p:spTree>
    <p:extLst>
      <p:ext uri="{BB962C8B-B14F-4D97-AF65-F5344CB8AC3E}">
        <p14:creationId xmlns:p14="http://schemas.microsoft.com/office/powerpoint/2010/main" val="3831390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F42A-FC70-4A8E-B043-FCBF90998FF0}"/>
              </a:ext>
            </a:extLst>
          </p:cNvPr>
          <p:cNvSpPr>
            <a:spLocks noGrp="1"/>
          </p:cNvSpPr>
          <p:nvPr>
            <p:ph type="title"/>
          </p:nvPr>
        </p:nvSpPr>
        <p:spPr/>
        <p:txBody>
          <a:bodyPr/>
          <a:lstStyle/>
          <a:p>
            <a:r>
              <a:rPr lang="en-US" dirty="0"/>
              <a:t>Updating Base without Recalibration</a:t>
            </a:r>
          </a:p>
        </p:txBody>
      </p:sp>
      <p:pic>
        <p:nvPicPr>
          <p:cNvPr id="4" name="Picture 3">
            <a:extLst>
              <a:ext uri="{FF2B5EF4-FFF2-40B4-BE49-F238E27FC236}">
                <a16:creationId xmlns:a16="http://schemas.microsoft.com/office/drawing/2014/main" id="{2FED3559-4D80-45DC-A11F-F7A59AF766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45" y="1364628"/>
            <a:ext cx="8095931" cy="4786879"/>
          </a:xfrm>
          <a:prstGeom prst="rect">
            <a:avLst/>
          </a:prstGeom>
        </p:spPr>
      </p:pic>
      <p:sp>
        <p:nvSpPr>
          <p:cNvPr id="5" name="Speech Bubble: Rectangle 4">
            <a:extLst>
              <a:ext uri="{FF2B5EF4-FFF2-40B4-BE49-F238E27FC236}">
                <a16:creationId xmlns:a16="http://schemas.microsoft.com/office/drawing/2014/main" id="{DA016DF0-97CA-493C-8C39-9AA8B6AEDA08}"/>
              </a:ext>
            </a:extLst>
          </p:cNvPr>
          <p:cNvSpPr/>
          <p:nvPr/>
        </p:nvSpPr>
        <p:spPr>
          <a:xfrm>
            <a:off x="6806542" y="2193471"/>
            <a:ext cx="2204357" cy="1289957"/>
          </a:xfrm>
          <a:prstGeom prst="wedgeRectCallout">
            <a:avLst>
              <a:gd name="adj1" fmla="val -145278"/>
              <a:gd name="adj2" fmla="val -6735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Base ODs can be updated without recalibrating demand models</a:t>
            </a:r>
          </a:p>
        </p:txBody>
      </p:sp>
      <p:pic>
        <p:nvPicPr>
          <p:cNvPr id="6" name="Picture 5">
            <a:extLst>
              <a:ext uri="{FF2B5EF4-FFF2-40B4-BE49-F238E27FC236}">
                <a16:creationId xmlns:a16="http://schemas.microsoft.com/office/drawing/2014/main" id="{4260BDEB-0AE8-471A-BD08-8350667C5D1F}"/>
              </a:ext>
            </a:extLst>
          </p:cNvPr>
          <p:cNvPicPr>
            <a:picLocks noChangeAspect="1"/>
          </p:cNvPicPr>
          <p:nvPr/>
        </p:nvPicPr>
        <p:blipFill>
          <a:blip r:embed="rId3"/>
          <a:stretch>
            <a:fillRect/>
          </a:stretch>
        </p:blipFill>
        <p:spPr>
          <a:xfrm>
            <a:off x="6811898" y="254445"/>
            <a:ext cx="2085596" cy="534599"/>
          </a:xfrm>
          <a:prstGeom prst="rect">
            <a:avLst/>
          </a:prstGeom>
        </p:spPr>
      </p:pic>
    </p:spTree>
    <p:extLst>
      <p:ext uri="{BB962C8B-B14F-4D97-AF65-F5344CB8AC3E}">
        <p14:creationId xmlns:p14="http://schemas.microsoft.com/office/powerpoint/2010/main" val="323197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087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sz="3200" dirty="0">
                <a:solidFill>
                  <a:srgbClr val="262626"/>
                </a:solidFill>
              </a:rPr>
              <a:t>Agenda</a:t>
            </a:r>
            <a:endParaRPr lang="en-US" dirty="0">
              <a:solidFill>
                <a:srgbClr val="262626"/>
              </a:solidFill>
            </a:endParaRPr>
          </a:p>
        </p:txBody>
      </p:sp>
      <p:sp>
        <p:nvSpPr>
          <p:cNvPr id="6" name="Text Placeholder 5"/>
          <p:cNvSpPr>
            <a:spLocks noGrp="1"/>
          </p:cNvSpPr>
          <p:nvPr>
            <p:ph type="body" sz="quarter" idx="10"/>
          </p:nvPr>
        </p:nvSpPr>
        <p:spPr>
          <a:xfrm>
            <a:off x="550389" y="1226313"/>
            <a:ext cx="8412542" cy="4993418"/>
          </a:xfrm>
        </p:spPr>
        <p:txBody>
          <a:bodyPr/>
          <a:lstStyle/>
          <a:p>
            <a:pPr marL="285750" lvl="0" indent="-285750">
              <a:buFont typeface="Arial" panose="020B0604020202020204" pitchFamily="34" charset="0"/>
              <a:buChar char="•"/>
            </a:pPr>
            <a:r>
              <a:rPr lang="en-US" sz="2800" dirty="0"/>
              <a:t>Review of </a:t>
            </a:r>
            <a:r>
              <a:rPr lang="en-US" sz="2800" dirty="0" err="1"/>
              <a:t>TSM</a:t>
            </a:r>
            <a:r>
              <a:rPr lang="en-US" sz="2800" dirty="0"/>
              <a:t> History </a:t>
            </a:r>
          </a:p>
          <a:p>
            <a:pPr marL="285750" lvl="0" indent="-285750">
              <a:buFont typeface="Arial" panose="020B0604020202020204" pitchFamily="34" charset="0"/>
              <a:buChar char="•"/>
            </a:pPr>
            <a:r>
              <a:rPr lang="en-US" sz="2800" dirty="0"/>
              <a:t>Socioeconomic Data Update</a:t>
            </a:r>
          </a:p>
          <a:p>
            <a:pPr marL="285750" lvl="0" indent="-285750">
              <a:buFont typeface="Arial" panose="020B0604020202020204" pitchFamily="34" charset="0"/>
              <a:buChar char="•"/>
            </a:pPr>
            <a:r>
              <a:rPr lang="en-US" sz="2800" dirty="0"/>
              <a:t>Network Update</a:t>
            </a:r>
          </a:p>
          <a:p>
            <a:pPr marL="285750" indent="-285750">
              <a:buFont typeface="Arial" panose="020B0604020202020204" pitchFamily="34" charset="0"/>
              <a:buChar char="•"/>
            </a:pPr>
            <a:r>
              <a:rPr lang="en-US" sz="2800" dirty="0"/>
              <a:t>General Model Enhancements  </a:t>
            </a:r>
          </a:p>
          <a:p>
            <a:pPr marL="285750" lvl="0" indent="-285750">
              <a:buFont typeface="Arial" panose="020B0604020202020204" pitchFamily="34" charset="0"/>
              <a:buChar char="•"/>
            </a:pPr>
            <a:r>
              <a:rPr lang="en-US" sz="2800" dirty="0"/>
              <a:t>Big Data for 2018 </a:t>
            </a:r>
          </a:p>
          <a:p>
            <a:pPr marL="285750" lvl="0" indent="-285750">
              <a:buFont typeface="Arial" panose="020B0604020202020204" pitchFamily="34" charset="0"/>
              <a:buChar char="•"/>
            </a:pPr>
            <a:r>
              <a:rPr lang="en-US" sz="2800" dirty="0"/>
              <a:t>Alternative Long-Distance Passenger Model </a:t>
            </a:r>
          </a:p>
          <a:p>
            <a:pPr marL="285750" lvl="0" indent="-285750">
              <a:buFont typeface="Arial" panose="020B0604020202020204" pitchFamily="34" charset="0"/>
              <a:buChar char="•"/>
            </a:pPr>
            <a:r>
              <a:rPr lang="en-US" sz="2800" dirty="0"/>
              <a:t>Model Calibration &amp; Validation </a:t>
            </a:r>
          </a:p>
          <a:p>
            <a:pPr marL="285750" lvl="0" indent="-285750">
              <a:buFont typeface="Arial" panose="020B0604020202020204" pitchFamily="34" charset="0"/>
              <a:buChar char="•"/>
            </a:pPr>
            <a:r>
              <a:rPr lang="en-US" sz="2800" dirty="0"/>
              <a:t>CAV Framework </a:t>
            </a:r>
          </a:p>
          <a:p>
            <a:pPr marL="914400" lvl="1" indent="-457200">
              <a:buFont typeface="+mj-lt"/>
              <a:buAutoNum type="arabicPeriod"/>
            </a:pPr>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endParaRPr lang="en-US" dirty="0">
              <a:solidFill>
                <a:schemeClr val="tx1">
                  <a:lumMod val="85000"/>
                  <a:lumOff val="15000"/>
                </a:schemeClr>
              </a:solidFill>
            </a:endParaRPr>
          </a:p>
          <a:p>
            <a:endParaRPr lang="en-US" dirty="0">
              <a:solidFill>
                <a:srgbClr val="262626"/>
              </a:solidFill>
            </a:endParaRPr>
          </a:p>
          <a:p>
            <a:endParaRPr lang="en-US" dirty="0">
              <a:solidFill>
                <a:srgbClr val="262626"/>
              </a:solidFill>
            </a:endParaRPr>
          </a:p>
          <a:p>
            <a:endParaRPr lang="en-US" dirty="0">
              <a:solidFill>
                <a:schemeClr val="tx1">
                  <a:lumMod val="85000"/>
                  <a:lumOff val="15000"/>
                </a:schemeClr>
              </a:solidFill>
            </a:endParaRPr>
          </a:p>
        </p:txBody>
      </p:sp>
    </p:spTree>
    <p:extLst>
      <p:ext uri="{BB962C8B-B14F-4D97-AF65-F5344CB8AC3E}">
        <p14:creationId xmlns:p14="http://schemas.microsoft.com/office/powerpoint/2010/main" val="86577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F42A-FC70-4A8E-B043-FCBF90998FF0}"/>
              </a:ext>
            </a:extLst>
          </p:cNvPr>
          <p:cNvSpPr>
            <a:spLocks noGrp="1"/>
          </p:cNvSpPr>
          <p:nvPr>
            <p:ph type="title"/>
          </p:nvPr>
        </p:nvSpPr>
        <p:spPr/>
        <p:txBody>
          <a:bodyPr>
            <a:normAutofit/>
          </a:bodyPr>
          <a:lstStyle/>
          <a:p>
            <a:r>
              <a:rPr lang="en-US" dirty="0"/>
              <a:t>Addressing New Changing Behaviors/</a:t>
            </a:r>
            <a:br>
              <a:rPr lang="en-US" dirty="0"/>
            </a:br>
            <a:r>
              <a:rPr lang="en-US" dirty="0"/>
              <a:t>Patterns without System Recalibration</a:t>
            </a:r>
          </a:p>
        </p:txBody>
      </p:sp>
      <p:pic>
        <p:nvPicPr>
          <p:cNvPr id="4" name="Picture 3">
            <a:extLst>
              <a:ext uri="{FF2B5EF4-FFF2-40B4-BE49-F238E27FC236}">
                <a16:creationId xmlns:a16="http://schemas.microsoft.com/office/drawing/2014/main" id="{2FED3559-4D80-45DC-A11F-F7A59AF766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1495" y="1235366"/>
            <a:ext cx="7210632" cy="3948680"/>
          </a:xfrm>
          <a:prstGeom prst="rect">
            <a:avLst/>
          </a:prstGeom>
        </p:spPr>
      </p:pic>
      <p:sp>
        <p:nvSpPr>
          <p:cNvPr id="5" name="Rectangle: Rounded Corners 4">
            <a:extLst>
              <a:ext uri="{FF2B5EF4-FFF2-40B4-BE49-F238E27FC236}">
                <a16:creationId xmlns:a16="http://schemas.microsoft.com/office/drawing/2014/main" id="{B2C1DB02-33AB-4F97-8E82-15E847816E25}"/>
              </a:ext>
            </a:extLst>
          </p:cNvPr>
          <p:cNvSpPr/>
          <p:nvPr/>
        </p:nvSpPr>
        <p:spPr>
          <a:xfrm>
            <a:off x="592666" y="5260246"/>
            <a:ext cx="2988734" cy="563612"/>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Shopping to Delivery Boosting Model</a:t>
            </a:r>
          </a:p>
        </p:txBody>
      </p:sp>
      <p:sp>
        <p:nvSpPr>
          <p:cNvPr id="6" name="Rectangle: Rounded Corners 5">
            <a:extLst>
              <a:ext uri="{FF2B5EF4-FFF2-40B4-BE49-F238E27FC236}">
                <a16:creationId xmlns:a16="http://schemas.microsoft.com/office/drawing/2014/main" id="{765E3B94-D574-421D-BEE1-1379E49D7641}"/>
              </a:ext>
            </a:extLst>
          </p:cNvPr>
          <p:cNvSpPr/>
          <p:nvPr/>
        </p:nvSpPr>
        <p:spPr>
          <a:xfrm>
            <a:off x="679752" y="5900057"/>
            <a:ext cx="1247020" cy="380999"/>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Forecast A’</a:t>
            </a:r>
          </a:p>
        </p:txBody>
      </p:sp>
      <p:sp>
        <p:nvSpPr>
          <p:cNvPr id="8" name="Rectangle: Rounded Corners 7">
            <a:extLst>
              <a:ext uri="{FF2B5EF4-FFF2-40B4-BE49-F238E27FC236}">
                <a16:creationId xmlns:a16="http://schemas.microsoft.com/office/drawing/2014/main" id="{A81D4FCE-4246-42BF-A635-B5523B5CD22D}"/>
              </a:ext>
            </a:extLst>
          </p:cNvPr>
          <p:cNvSpPr/>
          <p:nvPr/>
        </p:nvSpPr>
        <p:spPr>
          <a:xfrm>
            <a:off x="2114858" y="5900058"/>
            <a:ext cx="1369792" cy="380999"/>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Forecast B’</a:t>
            </a:r>
          </a:p>
        </p:txBody>
      </p:sp>
      <p:sp>
        <p:nvSpPr>
          <p:cNvPr id="7" name="Rectangle: Rounded Corners 6">
            <a:extLst>
              <a:ext uri="{FF2B5EF4-FFF2-40B4-BE49-F238E27FC236}">
                <a16:creationId xmlns:a16="http://schemas.microsoft.com/office/drawing/2014/main" id="{5A3FA8DF-2987-4225-B078-A697A1FCC00E}"/>
              </a:ext>
            </a:extLst>
          </p:cNvPr>
          <p:cNvSpPr/>
          <p:nvPr/>
        </p:nvSpPr>
        <p:spPr>
          <a:xfrm>
            <a:off x="329596" y="5159827"/>
            <a:ext cx="3404204" cy="1257301"/>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b="1" dirty="0">
              <a:solidFill>
                <a:schemeClr val="accent1"/>
              </a:solidFill>
            </a:endParaRPr>
          </a:p>
        </p:txBody>
      </p:sp>
      <p:sp>
        <p:nvSpPr>
          <p:cNvPr id="3" name="Speech Bubble: Rectangle 2">
            <a:extLst>
              <a:ext uri="{FF2B5EF4-FFF2-40B4-BE49-F238E27FC236}">
                <a16:creationId xmlns:a16="http://schemas.microsoft.com/office/drawing/2014/main" id="{8E989588-4583-46E6-B495-FE63298FEC7D}"/>
              </a:ext>
            </a:extLst>
          </p:cNvPr>
          <p:cNvSpPr/>
          <p:nvPr/>
        </p:nvSpPr>
        <p:spPr>
          <a:xfrm>
            <a:off x="4972299" y="5426480"/>
            <a:ext cx="2204357" cy="1156882"/>
          </a:xfrm>
          <a:prstGeom prst="wedgeRectCallout">
            <a:avLst>
              <a:gd name="adj1" fmla="val -84537"/>
              <a:gd name="adj2" fmla="val -7205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22E003D2-2668-4393-9A10-A4F6A9333AC5}"/>
              </a:ext>
            </a:extLst>
          </p:cNvPr>
          <p:cNvSpPr/>
          <p:nvPr/>
        </p:nvSpPr>
        <p:spPr>
          <a:xfrm>
            <a:off x="4972300" y="5426480"/>
            <a:ext cx="2615044" cy="1156882"/>
          </a:xfrm>
          <a:prstGeom prst="wedgeRectCallout">
            <a:avLst>
              <a:gd name="adj1" fmla="val -96782"/>
              <a:gd name="adj2" fmla="val -1606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Adding new modules for new functionality instead of rebuilding</a:t>
            </a:r>
          </a:p>
        </p:txBody>
      </p:sp>
      <p:pic>
        <p:nvPicPr>
          <p:cNvPr id="11" name="Picture 10">
            <a:extLst>
              <a:ext uri="{FF2B5EF4-FFF2-40B4-BE49-F238E27FC236}">
                <a16:creationId xmlns:a16="http://schemas.microsoft.com/office/drawing/2014/main" id="{6E1C0E3A-8761-43FE-8A8B-EC7BC7F948C6}"/>
              </a:ext>
            </a:extLst>
          </p:cNvPr>
          <p:cNvPicPr>
            <a:picLocks noChangeAspect="1"/>
          </p:cNvPicPr>
          <p:nvPr/>
        </p:nvPicPr>
        <p:blipFill>
          <a:blip r:embed="rId3"/>
          <a:stretch>
            <a:fillRect/>
          </a:stretch>
        </p:blipFill>
        <p:spPr>
          <a:xfrm>
            <a:off x="6811898" y="254445"/>
            <a:ext cx="2085596" cy="534599"/>
          </a:xfrm>
          <a:prstGeom prst="rect">
            <a:avLst/>
          </a:prstGeom>
        </p:spPr>
      </p:pic>
    </p:spTree>
    <p:extLst>
      <p:ext uri="{BB962C8B-B14F-4D97-AF65-F5344CB8AC3E}">
        <p14:creationId xmlns:p14="http://schemas.microsoft.com/office/powerpoint/2010/main" val="2549139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Update Socioeconomic Data</a:t>
            </a:r>
          </a:p>
        </p:txBody>
      </p:sp>
    </p:spTree>
    <p:extLst>
      <p:ext uri="{BB962C8B-B14F-4D97-AF65-F5344CB8AC3E}">
        <p14:creationId xmlns:p14="http://schemas.microsoft.com/office/powerpoint/2010/main" val="1866934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087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Socioeconomic Data</a:t>
            </a:r>
          </a:p>
        </p:txBody>
      </p:sp>
      <p:sp>
        <p:nvSpPr>
          <p:cNvPr id="6" name="Text Placeholder 5"/>
          <p:cNvSpPr>
            <a:spLocks noGrp="1"/>
          </p:cNvSpPr>
          <p:nvPr>
            <p:ph type="body" sz="quarter" idx="10"/>
          </p:nvPr>
        </p:nvSpPr>
        <p:spPr>
          <a:xfrm>
            <a:off x="592666" y="1183529"/>
            <a:ext cx="8094134" cy="1143000"/>
          </a:xfrm>
        </p:spPr>
        <p:txBody>
          <a:bodyPr/>
          <a:lstStyle/>
          <a:p>
            <a:r>
              <a:rPr lang="en-US" dirty="0">
                <a:solidFill>
                  <a:schemeClr val="tx1">
                    <a:lumMod val="85000"/>
                    <a:lumOff val="15000"/>
                  </a:schemeClr>
                </a:solidFill>
              </a:rPr>
              <a:t>KCI will be working to update the statewide model to a 2018 base year and a 2045 horizon year using the following sources:</a:t>
            </a:r>
          </a:p>
        </p:txBody>
      </p:sp>
      <p:sp>
        <p:nvSpPr>
          <p:cNvPr id="7" name="Text Placeholder 6"/>
          <p:cNvSpPr>
            <a:spLocks noGrp="1"/>
          </p:cNvSpPr>
          <p:nvPr>
            <p:ph type="body" sz="quarter" idx="11"/>
          </p:nvPr>
        </p:nvSpPr>
        <p:spPr>
          <a:xfrm>
            <a:off x="592666" y="2144258"/>
            <a:ext cx="3314316" cy="4151742"/>
          </a:xfrm>
        </p:spPr>
        <p:txBody>
          <a:bodyPr/>
          <a:lstStyle/>
          <a:p>
            <a:r>
              <a:rPr lang="en-US" dirty="0">
                <a:solidFill>
                  <a:srgbClr val="F68B1F"/>
                </a:solidFill>
              </a:rPr>
              <a:t>DATA SOURCES</a:t>
            </a:r>
          </a:p>
          <a:p>
            <a:pPr marL="231775" lvl="1" indent="-176213"/>
            <a:r>
              <a:rPr lang="en-US" dirty="0">
                <a:solidFill>
                  <a:srgbClr val="262626"/>
                </a:solidFill>
              </a:rPr>
              <a:t>ACS 5-Year Estimates</a:t>
            </a:r>
          </a:p>
          <a:p>
            <a:pPr marL="231775" lvl="1" indent="-176213"/>
            <a:r>
              <a:rPr lang="en-US" dirty="0">
                <a:solidFill>
                  <a:srgbClr val="262626"/>
                </a:solidFill>
              </a:rPr>
              <a:t>MPO Travel Demand Models</a:t>
            </a:r>
          </a:p>
          <a:p>
            <a:pPr marL="231775" lvl="1" indent="-176213"/>
            <a:r>
              <a:rPr lang="en-US" dirty="0">
                <a:solidFill>
                  <a:srgbClr val="262626"/>
                </a:solidFill>
              </a:rPr>
              <a:t>Woods &amp; Poole </a:t>
            </a:r>
          </a:p>
          <a:p>
            <a:pPr marL="231775" lvl="1" indent="-176213"/>
            <a:r>
              <a:rPr lang="en-US" dirty="0">
                <a:solidFill>
                  <a:srgbClr val="262626"/>
                </a:solidFill>
              </a:rPr>
              <a:t>InfoGroup</a:t>
            </a:r>
          </a:p>
          <a:p>
            <a:pPr marL="231775" lvl="1" indent="-176213"/>
            <a:r>
              <a:rPr lang="en-US" dirty="0">
                <a:solidFill>
                  <a:srgbClr val="262626"/>
                </a:solidFill>
              </a:rPr>
              <a:t>UT Center for Business and Economic Research (CBER) </a:t>
            </a:r>
          </a:p>
          <a:p>
            <a:pPr marL="231775" lvl="1" indent="-176213"/>
            <a:r>
              <a:rPr lang="en-US" dirty="0">
                <a:solidFill>
                  <a:srgbClr val="262626"/>
                </a:solidFill>
              </a:rPr>
              <a:t>Bureau of Economic Analysis (BEA)</a:t>
            </a:r>
          </a:p>
          <a:p>
            <a:pPr marL="231775" lvl="1" indent="-176213"/>
            <a:r>
              <a:rPr lang="en-US" dirty="0">
                <a:solidFill>
                  <a:srgbClr val="262626"/>
                </a:solidFill>
              </a:rPr>
              <a:t>Longitudinal Employer-Household Dynamics Survey (LEHD)</a:t>
            </a:r>
          </a:p>
        </p:txBody>
      </p:sp>
      <p:graphicFrame>
        <p:nvGraphicFramePr>
          <p:cNvPr id="8" name="Table 7">
            <a:extLst>
              <a:ext uri="{FF2B5EF4-FFF2-40B4-BE49-F238E27FC236}">
                <a16:creationId xmlns:a16="http://schemas.microsoft.com/office/drawing/2014/main" id="{79D9FBDC-0D56-4AD0-B6DB-0B09FF03AEFB}"/>
              </a:ext>
            </a:extLst>
          </p:cNvPr>
          <p:cNvGraphicFramePr>
            <a:graphicFrameLocks noGrp="1"/>
          </p:cNvGraphicFramePr>
          <p:nvPr/>
        </p:nvGraphicFramePr>
        <p:xfrm>
          <a:off x="3823856" y="2148840"/>
          <a:ext cx="5207074" cy="1331956"/>
        </p:xfrm>
        <a:graphic>
          <a:graphicData uri="http://schemas.openxmlformats.org/drawingml/2006/table">
            <a:tbl>
              <a:tblPr firstRow="1" bandRow="1">
                <a:tableStyleId>{5C22544A-7EE6-4342-B048-85BDC9FD1C3A}</a:tableStyleId>
              </a:tblPr>
              <a:tblGrid>
                <a:gridCol w="1001442">
                  <a:extLst>
                    <a:ext uri="{9D8B030D-6E8A-4147-A177-3AD203B41FA5}">
                      <a16:colId xmlns:a16="http://schemas.microsoft.com/office/drawing/2014/main" val="2113857891"/>
                    </a:ext>
                  </a:extLst>
                </a:gridCol>
                <a:gridCol w="1001442">
                  <a:extLst>
                    <a:ext uri="{9D8B030D-6E8A-4147-A177-3AD203B41FA5}">
                      <a16:colId xmlns:a16="http://schemas.microsoft.com/office/drawing/2014/main" val="3987942276"/>
                    </a:ext>
                  </a:extLst>
                </a:gridCol>
                <a:gridCol w="1025322">
                  <a:extLst>
                    <a:ext uri="{9D8B030D-6E8A-4147-A177-3AD203B41FA5}">
                      <a16:colId xmlns:a16="http://schemas.microsoft.com/office/drawing/2014/main" val="264224192"/>
                    </a:ext>
                  </a:extLst>
                </a:gridCol>
                <a:gridCol w="977562">
                  <a:extLst>
                    <a:ext uri="{9D8B030D-6E8A-4147-A177-3AD203B41FA5}">
                      <a16:colId xmlns:a16="http://schemas.microsoft.com/office/drawing/2014/main" val="2261451747"/>
                    </a:ext>
                  </a:extLst>
                </a:gridCol>
                <a:gridCol w="1201306">
                  <a:extLst>
                    <a:ext uri="{9D8B030D-6E8A-4147-A177-3AD203B41FA5}">
                      <a16:colId xmlns:a16="http://schemas.microsoft.com/office/drawing/2014/main" val="4103955303"/>
                    </a:ext>
                  </a:extLst>
                </a:gridCol>
              </a:tblGrid>
              <a:tr h="365760">
                <a:tc gridSpan="3">
                  <a:txBody>
                    <a:bodyPr/>
                    <a:lstStyle/>
                    <a:p>
                      <a:pPr algn="ctr" fontAlgn="b"/>
                      <a:r>
                        <a:rPr lang="en-US" sz="1600" u="none" strike="noStrike" dirty="0">
                          <a:effectLst/>
                        </a:rPr>
                        <a:t>2018 Population</a:t>
                      </a:r>
                      <a:endParaRPr lang="en-US" sz="1600" b="0" i="0" u="none" strike="noStrike" dirty="0">
                        <a:solidFill>
                          <a:srgbClr val="000000"/>
                        </a:solidFill>
                        <a:effectLst/>
                        <a:latin typeface="Calibri" panose="020F0502020204030204" pitchFamily="34" charset="0"/>
                      </a:endParaRPr>
                    </a:p>
                  </a:txBody>
                  <a:tcPr marL="12620" marR="12620" marT="12620" marB="0" anchor="ctr">
                    <a:solidFill>
                      <a:srgbClr val="F68B1F"/>
                    </a:solidFill>
                  </a:tcPr>
                </a:tc>
                <a:tc hMerge="1">
                  <a:txBody>
                    <a:bodyPr/>
                    <a:lstStyle/>
                    <a:p>
                      <a:endParaRPr lang="en-US"/>
                    </a:p>
                  </a:txBody>
                  <a:tcPr/>
                </a:tc>
                <a:tc hMerge="1">
                  <a:txBody>
                    <a:bodyPr/>
                    <a:lstStyle/>
                    <a:p>
                      <a:endParaRPr lang="en-US"/>
                    </a:p>
                  </a:txBody>
                  <a:tcPr/>
                </a:tc>
                <a:tc gridSpan="2">
                  <a:txBody>
                    <a:bodyPr/>
                    <a:lstStyle/>
                    <a:p>
                      <a:pPr algn="ctr" fontAlgn="b"/>
                      <a:r>
                        <a:rPr lang="en-US" sz="1600" u="none" strike="noStrike" dirty="0">
                          <a:effectLst/>
                        </a:rPr>
                        <a:t>2045 Population</a:t>
                      </a:r>
                      <a:endParaRPr lang="en-US" sz="1600" b="0" i="0" u="none" strike="noStrike" dirty="0">
                        <a:solidFill>
                          <a:srgbClr val="000000"/>
                        </a:solidFill>
                        <a:effectLst/>
                        <a:latin typeface="Calibri" panose="020F0502020204030204" pitchFamily="34" charset="0"/>
                      </a:endParaRPr>
                    </a:p>
                  </a:txBody>
                  <a:tcPr marL="12620" marR="12620" marT="12620" marB="0" anchor="ctr">
                    <a:solidFill>
                      <a:srgbClr val="F68B1F"/>
                    </a:solidFill>
                  </a:tcPr>
                </a:tc>
                <a:tc hMerge="1">
                  <a:txBody>
                    <a:bodyPr/>
                    <a:lstStyle/>
                    <a:p>
                      <a:endParaRPr lang="en-US"/>
                    </a:p>
                  </a:txBody>
                  <a:tcPr/>
                </a:tc>
                <a:extLst>
                  <a:ext uri="{0D108BD9-81ED-4DB2-BD59-A6C34878D82A}">
                    <a16:rowId xmlns:a16="http://schemas.microsoft.com/office/drawing/2014/main" val="261658432"/>
                  </a:ext>
                </a:extLst>
              </a:tr>
              <a:tr h="600436">
                <a:tc>
                  <a:txBody>
                    <a:bodyPr/>
                    <a:lstStyle/>
                    <a:p>
                      <a:pPr algn="ctr" fontAlgn="b"/>
                      <a:r>
                        <a:rPr lang="en-US" sz="1600" u="none" strike="noStrike" dirty="0">
                          <a:effectLst/>
                        </a:rPr>
                        <a:t>US</a:t>
                      </a:r>
                    </a:p>
                    <a:p>
                      <a:pPr algn="ctr" fontAlgn="b"/>
                      <a:r>
                        <a:rPr lang="en-US" sz="1600" u="none" strike="noStrike" dirty="0">
                          <a:effectLst/>
                        </a:rPr>
                        <a:t>Census</a:t>
                      </a:r>
                      <a:endParaRPr lang="en-US" sz="1600" b="0" i="0" u="none" strike="noStrike" dirty="0">
                        <a:solidFill>
                          <a:srgbClr val="000000"/>
                        </a:solidFill>
                        <a:effectLst/>
                        <a:latin typeface="Calibri" panose="020F0502020204030204" pitchFamily="34" charset="0"/>
                      </a:endParaRPr>
                    </a:p>
                  </a:txBody>
                  <a:tcPr marL="12620" marR="12620" marT="12620" marB="0" anchor="b"/>
                </a:tc>
                <a:tc>
                  <a:txBody>
                    <a:bodyPr/>
                    <a:lstStyle/>
                    <a:p>
                      <a:pPr algn="ctr" fontAlgn="b"/>
                      <a:r>
                        <a:rPr lang="en-US" sz="1600" u="none" strike="noStrike" dirty="0">
                          <a:effectLst/>
                        </a:rPr>
                        <a:t>Woods &amp;</a:t>
                      </a:r>
                    </a:p>
                    <a:p>
                      <a:pPr algn="ctr" fontAlgn="b"/>
                      <a:r>
                        <a:rPr lang="en-US" sz="1600" u="none" strike="noStrike" dirty="0">
                          <a:effectLst/>
                        </a:rPr>
                        <a:t>Poole</a:t>
                      </a:r>
                      <a:endParaRPr lang="en-US" sz="1600" b="0" i="0" u="none" strike="noStrike" dirty="0">
                        <a:solidFill>
                          <a:srgbClr val="000000"/>
                        </a:solidFill>
                        <a:effectLst/>
                        <a:latin typeface="Calibri" panose="020F0502020204030204" pitchFamily="34" charset="0"/>
                      </a:endParaRPr>
                    </a:p>
                  </a:txBody>
                  <a:tcPr marL="12620" marR="12620" marT="12620" marB="0" anchor="b"/>
                </a:tc>
                <a:tc>
                  <a:txBody>
                    <a:bodyPr/>
                    <a:lstStyle/>
                    <a:p>
                      <a:pPr algn="ctr" fontAlgn="b"/>
                      <a:r>
                        <a:rPr lang="en-US" sz="1600" u="none" strike="noStrike" dirty="0">
                          <a:effectLst/>
                        </a:rPr>
                        <a:t>UT</a:t>
                      </a:r>
                    </a:p>
                    <a:p>
                      <a:pPr algn="ctr" fontAlgn="b"/>
                      <a:r>
                        <a:rPr lang="en-US" sz="1600" u="none" strike="noStrike" dirty="0">
                          <a:effectLst/>
                        </a:rPr>
                        <a:t>Forecasts</a:t>
                      </a:r>
                      <a:endParaRPr lang="en-US" sz="1600" b="0" i="0" u="none" strike="noStrike" dirty="0">
                        <a:solidFill>
                          <a:srgbClr val="000000"/>
                        </a:solidFill>
                        <a:effectLst/>
                        <a:latin typeface="Calibri" panose="020F0502020204030204" pitchFamily="34" charset="0"/>
                      </a:endParaRPr>
                    </a:p>
                  </a:txBody>
                  <a:tcPr marL="12620" marR="12620" marT="12620" marB="0" anchor="b"/>
                </a:tc>
                <a:tc>
                  <a:txBody>
                    <a:bodyPr/>
                    <a:lstStyle/>
                    <a:p>
                      <a:pPr algn="ctr" fontAlgn="b"/>
                      <a:r>
                        <a:rPr lang="en-US" sz="1600" u="none" strike="noStrike" dirty="0">
                          <a:effectLst/>
                        </a:rPr>
                        <a:t>Woods &amp;</a:t>
                      </a:r>
                    </a:p>
                    <a:p>
                      <a:pPr algn="ctr" fontAlgn="b"/>
                      <a:r>
                        <a:rPr lang="en-US" sz="1600" u="none" strike="noStrike" dirty="0">
                          <a:effectLst/>
                        </a:rPr>
                        <a:t>Poole</a:t>
                      </a:r>
                      <a:endParaRPr lang="en-US" sz="1600" b="0" i="0" u="none" strike="noStrike" dirty="0">
                        <a:solidFill>
                          <a:srgbClr val="000000"/>
                        </a:solidFill>
                        <a:effectLst/>
                        <a:latin typeface="Calibri" panose="020F0502020204030204" pitchFamily="34" charset="0"/>
                      </a:endParaRPr>
                    </a:p>
                  </a:txBody>
                  <a:tcPr marL="12620" marR="12620" marT="12620" marB="0" anchor="b"/>
                </a:tc>
                <a:tc>
                  <a:txBody>
                    <a:bodyPr/>
                    <a:lstStyle/>
                    <a:p>
                      <a:pPr algn="ctr" fontAlgn="b"/>
                      <a:r>
                        <a:rPr lang="en-US" sz="1600" u="none" strike="noStrike" dirty="0">
                          <a:effectLst/>
                        </a:rPr>
                        <a:t>UT</a:t>
                      </a:r>
                    </a:p>
                    <a:p>
                      <a:pPr algn="ctr" fontAlgn="b"/>
                      <a:r>
                        <a:rPr lang="en-US" sz="1600" u="none" strike="noStrike" dirty="0">
                          <a:effectLst/>
                        </a:rPr>
                        <a:t>Forecasts</a:t>
                      </a:r>
                      <a:endParaRPr lang="en-US" sz="1600" b="0" i="0" u="none" strike="noStrike" dirty="0">
                        <a:solidFill>
                          <a:srgbClr val="000000"/>
                        </a:solidFill>
                        <a:effectLst/>
                        <a:latin typeface="Calibri" panose="020F0502020204030204" pitchFamily="34" charset="0"/>
                      </a:endParaRPr>
                    </a:p>
                  </a:txBody>
                  <a:tcPr marL="12620" marR="12620" marT="12620" marB="0" anchor="b"/>
                </a:tc>
                <a:extLst>
                  <a:ext uri="{0D108BD9-81ED-4DB2-BD59-A6C34878D82A}">
                    <a16:rowId xmlns:a16="http://schemas.microsoft.com/office/drawing/2014/main" val="3524202446"/>
                  </a:ext>
                </a:extLst>
              </a:tr>
              <a:tr h="365760">
                <a:tc>
                  <a:txBody>
                    <a:bodyPr/>
                    <a:lstStyle/>
                    <a:p>
                      <a:pPr algn="ctr" fontAlgn="b"/>
                      <a:r>
                        <a:rPr lang="en-US" sz="1600" u="none" strike="noStrike" dirty="0">
                          <a:effectLst/>
                        </a:rPr>
                        <a:t>6,770,000</a:t>
                      </a:r>
                      <a:endParaRPr lang="en-US" sz="1600" b="0" i="0" u="none" strike="noStrike" dirty="0">
                        <a:solidFill>
                          <a:srgbClr val="000000"/>
                        </a:solidFill>
                        <a:effectLst/>
                        <a:latin typeface="Calibri" panose="020F0502020204030204" pitchFamily="34" charset="0"/>
                      </a:endParaRPr>
                    </a:p>
                  </a:txBody>
                  <a:tcPr marL="12620" marR="12620" marT="12620" marB="0" anchor="b"/>
                </a:tc>
                <a:tc>
                  <a:txBody>
                    <a:bodyPr/>
                    <a:lstStyle/>
                    <a:p>
                      <a:pPr algn="ctr" fontAlgn="b"/>
                      <a:r>
                        <a:rPr lang="en-US" sz="1600" u="none" strike="noStrike" dirty="0">
                          <a:effectLst/>
                        </a:rPr>
                        <a:t>6,771,300</a:t>
                      </a:r>
                      <a:endParaRPr lang="en-US" sz="1600" b="0" i="0" u="none" strike="noStrike" dirty="0">
                        <a:solidFill>
                          <a:srgbClr val="000000"/>
                        </a:solidFill>
                        <a:effectLst/>
                        <a:latin typeface="Calibri" panose="020F0502020204030204" pitchFamily="34" charset="0"/>
                      </a:endParaRPr>
                    </a:p>
                  </a:txBody>
                  <a:tcPr marL="12620" marR="12620" marT="12620" marB="0" anchor="b"/>
                </a:tc>
                <a:tc>
                  <a:txBody>
                    <a:bodyPr/>
                    <a:lstStyle/>
                    <a:p>
                      <a:pPr algn="ctr" fontAlgn="b"/>
                      <a:r>
                        <a:rPr lang="en-US" sz="1600" u="none" strike="noStrike" dirty="0">
                          <a:effectLst/>
                        </a:rPr>
                        <a:t>6,770,000</a:t>
                      </a:r>
                      <a:endParaRPr lang="en-US" sz="1600" b="0" i="0" u="none" strike="noStrike" dirty="0">
                        <a:solidFill>
                          <a:srgbClr val="000000"/>
                        </a:solidFill>
                        <a:effectLst/>
                        <a:latin typeface="Calibri" panose="020F0502020204030204" pitchFamily="34" charset="0"/>
                      </a:endParaRPr>
                    </a:p>
                  </a:txBody>
                  <a:tcPr marL="12620" marR="12620" marT="12620" marB="0" anchor="b"/>
                </a:tc>
                <a:tc>
                  <a:txBody>
                    <a:bodyPr/>
                    <a:lstStyle/>
                    <a:p>
                      <a:pPr algn="ctr" fontAlgn="b"/>
                      <a:r>
                        <a:rPr lang="en-US" sz="1600" u="none" strike="noStrike" dirty="0">
                          <a:effectLst/>
                        </a:rPr>
                        <a:t>7,667,300</a:t>
                      </a:r>
                      <a:endParaRPr lang="en-US" sz="1600" b="0" i="0" u="none" strike="noStrike" dirty="0">
                        <a:solidFill>
                          <a:srgbClr val="000000"/>
                        </a:solidFill>
                        <a:effectLst/>
                        <a:latin typeface="Calibri" panose="020F0502020204030204" pitchFamily="34" charset="0"/>
                      </a:endParaRPr>
                    </a:p>
                  </a:txBody>
                  <a:tcPr marL="12620" marR="12620" marT="12620" marB="0" anchor="b"/>
                </a:tc>
                <a:tc>
                  <a:txBody>
                    <a:bodyPr/>
                    <a:lstStyle/>
                    <a:p>
                      <a:pPr algn="ctr" fontAlgn="b"/>
                      <a:r>
                        <a:rPr lang="en-US" sz="1600" u="none" strike="noStrike" dirty="0">
                          <a:effectLst/>
                        </a:rPr>
                        <a:t>8,068,600</a:t>
                      </a:r>
                      <a:endParaRPr lang="en-US" sz="1600" b="0" i="0" u="none" strike="noStrike" dirty="0">
                        <a:solidFill>
                          <a:srgbClr val="000000"/>
                        </a:solidFill>
                        <a:effectLst/>
                        <a:latin typeface="Calibri" panose="020F0502020204030204" pitchFamily="34" charset="0"/>
                      </a:endParaRPr>
                    </a:p>
                  </a:txBody>
                  <a:tcPr marL="12620" marR="12620" marT="12620" marB="0" anchor="b"/>
                </a:tc>
                <a:extLst>
                  <a:ext uri="{0D108BD9-81ED-4DB2-BD59-A6C34878D82A}">
                    <a16:rowId xmlns:a16="http://schemas.microsoft.com/office/drawing/2014/main" val="650005633"/>
                  </a:ext>
                </a:extLst>
              </a:tr>
            </a:tbl>
          </a:graphicData>
        </a:graphic>
      </p:graphicFrame>
      <p:sp>
        <p:nvSpPr>
          <p:cNvPr id="9" name="TextBox 8">
            <a:extLst>
              <a:ext uri="{FF2B5EF4-FFF2-40B4-BE49-F238E27FC236}">
                <a16:creationId xmlns:a16="http://schemas.microsoft.com/office/drawing/2014/main" id="{0C81D92A-D06E-44B2-8B29-799F5BC7A949}"/>
              </a:ext>
            </a:extLst>
          </p:cNvPr>
          <p:cNvSpPr txBox="1"/>
          <p:nvPr/>
        </p:nvSpPr>
        <p:spPr>
          <a:xfrm>
            <a:off x="6926068" y="3618767"/>
            <a:ext cx="1386918" cy="400110"/>
          </a:xfrm>
          <a:prstGeom prst="rect">
            <a:avLst/>
          </a:prstGeom>
          <a:noFill/>
        </p:spPr>
        <p:txBody>
          <a:bodyPr wrap="none" rtlCol="0">
            <a:spAutoFit/>
          </a:bodyPr>
          <a:lstStyle/>
          <a:p>
            <a:r>
              <a:rPr lang="en-US" sz="2000" b="1" dirty="0">
                <a:solidFill>
                  <a:schemeClr val="tx2"/>
                </a:solidFill>
              </a:rPr>
              <a:t>UT  +1.3M</a:t>
            </a:r>
          </a:p>
        </p:txBody>
      </p:sp>
      <p:sp>
        <p:nvSpPr>
          <p:cNvPr id="10" name="TextBox 9">
            <a:extLst>
              <a:ext uri="{FF2B5EF4-FFF2-40B4-BE49-F238E27FC236}">
                <a16:creationId xmlns:a16="http://schemas.microsoft.com/office/drawing/2014/main" id="{66ED8512-5145-424B-AC75-33E502224CE6}"/>
              </a:ext>
            </a:extLst>
          </p:cNvPr>
          <p:cNvSpPr txBox="1"/>
          <p:nvPr/>
        </p:nvSpPr>
        <p:spPr>
          <a:xfrm>
            <a:off x="6926068" y="4004407"/>
            <a:ext cx="1683666" cy="400110"/>
          </a:xfrm>
          <a:prstGeom prst="rect">
            <a:avLst/>
          </a:prstGeom>
          <a:noFill/>
        </p:spPr>
        <p:txBody>
          <a:bodyPr wrap="none" rtlCol="0">
            <a:spAutoFit/>
          </a:bodyPr>
          <a:lstStyle/>
          <a:p>
            <a:r>
              <a:rPr lang="en-US" sz="2000" b="1" dirty="0">
                <a:solidFill>
                  <a:schemeClr val="tx2"/>
                </a:solidFill>
              </a:rPr>
              <a:t>W&amp;P  +900K</a:t>
            </a:r>
          </a:p>
        </p:txBody>
      </p:sp>
      <p:graphicFrame>
        <p:nvGraphicFramePr>
          <p:cNvPr id="11" name="Table 10">
            <a:extLst>
              <a:ext uri="{FF2B5EF4-FFF2-40B4-BE49-F238E27FC236}">
                <a16:creationId xmlns:a16="http://schemas.microsoft.com/office/drawing/2014/main" id="{03E94FAA-70CE-4128-934A-89642C94AEA5}"/>
              </a:ext>
            </a:extLst>
          </p:cNvPr>
          <p:cNvGraphicFramePr>
            <a:graphicFrameLocks noGrp="1"/>
          </p:cNvGraphicFramePr>
          <p:nvPr/>
        </p:nvGraphicFramePr>
        <p:xfrm>
          <a:off x="3865675" y="5211921"/>
          <a:ext cx="5165256" cy="714746"/>
        </p:xfrm>
        <a:graphic>
          <a:graphicData uri="http://schemas.openxmlformats.org/drawingml/2006/table">
            <a:tbl>
              <a:tblPr>
                <a:tableStyleId>{5C22544A-7EE6-4342-B048-85BDC9FD1C3A}</a:tableStyleId>
              </a:tblPr>
              <a:tblGrid>
                <a:gridCol w="1224263">
                  <a:extLst>
                    <a:ext uri="{9D8B030D-6E8A-4147-A177-3AD203B41FA5}">
                      <a16:colId xmlns:a16="http://schemas.microsoft.com/office/drawing/2014/main" val="3751065325"/>
                    </a:ext>
                  </a:extLst>
                </a:gridCol>
                <a:gridCol w="981190">
                  <a:extLst>
                    <a:ext uri="{9D8B030D-6E8A-4147-A177-3AD203B41FA5}">
                      <a16:colId xmlns:a16="http://schemas.microsoft.com/office/drawing/2014/main" val="2892031499"/>
                    </a:ext>
                  </a:extLst>
                </a:gridCol>
                <a:gridCol w="981190">
                  <a:extLst>
                    <a:ext uri="{9D8B030D-6E8A-4147-A177-3AD203B41FA5}">
                      <a16:colId xmlns:a16="http://schemas.microsoft.com/office/drawing/2014/main" val="571283916"/>
                    </a:ext>
                  </a:extLst>
                </a:gridCol>
                <a:gridCol w="981190">
                  <a:extLst>
                    <a:ext uri="{9D8B030D-6E8A-4147-A177-3AD203B41FA5}">
                      <a16:colId xmlns:a16="http://schemas.microsoft.com/office/drawing/2014/main" val="2278493707"/>
                    </a:ext>
                  </a:extLst>
                </a:gridCol>
                <a:gridCol w="997423">
                  <a:extLst>
                    <a:ext uri="{9D8B030D-6E8A-4147-A177-3AD203B41FA5}">
                      <a16:colId xmlns:a16="http://schemas.microsoft.com/office/drawing/2014/main" val="1767551611"/>
                    </a:ext>
                  </a:extLst>
                </a:gridCol>
              </a:tblGrid>
              <a:tr h="365760">
                <a:tc>
                  <a:txBody>
                    <a:bodyPr/>
                    <a:lstStyle/>
                    <a:p>
                      <a:pPr algn="l" fontAlgn="b"/>
                      <a:r>
                        <a:rPr lang="en-US" sz="1600" u="none" strike="noStrike" dirty="0">
                          <a:solidFill>
                            <a:schemeClr val="bg1"/>
                          </a:solidFill>
                          <a:effectLst/>
                        </a:rPr>
                        <a:t> </a:t>
                      </a:r>
                      <a:endParaRPr lang="en-US" sz="1600" b="0" i="0" u="none" strike="noStrike" dirty="0">
                        <a:solidFill>
                          <a:schemeClr val="bg1"/>
                        </a:solidFill>
                        <a:effectLst/>
                        <a:latin typeface="Calibri" panose="020F0502020204030204" pitchFamily="34" charset="0"/>
                      </a:endParaRPr>
                    </a:p>
                  </a:txBody>
                  <a:tcPr marL="9525" marR="9525" marT="9525" marB="0" anchor="ctr">
                    <a:solidFill>
                      <a:srgbClr val="F68B1F"/>
                    </a:solidFill>
                  </a:tcPr>
                </a:tc>
                <a:tc>
                  <a:txBody>
                    <a:bodyPr/>
                    <a:lstStyle/>
                    <a:p>
                      <a:pPr algn="ctr" fontAlgn="b"/>
                      <a:r>
                        <a:rPr lang="en-US" sz="1600" b="1" u="none" strike="noStrike" dirty="0">
                          <a:solidFill>
                            <a:schemeClr val="bg1"/>
                          </a:solidFill>
                          <a:effectLst/>
                        </a:rPr>
                        <a:t>2018</a:t>
                      </a:r>
                      <a:endParaRPr lang="en-US" sz="1600" b="1" i="0" u="none" strike="noStrike" dirty="0">
                        <a:solidFill>
                          <a:schemeClr val="bg1"/>
                        </a:solidFill>
                        <a:effectLst/>
                        <a:latin typeface="Calibri" panose="020F0502020204030204" pitchFamily="34" charset="0"/>
                      </a:endParaRPr>
                    </a:p>
                  </a:txBody>
                  <a:tcPr marL="9525" marR="9525" marT="9525" marB="0" anchor="ctr">
                    <a:solidFill>
                      <a:srgbClr val="F68B1F"/>
                    </a:solidFill>
                  </a:tcPr>
                </a:tc>
                <a:tc>
                  <a:txBody>
                    <a:bodyPr/>
                    <a:lstStyle/>
                    <a:p>
                      <a:pPr algn="ctr" fontAlgn="b"/>
                      <a:r>
                        <a:rPr lang="en-US" sz="1600" b="1" u="none" strike="noStrike" dirty="0">
                          <a:solidFill>
                            <a:schemeClr val="bg1"/>
                          </a:solidFill>
                          <a:effectLst/>
                        </a:rPr>
                        <a:t>2025</a:t>
                      </a:r>
                      <a:endParaRPr lang="en-US" sz="1600" b="1" i="0" u="none" strike="noStrike" dirty="0">
                        <a:solidFill>
                          <a:schemeClr val="bg1"/>
                        </a:solidFill>
                        <a:effectLst/>
                        <a:latin typeface="Calibri" panose="020F0502020204030204" pitchFamily="34" charset="0"/>
                      </a:endParaRPr>
                    </a:p>
                  </a:txBody>
                  <a:tcPr marL="9525" marR="9525" marT="9525" marB="0" anchor="ctr">
                    <a:solidFill>
                      <a:srgbClr val="F68B1F"/>
                    </a:solidFill>
                  </a:tcPr>
                </a:tc>
                <a:tc>
                  <a:txBody>
                    <a:bodyPr/>
                    <a:lstStyle/>
                    <a:p>
                      <a:pPr algn="ctr" fontAlgn="b"/>
                      <a:r>
                        <a:rPr lang="en-US" sz="1600" b="1" u="none" strike="noStrike" dirty="0">
                          <a:solidFill>
                            <a:schemeClr val="bg1"/>
                          </a:solidFill>
                          <a:effectLst/>
                        </a:rPr>
                        <a:t>2035</a:t>
                      </a:r>
                      <a:endParaRPr lang="en-US" sz="1600" b="1" i="0" u="none" strike="noStrike" dirty="0">
                        <a:solidFill>
                          <a:schemeClr val="bg1"/>
                        </a:solidFill>
                        <a:effectLst/>
                        <a:latin typeface="Calibri" panose="020F0502020204030204" pitchFamily="34" charset="0"/>
                      </a:endParaRPr>
                    </a:p>
                  </a:txBody>
                  <a:tcPr marL="9525" marR="9525" marT="9525" marB="0" anchor="ctr">
                    <a:solidFill>
                      <a:srgbClr val="F68B1F"/>
                    </a:solidFill>
                  </a:tcPr>
                </a:tc>
                <a:tc>
                  <a:txBody>
                    <a:bodyPr/>
                    <a:lstStyle/>
                    <a:p>
                      <a:pPr algn="ctr" fontAlgn="b"/>
                      <a:r>
                        <a:rPr lang="en-US" sz="1600" b="1" u="none" strike="noStrike" dirty="0">
                          <a:solidFill>
                            <a:schemeClr val="bg1"/>
                          </a:solidFill>
                          <a:effectLst/>
                        </a:rPr>
                        <a:t>2045</a:t>
                      </a:r>
                      <a:endParaRPr lang="en-US" sz="1600" b="1" i="0" u="none" strike="noStrike" dirty="0">
                        <a:solidFill>
                          <a:schemeClr val="bg1"/>
                        </a:solidFill>
                        <a:effectLst/>
                        <a:latin typeface="Calibri" panose="020F0502020204030204" pitchFamily="34" charset="0"/>
                      </a:endParaRPr>
                    </a:p>
                  </a:txBody>
                  <a:tcPr marL="9525" marR="9525" marT="9525" marB="0" anchor="ctr">
                    <a:solidFill>
                      <a:srgbClr val="F68B1F"/>
                    </a:solidFill>
                  </a:tcPr>
                </a:tc>
                <a:extLst>
                  <a:ext uri="{0D108BD9-81ED-4DB2-BD59-A6C34878D82A}">
                    <a16:rowId xmlns:a16="http://schemas.microsoft.com/office/drawing/2014/main" val="1938930299"/>
                  </a:ext>
                </a:extLst>
              </a:tr>
              <a:tr h="348986">
                <a:tc>
                  <a:txBody>
                    <a:bodyPr/>
                    <a:lstStyle/>
                    <a:p>
                      <a:pPr algn="l" fontAlgn="b"/>
                      <a:r>
                        <a:rPr lang="en-US" sz="1600" u="none" strike="noStrike" dirty="0">
                          <a:effectLst/>
                        </a:rPr>
                        <a:t>Employment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4,073,400</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4,447,580</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4,974,660</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5,463,540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3380051"/>
                  </a:ext>
                </a:extLst>
              </a:tr>
            </a:tbl>
          </a:graphicData>
        </a:graphic>
      </p:graphicFrame>
    </p:spTree>
    <p:extLst>
      <p:ext uri="{BB962C8B-B14F-4D97-AF65-F5344CB8AC3E}">
        <p14:creationId xmlns:p14="http://schemas.microsoft.com/office/powerpoint/2010/main" val="3035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087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Methodology</a:t>
            </a:r>
          </a:p>
        </p:txBody>
      </p:sp>
      <p:sp>
        <p:nvSpPr>
          <p:cNvPr id="7" name="Text Placeholder 6"/>
          <p:cNvSpPr>
            <a:spLocks noGrp="1"/>
          </p:cNvSpPr>
          <p:nvPr>
            <p:ph type="body" sz="quarter" idx="11"/>
          </p:nvPr>
        </p:nvSpPr>
        <p:spPr>
          <a:xfrm>
            <a:off x="592666" y="1585608"/>
            <a:ext cx="8162228" cy="960729"/>
          </a:xfrm>
        </p:spPr>
        <p:txBody>
          <a:bodyPr/>
          <a:lstStyle/>
          <a:p>
            <a:pPr marL="119063" lvl="1" indent="0">
              <a:spcBef>
                <a:spcPts val="600"/>
              </a:spcBef>
              <a:spcAft>
                <a:spcPts val="600"/>
              </a:spcAft>
              <a:buNone/>
            </a:pPr>
            <a:r>
              <a:rPr lang="en-US" dirty="0">
                <a:solidFill>
                  <a:srgbClr val="262626"/>
                </a:solidFill>
              </a:rPr>
              <a:t>Similar to last statewide model update, a methodology will be developed to compare the population and employment control totals by county for all applicable data sources.</a:t>
            </a:r>
          </a:p>
        </p:txBody>
      </p:sp>
      <p:pic>
        <p:nvPicPr>
          <p:cNvPr id="6" name="Picture 5">
            <a:extLst>
              <a:ext uri="{FF2B5EF4-FFF2-40B4-BE49-F238E27FC236}">
                <a16:creationId xmlns:a16="http://schemas.microsoft.com/office/drawing/2014/main" id="{F8DF5106-4530-41D3-91A4-8FB61F16D3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1022" y="3262094"/>
            <a:ext cx="4769698" cy="2872161"/>
          </a:xfrm>
          <a:prstGeom prst="rect">
            <a:avLst/>
          </a:prstGeom>
        </p:spPr>
      </p:pic>
      <p:sp>
        <p:nvSpPr>
          <p:cNvPr id="9" name="Text Placeholder 6">
            <a:extLst>
              <a:ext uri="{FF2B5EF4-FFF2-40B4-BE49-F238E27FC236}">
                <a16:creationId xmlns:a16="http://schemas.microsoft.com/office/drawing/2014/main" id="{FDC38F69-5975-4EC4-982C-FB9088FD6B0D}"/>
              </a:ext>
            </a:extLst>
          </p:cNvPr>
          <p:cNvSpPr txBox="1">
            <a:spLocks/>
          </p:cNvSpPr>
          <p:nvPr/>
        </p:nvSpPr>
        <p:spPr>
          <a:xfrm>
            <a:off x="592666" y="2896579"/>
            <a:ext cx="3491520" cy="305308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800" b="1" kern="1200">
                <a:solidFill>
                  <a:srgbClr val="F68B1F"/>
                </a:solidFill>
                <a:latin typeface="+mn-lt"/>
                <a:ea typeface="+mn-ea"/>
                <a:cs typeface="+mn-cs"/>
              </a:defRPr>
            </a:lvl1pPr>
            <a:lvl2pPr marL="344488" indent="-225425" algn="l" defTabSz="457200" rtl="0" eaLnBrk="1" latinLnBrk="0" hangingPunct="1">
              <a:spcBef>
                <a:spcPct val="20000"/>
              </a:spcBef>
              <a:buFont typeface="Arial"/>
              <a:buChar char="•"/>
              <a:defRPr sz="1800" kern="1200">
                <a:solidFill>
                  <a:schemeClr val="tx2"/>
                </a:solidFill>
                <a:latin typeface="+mn-lt"/>
                <a:ea typeface="+mn-ea"/>
                <a:cs typeface="+mn-cs"/>
              </a:defRPr>
            </a:lvl2pPr>
            <a:lvl3pPr marL="688975" indent="-227013" algn="l" defTabSz="457200" rtl="0" eaLnBrk="1" latinLnBrk="0" hangingPunct="1">
              <a:spcBef>
                <a:spcPct val="20000"/>
              </a:spcBef>
              <a:buFont typeface="Lucida Grande"/>
              <a:buChar char="-"/>
              <a:defRPr sz="1800" kern="1200">
                <a:solidFill>
                  <a:schemeClr val="tx2"/>
                </a:solidFill>
                <a:latin typeface="+mn-lt"/>
                <a:ea typeface="+mn-ea"/>
                <a:cs typeface="+mn-cs"/>
              </a:defRPr>
            </a:lvl3pPr>
            <a:lvl4pPr marL="741363" indent="0" algn="l" defTabSz="457200" rtl="0" eaLnBrk="1" latinLnBrk="0" hangingPunct="1">
              <a:spcBef>
                <a:spcPct val="20000"/>
              </a:spcBef>
              <a:buFontTx/>
              <a:buNone/>
              <a:defRPr sz="1800" i="1"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Two Stage Process</a:t>
            </a:r>
          </a:p>
          <a:p>
            <a:pPr lvl="1"/>
            <a:r>
              <a:rPr lang="en-US" dirty="0"/>
              <a:t>Two-stage process used for both Population and Employment </a:t>
            </a:r>
          </a:p>
          <a:p>
            <a:pPr lvl="1"/>
            <a:r>
              <a:rPr lang="en-US" dirty="0"/>
              <a:t>First, develop county-level control totals</a:t>
            </a:r>
          </a:p>
          <a:p>
            <a:pPr lvl="1"/>
            <a:r>
              <a:rPr lang="en-US" dirty="0"/>
              <a:t>Second, down-allocate growth from county to TAZ</a:t>
            </a:r>
          </a:p>
          <a:p>
            <a:pPr lvl="1"/>
            <a:endParaRPr lang="en-US" dirty="0"/>
          </a:p>
          <a:p>
            <a:endParaRPr lang="en-US" dirty="0"/>
          </a:p>
        </p:txBody>
      </p:sp>
    </p:spTree>
    <p:extLst>
      <p:ext uri="{BB962C8B-B14F-4D97-AF65-F5344CB8AC3E}">
        <p14:creationId xmlns:p14="http://schemas.microsoft.com/office/powerpoint/2010/main" val="2536802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087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Base Year Consistency</a:t>
            </a:r>
          </a:p>
        </p:txBody>
      </p:sp>
      <p:sp>
        <p:nvSpPr>
          <p:cNvPr id="7" name="Text Placeholder 6"/>
          <p:cNvSpPr>
            <a:spLocks noGrp="1"/>
          </p:cNvSpPr>
          <p:nvPr>
            <p:ph type="body" sz="quarter" idx="11"/>
          </p:nvPr>
        </p:nvSpPr>
        <p:spPr>
          <a:xfrm>
            <a:off x="592666" y="1365809"/>
            <a:ext cx="3314316" cy="4930191"/>
          </a:xfrm>
        </p:spPr>
        <p:txBody>
          <a:bodyPr/>
          <a:lstStyle/>
          <a:p>
            <a:pPr marL="231775" lvl="1" indent="-176213"/>
            <a:r>
              <a:rPr lang="en-US" dirty="0">
                <a:solidFill>
                  <a:srgbClr val="262626"/>
                </a:solidFill>
              </a:rPr>
              <a:t>KCI will review the existing traffic analysis zones from the statewide model and compare to current MPO model structures to ensure consistency. </a:t>
            </a:r>
          </a:p>
          <a:p>
            <a:pPr marL="231775" lvl="1" indent="-176213"/>
            <a:endParaRPr lang="en-US" dirty="0">
              <a:solidFill>
                <a:srgbClr val="262626"/>
              </a:solidFill>
            </a:endParaRPr>
          </a:p>
          <a:p>
            <a:pPr marL="231775" lvl="1" indent="-176213"/>
            <a:r>
              <a:rPr lang="en-US" dirty="0">
                <a:solidFill>
                  <a:srgbClr val="262626"/>
                </a:solidFill>
              </a:rPr>
              <a:t>Population and employment growth in TAZs located within urban areas will be coordinated with MPOs to establish 2018 base year conditions.</a:t>
            </a:r>
          </a:p>
        </p:txBody>
      </p:sp>
      <p:graphicFrame>
        <p:nvGraphicFramePr>
          <p:cNvPr id="12" name="Content Placeholder 11">
            <a:extLst>
              <a:ext uri="{FF2B5EF4-FFF2-40B4-BE49-F238E27FC236}">
                <a16:creationId xmlns:a16="http://schemas.microsoft.com/office/drawing/2014/main" id="{B2029EAB-49FD-4A80-8F6E-8AE5D739A3C1}"/>
              </a:ext>
            </a:extLst>
          </p:cNvPr>
          <p:cNvGraphicFramePr>
            <a:graphicFrameLocks/>
          </p:cNvGraphicFramePr>
          <p:nvPr/>
        </p:nvGraphicFramePr>
        <p:xfrm>
          <a:off x="4388190" y="1365809"/>
          <a:ext cx="4594806" cy="4754880"/>
        </p:xfrm>
        <a:graphic>
          <a:graphicData uri="http://schemas.openxmlformats.org/drawingml/2006/table">
            <a:tbl>
              <a:tblPr firstRow="1" bandRow="1">
                <a:tableStyleId>{69012ECD-51FC-41F1-AA8D-1B2483CD663E}</a:tableStyleId>
              </a:tblPr>
              <a:tblGrid>
                <a:gridCol w="1901823">
                  <a:extLst>
                    <a:ext uri="{9D8B030D-6E8A-4147-A177-3AD203B41FA5}">
                      <a16:colId xmlns:a16="http://schemas.microsoft.com/office/drawing/2014/main" val="3438280839"/>
                    </a:ext>
                  </a:extLst>
                </a:gridCol>
                <a:gridCol w="1050288">
                  <a:extLst>
                    <a:ext uri="{9D8B030D-6E8A-4147-A177-3AD203B41FA5}">
                      <a16:colId xmlns:a16="http://schemas.microsoft.com/office/drawing/2014/main" val="3491463371"/>
                    </a:ext>
                  </a:extLst>
                </a:gridCol>
                <a:gridCol w="1642695">
                  <a:extLst>
                    <a:ext uri="{9D8B030D-6E8A-4147-A177-3AD203B41FA5}">
                      <a16:colId xmlns:a16="http://schemas.microsoft.com/office/drawing/2014/main" val="901492059"/>
                    </a:ext>
                  </a:extLst>
                </a:gridCol>
              </a:tblGrid>
              <a:tr h="365760">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19049" marR="19049" marT="19049" marB="0" anchor="ctr">
                    <a:solidFill>
                      <a:srgbClr val="F68B1F"/>
                    </a:solidFill>
                  </a:tcPr>
                </a:tc>
                <a:tc>
                  <a:txBody>
                    <a:bodyPr/>
                    <a:lstStyle/>
                    <a:p>
                      <a:pPr algn="ctr" fontAlgn="b"/>
                      <a:r>
                        <a:rPr lang="en-US" sz="1600" u="none" strike="noStrike" dirty="0">
                          <a:effectLst/>
                        </a:rPr>
                        <a:t>Base Year</a:t>
                      </a:r>
                      <a:endParaRPr lang="en-US" sz="1600" b="0" i="0" u="none" strike="noStrike" dirty="0">
                        <a:solidFill>
                          <a:srgbClr val="000000"/>
                        </a:solidFill>
                        <a:effectLst/>
                        <a:latin typeface="Calibri" panose="020F0502020204030204" pitchFamily="34" charset="0"/>
                      </a:endParaRPr>
                    </a:p>
                  </a:txBody>
                  <a:tcPr marL="19049" marR="19049" marT="19049" marB="0" anchor="ctr">
                    <a:solidFill>
                      <a:srgbClr val="F68B1F"/>
                    </a:solidFill>
                  </a:tcPr>
                </a:tc>
                <a:tc>
                  <a:txBody>
                    <a:bodyPr/>
                    <a:lstStyle/>
                    <a:p>
                      <a:pPr algn="ctr" fontAlgn="b"/>
                      <a:r>
                        <a:rPr lang="en-US" sz="1600" u="none" strike="noStrike" dirty="0">
                          <a:effectLst/>
                        </a:rPr>
                        <a:t>Future Year</a:t>
                      </a:r>
                      <a:endParaRPr lang="en-US" sz="1600" b="0" i="0" u="none" strike="noStrike" dirty="0">
                        <a:solidFill>
                          <a:srgbClr val="000000"/>
                        </a:solidFill>
                        <a:effectLst/>
                        <a:latin typeface="Calibri" panose="020F0502020204030204" pitchFamily="34" charset="0"/>
                      </a:endParaRPr>
                    </a:p>
                  </a:txBody>
                  <a:tcPr marL="19049" marR="19049" marT="19049" marB="0" anchor="ctr">
                    <a:solidFill>
                      <a:srgbClr val="F68B1F"/>
                    </a:solidFill>
                  </a:tcPr>
                </a:tc>
                <a:extLst>
                  <a:ext uri="{0D108BD9-81ED-4DB2-BD59-A6C34878D82A}">
                    <a16:rowId xmlns:a16="http://schemas.microsoft.com/office/drawing/2014/main" val="251761987"/>
                  </a:ext>
                </a:extLst>
              </a:tr>
              <a:tr h="365760">
                <a:tc>
                  <a:txBody>
                    <a:bodyPr/>
                    <a:lstStyle/>
                    <a:p>
                      <a:pPr algn="l" fontAlgn="b"/>
                      <a:r>
                        <a:rPr lang="en-US" sz="1600" u="none" strike="noStrike" dirty="0">
                          <a:effectLst/>
                        </a:rPr>
                        <a:t>Bristol MPO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2010</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2040</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2840657832"/>
                  </a:ext>
                </a:extLst>
              </a:tr>
              <a:tr h="365760">
                <a:tc>
                  <a:txBody>
                    <a:bodyPr/>
                    <a:lstStyle/>
                    <a:p>
                      <a:pPr algn="l" fontAlgn="b"/>
                      <a:r>
                        <a:rPr lang="en-US" sz="1600" u="none" strike="noStrike" dirty="0">
                          <a:effectLst/>
                        </a:rPr>
                        <a:t>Chattanooga TPO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2014</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2045</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1853444247"/>
                  </a:ext>
                </a:extLst>
              </a:tr>
              <a:tr h="365760">
                <a:tc>
                  <a:txBody>
                    <a:bodyPr/>
                    <a:lstStyle/>
                    <a:p>
                      <a:pPr algn="l" fontAlgn="b"/>
                      <a:r>
                        <a:rPr lang="en-US" sz="1600" u="none" strike="noStrike" dirty="0">
                          <a:effectLst/>
                        </a:rPr>
                        <a:t>Clarksville MPO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a:effectLst/>
                        </a:rPr>
                        <a:t>2045</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721187466"/>
                  </a:ext>
                </a:extLst>
              </a:tr>
              <a:tr h="365760">
                <a:tc>
                  <a:txBody>
                    <a:bodyPr/>
                    <a:lstStyle/>
                    <a:p>
                      <a:pPr algn="l" fontAlgn="b"/>
                      <a:r>
                        <a:rPr lang="en-US" sz="1600" u="none" strike="noStrike" dirty="0">
                          <a:effectLst/>
                        </a:rPr>
                        <a:t>Cleveland MPO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2013</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2040</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2677287372"/>
                  </a:ext>
                </a:extLst>
              </a:tr>
              <a:tr h="365760">
                <a:tc>
                  <a:txBody>
                    <a:bodyPr/>
                    <a:lstStyle/>
                    <a:p>
                      <a:pPr algn="l" fontAlgn="b"/>
                      <a:r>
                        <a:rPr lang="en-US" sz="1600" u="none" strike="noStrike" dirty="0">
                          <a:effectLst/>
                        </a:rPr>
                        <a:t>Jackson MPO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2015</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2045</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2674960350"/>
                  </a:ext>
                </a:extLst>
              </a:tr>
              <a:tr h="365760">
                <a:tc>
                  <a:txBody>
                    <a:bodyPr/>
                    <a:lstStyle/>
                    <a:p>
                      <a:pPr algn="l" fontAlgn="b"/>
                      <a:r>
                        <a:rPr lang="en-US" sz="1600" u="none" strike="noStrike" dirty="0">
                          <a:effectLst/>
                        </a:rPr>
                        <a:t>Johnson City MTPO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2015</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2045</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1076407451"/>
                  </a:ext>
                </a:extLst>
              </a:tr>
              <a:tr h="365760">
                <a:tc>
                  <a:txBody>
                    <a:bodyPr/>
                    <a:lstStyle/>
                    <a:p>
                      <a:pPr algn="l" fontAlgn="b"/>
                      <a:r>
                        <a:rPr lang="en-US" sz="1600" u="none" strike="noStrike" dirty="0">
                          <a:effectLst/>
                        </a:rPr>
                        <a:t>Kingsport MTPO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2015</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2040</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1631944593"/>
                  </a:ext>
                </a:extLst>
              </a:tr>
              <a:tr h="365760">
                <a:tc>
                  <a:txBody>
                    <a:bodyPr/>
                    <a:lstStyle/>
                    <a:p>
                      <a:pPr algn="l" fontAlgn="b"/>
                      <a:r>
                        <a:rPr lang="en-US" sz="1600" u="none" strike="noStrike" dirty="0">
                          <a:effectLst/>
                        </a:rPr>
                        <a:t>Knoxville TPO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2014</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2040</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1676173011"/>
                  </a:ext>
                </a:extLst>
              </a:tr>
              <a:tr h="365760">
                <a:tc>
                  <a:txBody>
                    <a:bodyPr/>
                    <a:lstStyle/>
                    <a:p>
                      <a:pPr algn="l" fontAlgn="b"/>
                      <a:r>
                        <a:rPr lang="en-US" sz="1600" u="none" strike="noStrike" dirty="0">
                          <a:effectLst/>
                        </a:rPr>
                        <a:t>Lakeway MTPO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2014</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2040</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3478136383"/>
                  </a:ext>
                </a:extLst>
              </a:tr>
              <a:tr h="365760">
                <a:tc>
                  <a:txBody>
                    <a:bodyPr/>
                    <a:lstStyle/>
                    <a:p>
                      <a:pPr algn="l" fontAlgn="b"/>
                      <a:r>
                        <a:rPr lang="en-US" sz="1600" u="none" strike="noStrike" dirty="0">
                          <a:effectLst/>
                        </a:rPr>
                        <a:t>Memphis MPO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2010</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2040</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3856659163"/>
                  </a:ext>
                </a:extLst>
              </a:tr>
              <a:tr h="365760">
                <a:tc>
                  <a:txBody>
                    <a:bodyPr/>
                    <a:lstStyle/>
                    <a:p>
                      <a:pPr algn="l" fontAlgn="b"/>
                      <a:r>
                        <a:rPr lang="en-US" sz="1600" u="none" strike="noStrike" dirty="0">
                          <a:effectLst/>
                        </a:rPr>
                        <a:t>Nashville MPO</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2010</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2040</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514975524"/>
                  </a:ext>
                </a:extLst>
              </a:tr>
              <a:tr h="365760">
                <a:tc>
                  <a:txBody>
                    <a:bodyPr/>
                    <a:lstStyle/>
                    <a:p>
                      <a:pPr algn="l" fontAlgn="b"/>
                      <a:r>
                        <a:rPr lang="en-US" sz="1600" u="none" strike="noStrike" dirty="0">
                          <a:effectLst/>
                        </a:rPr>
                        <a:t>TDOT Model</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2010</a:t>
                      </a:r>
                      <a:endParaRPr lang="en-US" sz="1600" b="0" i="0" u="none" strike="noStrike" dirty="0">
                        <a:solidFill>
                          <a:srgbClr val="000000"/>
                        </a:solidFill>
                        <a:effectLst/>
                        <a:latin typeface="Calibri" panose="020F0502020204030204" pitchFamily="34" charset="0"/>
                      </a:endParaRPr>
                    </a:p>
                  </a:txBody>
                  <a:tcPr marL="19049" marR="19049" marT="19049" marB="0" anchor="ctr"/>
                </a:tc>
                <a:tc>
                  <a:txBody>
                    <a:bodyPr/>
                    <a:lstStyle/>
                    <a:p>
                      <a:pPr algn="ctr" fontAlgn="b"/>
                      <a:r>
                        <a:rPr lang="en-US" sz="1600" u="none" strike="noStrike" dirty="0">
                          <a:effectLst/>
                        </a:rPr>
                        <a:t>2040</a:t>
                      </a:r>
                      <a:endParaRPr lang="en-US" sz="1600" b="0" i="0" u="none" strike="noStrike" dirty="0">
                        <a:solidFill>
                          <a:srgbClr val="000000"/>
                        </a:solidFill>
                        <a:effectLst/>
                        <a:latin typeface="Calibri" panose="020F0502020204030204" pitchFamily="34" charset="0"/>
                      </a:endParaRPr>
                    </a:p>
                  </a:txBody>
                  <a:tcPr marL="19049" marR="19049" marT="19049" marB="0" anchor="ctr"/>
                </a:tc>
                <a:extLst>
                  <a:ext uri="{0D108BD9-81ED-4DB2-BD59-A6C34878D82A}">
                    <a16:rowId xmlns:a16="http://schemas.microsoft.com/office/drawing/2014/main" val="3288241334"/>
                  </a:ext>
                </a:extLst>
              </a:tr>
            </a:tbl>
          </a:graphicData>
        </a:graphic>
      </p:graphicFrame>
    </p:spTree>
    <p:extLst>
      <p:ext uri="{BB962C8B-B14F-4D97-AF65-F5344CB8AC3E}">
        <p14:creationId xmlns:p14="http://schemas.microsoft.com/office/powerpoint/2010/main" val="1989581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County Control Totals – Population Process</a:t>
            </a:r>
          </a:p>
        </p:txBody>
      </p:sp>
      <p:sp>
        <p:nvSpPr>
          <p:cNvPr id="11" name="Text Placeholder 6"/>
          <p:cNvSpPr>
            <a:spLocks noGrp="1"/>
          </p:cNvSpPr>
          <p:nvPr>
            <p:ph type="body" sz="quarter" idx="11"/>
          </p:nvPr>
        </p:nvSpPr>
        <p:spPr>
          <a:xfrm>
            <a:off x="592666" y="1190264"/>
            <a:ext cx="5855634" cy="5114926"/>
          </a:xfrm>
        </p:spPr>
        <p:txBody>
          <a:bodyPr/>
          <a:lstStyle/>
          <a:p>
            <a:r>
              <a:rPr lang="en-US" dirty="0">
                <a:solidFill>
                  <a:srgbClr val="F68B1F"/>
                </a:solidFill>
              </a:rPr>
              <a:t>Sources of Forecasts </a:t>
            </a:r>
          </a:p>
          <a:p>
            <a:pPr lvl="1"/>
            <a:r>
              <a:rPr lang="en-US" dirty="0"/>
              <a:t>UT’s Center for Business and Economic Research (CBER) </a:t>
            </a:r>
          </a:p>
          <a:p>
            <a:pPr lvl="1"/>
            <a:r>
              <a:rPr lang="en-US" dirty="0"/>
              <a:t>Historic Census growth rates and trends</a:t>
            </a:r>
          </a:p>
          <a:p>
            <a:pPr lvl="1"/>
            <a:r>
              <a:rPr lang="en-US" dirty="0"/>
              <a:t>Woods &amp; Poole</a:t>
            </a:r>
          </a:p>
          <a:p>
            <a:pPr lvl="1"/>
            <a:r>
              <a:rPr lang="en-US" dirty="0"/>
              <a:t>MPO forecasts</a:t>
            </a:r>
          </a:p>
          <a:p>
            <a:pPr lvl="1"/>
            <a:endParaRPr lang="en-US" dirty="0"/>
          </a:p>
          <a:p>
            <a:pPr lvl="1"/>
            <a:endParaRPr lang="en-US" dirty="0"/>
          </a:p>
          <a:p>
            <a:r>
              <a:rPr lang="en-US" dirty="0"/>
              <a:t>Recommended Control Totals</a:t>
            </a:r>
          </a:p>
          <a:p>
            <a:pPr lvl="1"/>
            <a:r>
              <a:rPr lang="en-US" dirty="0"/>
              <a:t>If 3 sources  (rural population)</a:t>
            </a:r>
          </a:p>
          <a:p>
            <a:pPr lvl="2"/>
            <a:r>
              <a:rPr lang="en-US" dirty="0"/>
              <a:t>use middle estimate</a:t>
            </a:r>
          </a:p>
          <a:p>
            <a:pPr lvl="1"/>
            <a:r>
              <a:rPr lang="en-US" dirty="0"/>
              <a:t>If 4 sources (urban population)</a:t>
            </a:r>
          </a:p>
          <a:p>
            <a:pPr lvl="2"/>
            <a:r>
              <a:rPr lang="en-US" dirty="0"/>
              <a:t>If MPO forecast is not highest or lowest, use it</a:t>
            </a:r>
          </a:p>
          <a:p>
            <a:pPr lvl="2"/>
            <a:r>
              <a:rPr lang="en-US" dirty="0"/>
              <a:t>If MPO forecast is highest, use second highest</a:t>
            </a:r>
          </a:p>
          <a:p>
            <a:pPr lvl="2"/>
            <a:r>
              <a:rPr lang="en-US" dirty="0"/>
              <a:t>If MPO forecast is lowest, use second lowest</a:t>
            </a:r>
          </a:p>
          <a:p>
            <a:endParaRPr lang="en-US" dirty="0"/>
          </a:p>
        </p:txBody>
      </p:sp>
      <p:pic>
        <p:nvPicPr>
          <p:cNvPr id="3" name="Picture 2">
            <a:extLst>
              <a:ext uri="{FF2B5EF4-FFF2-40B4-BE49-F238E27FC236}">
                <a16:creationId xmlns:a16="http://schemas.microsoft.com/office/drawing/2014/main" id="{6F1D7396-7E36-4B96-9C09-3F15A90263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6155" y="2577823"/>
            <a:ext cx="3911194" cy="2355198"/>
          </a:xfrm>
          <a:prstGeom prst="rect">
            <a:avLst/>
          </a:prstGeom>
        </p:spPr>
      </p:pic>
    </p:spTree>
    <p:extLst>
      <p:ext uri="{BB962C8B-B14F-4D97-AF65-F5344CB8AC3E}">
        <p14:creationId xmlns:p14="http://schemas.microsoft.com/office/powerpoint/2010/main" val="4008724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County Control Totals – Population Results</a:t>
            </a:r>
          </a:p>
        </p:txBody>
      </p:sp>
      <p:pic>
        <p:nvPicPr>
          <p:cNvPr id="9" name="Picture 8">
            <a:extLst>
              <a:ext uri="{FF2B5EF4-FFF2-40B4-BE49-F238E27FC236}">
                <a16:creationId xmlns:a16="http://schemas.microsoft.com/office/drawing/2014/main" id="{D83B7CF7-6AEB-42B4-A501-E99E04447D0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589" y="1418806"/>
            <a:ext cx="8194158" cy="4572000"/>
          </a:xfrm>
          <a:prstGeom prst="rect">
            <a:avLst/>
          </a:prstGeom>
          <a:noFill/>
          <a:ln>
            <a:noFill/>
          </a:ln>
        </p:spPr>
      </p:pic>
      <p:sp>
        <p:nvSpPr>
          <p:cNvPr id="8" name="TextBox 7">
            <a:extLst>
              <a:ext uri="{FF2B5EF4-FFF2-40B4-BE49-F238E27FC236}">
                <a16:creationId xmlns:a16="http://schemas.microsoft.com/office/drawing/2014/main" id="{1E358BE9-DD44-40BC-A6FD-1404194EF9C7}"/>
              </a:ext>
            </a:extLst>
          </p:cNvPr>
          <p:cNvSpPr txBox="1"/>
          <p:nvPr/>
        </p:nvSpPr>
        <p:spPr>
          <a:xfrm>
            <a:off x="817098" y="5761059"/>
            <a:ext cx="1239442" cy="400110"/>
          </a:xfrm>
          <a:prstGeom prst="rect">
            <a:avLst/>
          </a:prstGeom>
          <a:noFill/>
        </p:spPr>
        <p:txBody>
          <a:bodyPr wrap="none" rtlCol="0">
            <a:spAutoFit/>
          </a:bodyPr>
          <a:lstStyle/>
          <a:p>
            <a:r>
              <a:rPr lang="en-US" sz="2000" b="1" dirty="0">
                <a:solidFill>
                  <a:schemeClr val="tx2"/>
                </a:solidFill>
              </a:rPr>
              <a:t>Example</a:t>
            </a:r>
          </a:p>
        </p:txBody>
      </p:sp>
    </p:spTree>
    <p:extLst>
      <p:ext uri="{BB962C8B-B14F-4D97-AF65-F5344CB8AC3E}">
        <p14:creationId xmlns:p14="http://schemas.microsoft.com/office/powerpoint/2010/main" val="1257378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County Control Totals – Employment Process</a:t>
            </a:r>
          </a:p>
        </p:txBody>
      </p:sp>
      <p:sp>
        <p:nvSpPr>
          <p:cNvPr id="11" name="Text Placeholder 6"/>
          <p:cNvSpPr>
            <a:spLocks noGrp="1"/>
          </p:cNvSpPr>
          <p:nvPr>
            <p:ph type="body" sz="quarter" idx="11"/>
          </p:nvPr>
        </p:nvSpPr>
        <p:spPr>
          <a:xfrm>
            <a:off x="592666" y="1219199"/>
            <a:ext cx="4147164" cy="5114926"/>
          </a:xfrm>
        </p:spPr>
        <p:txBody>
          <a:bodyPr/>
          <a:lstStyle/>
          <a:p>
            <a:r>
              <a:rPr lang="en-US" dirty="0">
                <a:solidFill>
                  <a:srgbClr val="F68B1F"/>
                </a:solidFill>
              </a:rPr>
              <a:t>Sources of Forecasts </a:t>
            </a:r>
          </a:p>
          <a:p>
            <a:pPr lvl="1"/>
            <a:r>
              <a:rPr lang="en-US" dirty="0"/>
              <a:t>Historic growth rates and trends</a:t>
            </a:r>
          </a:p>
          <a:p>
            <a:pPr lvl="1"/>
            <a:r>
              <a:rPr lang="en-US" dirty="0"/>
              <a:t>Woods &amp; Poole</a:t>
            </a:r>
          </a:p>
          <a:p>
            <a:pPr lvl="1"/>
            <a:r>
              <a:rPr lang="en-US" dirty="0"/>
              <a:t>MPO forecasts</a:t>
            </a:r>
          </a:p>
          <a:p>
            <a:endParaRPr lang="en-US" dirty="0"/>
          </a:p>
        </p:txBody>
      </p:sp>
      <p:pic>
        <p:nvPicPr>
          <p:cNvPr id="2" name="Picture 1">
            <a:extLst>
              <a:ext uri="{FF2B5EF4-FFF2-40B4-BE49-F238E27FC236}">
                <a16:creationId xmlns:a16="http://schemas.microsoft.com/office/drawing/2014/main" id="{6052857E-8183-40D0-A2DF-22B2D0CE9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94" y="3205854"/>
            <a:ext cx="5102070" cy="3023603"/>
          </a:xfrm>
          <a:prstGeom prst="rect">
            <a:avLst/>
          </a:prstGeom>
        </p:spPr>
      </p:pic>
      <p:sp>
        <p:nvSpPr>
          <p:cNvPr id="7" name="Text Placeholder 6">
            <a:extLst>
              <a:ext uri="{FF2B5EF4-FFF2-40B4-BE49-F238E27FC236}">
                <a16:creationId xmlns:a16="http://schemas.microsoft.com/office/drawing/2014/main" id="{2649447B-850A-481B-A57D-1CBC72643181}"/>
              </a:ext>
            </a:extLst>
          </p:cNvPr>
          <p:cNvSpPr txBox="1">
            <a:spLocks/>
          </p:cNvSpPr>
          <p:nvPr/>
        </p:nvSpPr>
        <p:spPr>
          <a:xfrm>
            <a:off x="4863151" y="1219199"/>
            <a:ext cx="4147164" cy="259465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800" b="1" kern="1200">
                <a:solidFill>
                  <a:srgbClr val="F68B1F"/>
                </a:solidFill>
                <a:latin typeface="Calibri" panose="020F0502020204030204" pitchFamily="34" charset="0"/>
                <a:ea typeface="+mn-ea"/>
                <a:cs typeface="Calibri" panose="020F0502020204030204" pitchFamily="34" charset="0"/>
              </a:defRPr>
            </a:lvl1pPr>
            <a:lvl2pPr marL="344488" indent="-225425" algn="l" defTabSz="457200" rtl="0" eaLnBrk="1" latinLnBrk="0" hangingPunct="1">
              <a:spcBef>
                <a:spcPct val="20000"/>
              </a:spcBef>
              <a:buFont typeface="Arial"/>
              <a:buChar char="•"/>
              <a:defRPr sz="1800" kern="1200">
                <a:solidFill>
                  <a:schemeClr val="tx2"/>
                </a:solidFill>
                <a:latin typeface="Calibri" panose="020F0502020204030204" pitchFamily="34" charset="0"/>
                <a:ea typeface="+mn-ea"/>
                <a:cs typeface="Calibri" panose="020F0502020204030204" pitchFamily="34" charset="0"/>
              </a:defRPr>
            </a:lvl2pPr>
            <a:lvl3pPr marL="688975" indent="-227013" algn="l" defTabSz="457200" rtl="0" eaLnBrk="1" latinLnBrk="0" hangingPunct="1">
              <a:spcBef>
                <a:spcPct val="20000"/>
              </a:spcBef>
              <a:buFont typeface="Lucida Grande"/>
              <a:buChar char="-"/>
              <a:defRPr sz="1800" kern="1200">
                <a:solidFill>
                  <a:schemeClr val="tx2"/>
                </a:solidFill>
                <a:latin typeface="Calibri" panose="020F0502020204030204" pitchFamily="34" charset="0"/>
                <a:ea typeface="+mn-ea"/>
                <a:cs typeface="Calibri" panose="020F0502020204030204" pitchFamily="34" charset="0"/>
              </a:defRPr>
            </a:lvl3pPr>
            <a:lvl4pPr marL="741363" indent="0" algn="l" defTabSz="457200" rtl="0" eaLnBrk="1" latinLnBrk="0" hangingPunct="1">
              <a:spcBef>
                <a:spcPct val="20000"/>
              </a:spcBef>
              <a:buFontTx/>
              <a:buNone/>
              <a:defRPr sz="1800" i="1" kern="1200">
                <a:solidFill>
                  <a:schemeClr val="tx2"/>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kern="1200">
                <a:solidFill>
                  <a:schemeClr val="tx2"/>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Recommended Control Totals</a:t>
            </a:r>
          </a:p>
          <a:p>
            <a:pPr lvl="1"/>
            <a:r>
              <a:rPr lang="en-US" dirty="0"/>
              <a:t>If 2 sources (rural employment) </a:t>
            </a:r>
          </a:p>
          <a:p>
            <a:pPr lvl="2"/>
            <a:r>
              <a:rPr lang="en-US" dirty="0"/>
              <a:t>If W&amp;P within 10% of historic, </a:t>
            </a:r>
            <a:br>
              <a:rPr lang="en-US" dirty="0"/>
            </a:br>
            <a:r>
              <a:rPr lang="en-US" dirty="0"/>
              <a:t>use it, otherwise average with </a:t>
            </a:r>
            <a:br>
              <a:rPr lang="en-US" dirty="0"/>
            </a:br>
            <a:r>
              <a:rPr lang="en-US" dirty="0"/>
              <a:t>historic</a:t>
            </a:r>
          </a:p>
          <a:p>
            <a:pPr lvl="1"/>
            <a:r>
              <a:rPr lang="en-US" dirty="0"/>
              <a:t>If 3 sources (urban employment) </a:t>
            </a:r>
          </a:p>
          <a:p>
            <a:pPr lvl="2"/>
            <a:r>
              <a:rPr lang="en-US" dirty="0"/>
              <a:t>use middle estimate</a:t>
            </a:r>
          </a:p>
          <a:p>
            <a:endParaRPr lang="en-US" dirty="0"/>
          </a:p>
        </p:txBody>
      </p:sp>
    </p:spTree>
    <p:extLst>
      <p:ext uri="{BB962C8B-B14F-4D97-AF65-F5344CB8AC3E}">
        <p14:creationId xmlns:p14="http://schemas.microsoft.com/office/powerpoint/2010/main" val="4164683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County Control Totals – Employment Results</a:t>
            </a:r>
          </a:p>
        </p:txBody>
      </p:sp>
      <p:pic>
        <p:nvPicPr>
          <p:cNvPr id="6" name="Picture 5">
            <a:extLst>
              <a:ext uri="{FF2B5EF4-FFF2-40B4-BE49-F238E27FC236}">
                <a16:creationId xmlns:a16="http://schemas.microsoft.com/office/drawing/2014/main" id="{AA7454F8-8790-46C5-A79B-2333EF7042B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307" y="1523633"/>
            <a:ext cx="8648311" cy="4297680"/>
          </a:xfrm>
          <a:prstGeom prst="rect">
            <a:avLst/>
          </a:prstGeom>
          <a:noFill/>
          <a:ln>
            <a:noFill/>
          </a:ln>
        </p:spPr>
      </p:pic>
      <p:sp>
        <p:nvSpPr>
          <p:cNvPr id="8" name="TextBox 7">
            <a:extLst>
              <a:ext uri="{FF2B5EF4-FFF2-40B4-BE49-F238E27FC236}">
                <a16:creationId xmlns:a16="http://schemas.microsoft.com/office/drawing/2014/main" id="{9FA6F4C7-92C9-421D-A42A-6A3E77CECD52}"/>
              </a:ext>
            </a:extLst>
          </p:cNvPr>
          <p:cNvSpPr txBox="1"/>
          <p:nvPr/>
        </p:nvSpPr>
        <p:spPr>
          <a:xfrm>
            <a:off x="477058" y="5608234"/>
            <a:ext cx="1239442" cy="400110"/>
          </a:xfrm>
          <a:prstGeom prst="rect">
            <a:avLst/>
          </a:prstGeom>
          <a:noFill/>
        </p:spPr>
        <p:txBody>
          <a:bodyPr wrap="none" rtlCol="0">
            <a:spAutoFit/>
          </a:bodyPr>
          <a:lstStyle/>
          <a:p>
            <a:r>
              <a:rPr lang="en-US" sz="2000" b="1" dirty="0">
                <a:solidFill>
                  <a:schemeClr val="tx2"/>
                </a:solidFill>
              </a:rPr>
              <a:t>Example</a:t>
            </a:r>
          </a:p>
        </p:txBody>
      </p:sp>
    </p:spTree>
    <p:extLst>
      <p:ext uri="{BB962C8B-B14F-4D97-AF65-F5344CB8AC3E}">
        <p14:creationId xmlns:p14="http://schemas.microsoft.com/office/powerpoint/2010/main" val="2716518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Jobs to Persons Check</a:t>
            </a:r>
          </a:p>
        </p:txBody>
      </p:sp>
      <p:sp>
        <p:nvSpPr>
          <p:cNvPr id="11" name="Text Placeholder 6"/>
          <p:cNvSpPr>
            <a:spLocks noGrp="1"/>
          </p:cNvSpPr>
          <p:nvPr>
            <p:ph type="body" sz="quarter" idx="11"/>
          </p:nvPr>
        </p:nvSpPr>
        <p:spPr>
          <a:xfrm>
            <a:off x="5567422" y="821804"/>
            <a:ext cx="3395603" cy="5330140"/>
          </a:xfrm>
        </p:spPr>
        <p:txBody>
          <a:bodyPr/>
          <a:lstStyle/>
          <a:p>
            <a:r>
              <a:rPr lang="en-US" dirty="0"/>
              <a:t>Reasonable Ratios</a:t>
            </a:r>
          </a:p>
          <a:p>
            <a:pPr lvl="1"/>
            <a:r>
              <a:rPr lang="en-US" dirty="0"/>
              <a:t>Make sure that ratios are consistent with knowledge of the nature of the locale (e.g., bedroom community, regional employment hub, self-contained, etc.)</a:t>
            </a:r>
          </a:p>
          <a:p>
            <a:pPr lvl="1"/>
            <a:endParaRPr lang="en-US" dirty="0"/>
          </a:p>
          <a:p>
            <a:r>
              <a:rPr lang="en-US" dirty="0"/>
              <a:t>Reasonable Change</a:t>
            </a:r>
          </a:p>
          <a:p>
            <a:pPr lvl="1"/>
            <a:r>
              <a:rPr lang="en-US" dirty="0"/>
              <a:t>Make sure that any significant changes in ratio correspond with assumed changes in nature of county</a:t>
            </a:r>
          </a:p>
          <a:p>
            <a:pPr lvl="1"/>
            <a:r>
              <a:rPr lang="en-US" dirty="0"/>
              <a:t>Especially question declining ratios in generally improving economy</a:t>
            </a:r>
          </a:p>
          <a:p>
            <a:pPr marL="119063" lvl="1" indent="0">
              <a:buNone/>
            </a:pPr>
            <a:endParaRPr lang="en-US" dirty="0"/>
          </a:p>
          <a:p>
            <a:endParaRPr lang="en-US" dirty="0"/>
          </a:p>
        </p:txBody>
      </p:sp>
      <p:pic>
        <p:nvPicPr>
          <p:cNvPr id="2" name="Picture 1">
            <a:extLst>
              <a:ext uri="{FF2B5EF4-FFF2-40B4-BE49-F238E27FC236}">
                <a16:creationId xmlns:a16="http://schemas.microsoft.com/office/drawing/2014/main" id="{34F4AEA9-3085-4221-B80C-A8DF88DDF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666" y="1859730"/>
            <a:ext cx="4835880" cy="3659400"/>
          </a:xfrm>
          <a:prstGeom prst="rect">
            <a:avLst/>
          </a:prstGeom>
        </p:spPr>
      </p:pic>
    </p:spTree>
    <p:extLst>
      <p:ext uri="{BB962C8B-B14F-4D97-AF65-F5344CB8AC3E}">
        <p14:creationId xmlns:p14="http://schemas.microsoft.com/office/powerpoint/2010/main" val="1840382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Review of </a:t>
            </a:r>
            <a:r>
              <a:rPr lang="en-US" dirty="0" err="1"/>
              <a:t>TSM</a:t>
            </a:r>
            <a:r>
              <a:rPr lang="en-US" dirty="0"/>
              <a:t> History</a:t>
            </a:r>
          </a:p>
        </p:txBody>
      </p:sp>
    </p:spTree>
    <p:extLst>
      <p:ext uri="{BB962C8B-B14F-4D97-AF65-F5344CB8AC3E}">
        <p14:creationId xmlns:p14="http://schemas.microsoft.com/office/powerpoint/2010/main" val="192624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Allocation to TAZ – MPO Areas</a:t>
            </a:r>
          </a:p>
        </p:txBody>
      </p:sp>
      <p:sp>
        <p:nvSpPr>
          <p:cNvPr id="11" name="Text Placeholder 6"/>
          <p:cNvSpPr>
            <a:spLocks noGrp="1"/>
          </p:cNvSpPr>
          <p:nvPr>
            <p:ph type="body" sz="quarter" idx="11"/>
          </p:nvPr>
        </p:nvSpPr>
        <p:spPr>
          <a:xfrm>
            <a:off x="592666" y="1257299"/>
            <a:ext cx="8094133" cy="4778898"/>
          </a:xfrm>
        </p:spPr>
        <p:txBody>
          <a:bodyPr/>
          <a:lstStyle/>
          <a:p>
            <a:r>
              <a:rPr lang="en-US" sz="2400" dirty="0">
                <a:solidFill>
                  <a:srgbClr val="F68B1F"/>
                </a:solidFill>
              </a:rPr>
              <a:t>TSM Control Totals * MPO TAZ Shares</a:t>
            </a:r>
          </a:p>
          <a:p>
            <a:pPr lvl="1"/>
            <a:r>
              <a:rPr lang="en-US" sz="2400" dirty="0"/>
              <a:t>MPO TAZ share of MPO forecast county growth calculated</a:t>
            </a:r>
          </a:p>
          <a:p>
            <a:pPr lvl="1"/>
            <a:r>
              <a:rPr lang="en-US" sz="2400" dirty="0"/>
              <a:t>Share applied to TSM county growth</a:t>
            </a:r>
          </a:p>
          <a:p>
            <a:pPr lvl="1"/>
            <a:r>
              <a:rPr lang="en-US" sz="2400" dirty="0"/>
              <a:t>MPO TAZ aggregated to TSM TAZ</a:t>
            </a:r>
          </a:p>
          <a:p>
            <a:pPr lvl="1"/>
            <a:r>
              <a:rPr lang="en-US" sz="2400" dirty="0"/>
              <a:t>Absolute growth may not match exactly where control totals differ, but same pattern will be assumed</a:t>
            </a:r>
          </a:p>
          <a:p>
            <a:pPr lvl="1"/>
            <a:r>
              <a:rPr lang="en-US" sz="2400" dirty="0"/>
              <a:t>Except Memphis (model was out of date and being revised at the time)</a:t>
            </a:r>
          </a:p>
          <a:p>
            <a:pPr lvl="1"/>
            <a:r>
              <a:rPr lang="en-US" sz="2400" dirty="0"/>
              <a:t>Imposed a floor of 30% of current population / employment to limit declines in some areas</a:t>
            </a:r>
          </a:p>
          <a:p>
            <a:pPr lvl="1"/>
            <a:endParaRPr lang="en-US" sz="2400" dirty="0"/>
          </a:p>
        </p:txBody>
      </p:sp>
    </p:spTree>
    <p:extLst>
      <p:ext uri="{BB962C8B-B14F-4D97-AF65-F5344CB8AC3E}">
        <p14:creationId xmlns:p14="http://schemas.microsoft.com/office/powerpoint/2010/main" val="4045538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Allocation to TAZ – Rural Areas</a:t>
            </a:r>
          </a:p>
        </p:txBody>
      </p:sp>
      <p:sp>
        <p:nvSpPr>
          <p:cNvPr id="11" name="Text Placeholder 6"/>
          <p:cNvSpPr>
            <a:spLocks noGrp="1"/>
          </p:cNvSpPr>
          <p:nvPr>
            <p:ph type="body" sz="quarter" idx="11"/>
          </p:nvPr>
        </p:nvSpPr>
        <p:spPr>
          <a:xfrm>
            <a:off x="592666" y="1257298"/>
            <a:ext cx="8094133" cy="4964093"/>
          </a:xfrm>
        </p:spPr>
        <p:txBody>
          <a:bodyPr/>
          <a:lstStyle/>
          <a:p>
            <a:r>
              <a:rPr lang="en-US" sz="2400" dirty="0"/>
              <a:t>Mixed Historic Growth and Growth-in-Place</a:t>
            </a:r>
          </a:p>
          <a:p>
            <a:pPr marL="285750" lvl="1" indent="-285750"/>
            <a:r>
              <a:rPr lang="en-US" sz="2400" dirty="0"/>
              <a:t>Used 2000 – 2010 historic population growth at the block level from Census</a:t>
            </a:r>
          </a:p>
          <a:p>
            <a:pPr marL="285750" lvl="1" indent="-285750"/>
            <a:r>
              <a:rPr lang="en-US" sz="2400" dirty="0"/>
              <a:t>Used 2002 – 2012 historic employment growth at the block level from LEHD</a:t>
            </a:r>
          </a:p>
          <a:p>
            <a:pPr marL="630237" lvl="2" indent="-285750"/>
            <a:r>
              <a:rPr lang="en-US" sz="2400" dirty="0"/>
              <a:t>Except in some neighboring states (AR/MS: 2003/4 – 2011)</a:t>
            </a:r>
          </a:p>
          <a:p>
            <a:pPr marL="285750" lvl="1" indent="-285750"/>
            <a:r>
              <a:rPr lang="en-US" sz="2400" dirty="0"/>
              <a:t>Historic growth showed overly pessimistic employment declines in too many TAZ due to the great recession</a:t>
            </a:r>
          </a:p>
          <a:p>
            <a:pPr marL="285750" lvl="1" indent="-285750"/>
            <a:r>
              <a:rPr lang="en-US" sz="2400" dirty="0"/>
              <a:t>Factoring existing employment up to forecast control totals (growth-in-place) showed too much growth in too many TAZ</a:t>
            </a:r>
          </a:p>
          <a:p>
            <a:pPr marL="285750" lvl="1" indent="-285750"/>
            <a:r>
              <a:rPr lang="en-US" sz="2400" dirty="0"/>
              <a:t>Average of Historic and Growth-in-Place were ultimately used</a:t>
            </a:r>
          </a:p>
          <a:p>
            <a:pPr marL="630237" lvl="2" indent="-285750"/>
            <a:r>
              <a:rPr lang="en-US" sz="2400" dirty="0"/>
              <a:t>Declines were again limited to -70% </a:t>
            </a:r>
          </a:p>
        </p:txBody>
      </p:sp>
    </p:spTree>
    <p:extLst>
      <p:ext uri="{BB962C8B-B14F-4D97-AF65-F5344CB8AC3E}">
        <p14:creationId xmlns:p14="http://schemas.microsoft.com/office/powerpoint/2010/main" val="328307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7" y="2931664"/>
            <a:ext cx="6294477" cy="1002195"/>
          </a:xfrm>
        </p:spPr>
        <p:txBody>
          <a:bodyPr/>
          <a:lstStyle/>
          <a:p>
            <a:r>
              <a:rPr lang="en-US" dirty="0"/>
              <a:t>Review &amp; Development of 2018 Network</a:t>
            </a:r>
          </a:p>
        </p:txBody>
      </p:sp>
    </p:spTree>
    <p:extLst>
      <p:ext uri="{BB962C8B-B14F-4D97-AF65-F5344CB8AC3E}">
        <p14:creationId xmlns:p14="http://schemas.microsoft.com/office/powerpoint/2010/main" val="1241705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A067-ADBF-45EB-BB69-5DC0E2B21AB1}"/>
              </a:ext>
            </a:extLst>
          </p:cNvPr>
          <p:cNvSpPr>
            <a:spLocks noGrp="1"/>
          </p:cNvSpPr>
          <p:nvPr>
            <p:ph type="title"/>
          </p:nvPr>
        </p:nvSpPr>
        <p:spPr/>
        <p:txBody>
          <a:bodyPr/>
          <a:lstStyle/>
          <a:p>
            <a:r>
              <a:rPr lang="en-US" dirty="0"/>
              <a:t>Review &amp; Development of 2018 Network</a:t>
            </a:r>
          </a:p>
        </p:txBody>
      </p:sp>
      <p:sp>
        <p:nvSpPr>
          <p:cNvPr id="3" name="Text Placeholder 2">
            <a:extLst>
              <a:ext uri="{FF2B5EF4-FFF2-40B4-BE49-F238E27FC236}">
                <a16:creationId xmlns:a16="http://schemas.microsoft.com/office/drawing/2014/main" id="{4B45B18B-A1FF-4FB8-AD1D-2A911127CCD1}"/>
              </a:ext>
            </a:extLst>
          </p:cNvPr>
          <p:cNvSpPr>
            <a:spLocks noGrp="1"/>
          </p:cNvSpPr>
          <p:nvPr>
            <p:ph type="body" sz="quarter" idx="10"/>
          </p:nvPr>
        </p:nvSpPr>
        <p:spPr>
          <a:xfrm>
            <a:off x="592138" y="1389888"/>
            <a:ext cx="8094662" cy="4417187"/>
          </a:xfrm>
        </p:spPr>
        <p:txBody>
          <a:bodyPr/>
          <a:lstStyle/>
          <a:p>
            <a:pPr lvl="0"/>
            <a:r>
              <a:rPr lang="en-US" dirty="0"/>
              <a:t>Investigate simplification of national network to improve Long Distance Model runtimes</a:t>
            </a:r>
          </a:p>
          <a:p>
            <a:pPr lvl="0"/>
            <a:endParaRPr lang="en-US" dirty="0"/>
          </a:p>
          <a:p>
            <a:pPr lvl="0"/>
            <a:r>
              <a:rPr lang="en-US" dirty="0"/>
              <a:t>Add STIP &amp; TIP projects that have been introduced since 2010</a:t>
            </a:r>
          </a:p>
          <a:p>
            <a:pPr lvl="0"/>
            <a:endParaRPr lang="en-US" dirty="0"/>
          </a:p>
          <a:p>
            <a:pPr lvl="0"/>
            <a:r>
              <a:rPr lang="en-US" dirty="0"/>
              <a:t>Identify IMPROVE Act projects and implement into future network scenarios</a:t>
            </a:r>
          </a:p>
          <a:p>
            <a:endParaRPr lang="en-US" dirty="0"/>
          </a:p>
        </p:txBody>
      </p:sp>
    </p:spTree>
    <p:extLst>
      <p:ext uri="{BB962C8B-B14F-4D97-AF65-F5344CB8AC3E}">
        <p14:creationId xmlns:p14="http://schemas.microsoft.com/office/powerpoint/2010/main" val="3832717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A067-ADBF-45EB-BB69-5DC0E2B21AB1}"/>
              </a:ext>
            </a:extLst>
          </p:cNvPr>
          <p:cNvSpPr>
            <a:spLocks noGrp="1"/>
          </p:cNvSpPr>
          <p:nvPr>
            <p:ph type="title"/>
          </p:nvPr>
        </p:nvSpPr>
        <p:spPr/>
        <p:txBody>
          <a:bodyPr/>
          <a:lstStyle/>
          <a:p>
            <a:r>
              <a:rPr lang="en-US" dirty="0"/>
              <a:t>Review &amp; Development of 2018 Network</a:t>
            </a:r>
          </a:p>
        </p:txBody>
      </p:sp>
      <p:sp>
        <p:nvSpPr>
          <p:cNvPr id="3" name="Text Placeholder 2">
            <a:extLst>
              <a:ext uri="{FF2B5EF4-FFF2-40B4-BE49-F238E27FC236}">
                <a16:creationId xmlns:a16="http://schemas.microsoft.com/office/drawing/2014/main" id="{4B45B18B-A1FF-4FB8-AD1D-2A911127CCD1}"/>
              </a:ext>
            </a:extLst>
          </p:cNvPr>
          <p:cNvSpPr>
            <a:spLocks noGrp="1"/>
          </p:cNvSpPr>
          <p:nvPr>
            <p:ph type="body" sz="quarter" idx="10"/>
          </p:nvPr>
        </p:nvSpPr>
        <p:spPr>
          <a:xfrm>
            <a:off x="592138" y="1490472"/>
            <a:ext cx="8094662" cy="4316603"/>
          </a:xfrm>
        </p:spPr>
        <p:txBody>
          <a:bodyPr/>
          <a:lstStyle/>
          <a:p>
            <a:pPr lvl="0"/>
            <a:r>
              <a:rPr lang="en-US" dirty="0"/>
              <a:t>Update network vehicle count database for 2018</a:t>
            </a:r>
          </a:p>
          <a:p>
            <a:pPr lvl="0"/>
            <a:endParaRPr lang="en-US" dirty="0"/>
          </a:p>
          <a:p>
            <a:pPr lvl="0"/>
            <a:r>
              <a:rPr lang="en-US" dirty="0"/>
              <a:t>Update capacity estimation using </a:t>
            </a:r>
            <a:r>
              <a:rPr lang="en-US" dirty="0" err="1"/>
              <a:t>HCM</a:t>
            </a:r>
            <a:r>
              <a:rPr lang="en-US" dirty="0"/>
              <a:t> 6</a:t>
            </a:r>
            <a:r>
              <a:rPr lang="en-US" baseline="30000" dirty="0"/>
              <a:t>th</a:t>
            </a:r>
            <a:r>
              <a:rPr lang="en-US" dirty="0"/>
              <a:t> Edition</a:t>
            </a:r>
          </a:p>
          <a:p>
            <a:pPr lvl="0"/>
            <a:endParaRPr lang="en-US" dirty="0"/>
          </a:p>
          <a:p>
            <a:pPr lvl="0"/>
            <a:r>
              <a:rPr lang="en-US" dirty="0"/>
              <a:t>Add slope data based on </a:t>
            </a:r>
            <a:r>
              <a:rPr lang="en-US" dirty="0" err="1"/>
              <a:t>TDOT’s</a:t>
            </a:r>
            <a:r>
              <a:rPr lang="en-US" dirty="0"/>
              <a:t> LIDAR data  </a:t>
            </a:r>
          </a:p>
          <a:p>
            <a:endParaRPr lang="en-US" dirty="0"/>
          </a:p>
        </p:txBody>
      </p:sp>
    </p:spTree>
    <p:extLst>
      <p:ext uri="{BB962C8B-B14F-4D97-AF65-F5344CB8AC3E}">
        <p14:creationId xmlns:p14="http://schemas.microsoft.com/office/powerpoint/2010/main" val="966671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087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5-Year Historical Count Database</a:t>
            </a:r>
            <a:br>
              <a:rPr lang="en-US" dirty="0">
                <a:solidFill>
                  <a:srgbClr val="262626"/>
                </a:solidFill>
              </a:rPr>
            </a:br>
            <a:r>
              <a:rPr lang="en-US" dirty="0">
                <a:solidFill>
                  <a:srgbClr val="262626"/>
                </a:solidFill>
              </a:rPr>
              <a:t>Data Cleaning Procedures</a:t>
            </a:r>
          </a:p>
        </p:txBody>
      </p:sp>
      <p:sp>
        <p:nvSpPr>
          <p:cNvPr id="7" name="Text Placeholder 6"/>
          <p:cNvSpPr>
            <a:spLocks noGrp="1"/>
          </p:cNvSpPr>
          <p:nvPr>
            <p:ph type="body" sz="quarter" idx="11"/>
          </p:nvPr>
        </p:nvSpPr>
        <p:spPr>
          <a:xfrm>
            <a:off x="592666" y="1333153"/>
            <a:ext cx="7876420" cy="4962846"/>
          </a:xfrm>
        </p:spPr>
        <p:txBody>
          <a:bodyPr/>
          <a:lstStyle/>
          <a:p>
            <a:r>
              <a:rPr lang="en-US" cap="all" dirty="0">
                <a:solidFill>
                  <a:schemeClr val="bg2"/>
                </a:solidFill>
              </a:rPr>
              <a:t>First, throw out any bad years</a:t>
            </a:r>
          </a:p>
          <a:p>
            <a:pPr marL="285750" indent="-285750">
              <a:buFont typeface="Arial" panose="020B0604020202020204" pitchFamily="34" charset="0"/>
              <a:buChar char="•"/>
            </a:pPr>
            <a:r>
              <a:rPr lang="en-US" b="0" dirty="0">
                <a:solidFill>
                  <a:schemeClr val="tx1"/>
                </a:solidFill>
              </a:rPr>
              <a:t>For each station calculate </a:t>
            </a:r>
            <a:r>
              <a:rPr lang="en-US" b="0" u="sng" dirty="0">
                <a:solidFill>
                  <a:schemeClr val="tx1"/>
                </a:solidFill>
              </a:rPr>
              <a:t>front weighted mean</a:t>
            </a:r>
            <a:r>
              <a:rPr lang="en-US" b="0" dirty="0">
                <a:solidFill>
                  <a:schemeClr val="tx1"/>
                </a:solidFill>
              </a:rPr>
              <a:t> </a:t>
            </a:r>
          </a:p>
          <a:p>
            <a:pPr marL="630238" lvl="1" indent="-285750">
              <a:buFont typeface="Arial" panose="020B0604020202020204" pitchFamily="34" charset="0"/>
              <a:buChar char="−"/>
            </a:pPr>
            <a:r>
              <a:rPr lang="en-US" dirty="0">
                <a:solidFill>
                  <a:schemeClr val="bg2">
                    <a:lumMod val="75000"/>
                  </a:schemeClr>
                </a:solidFill>
              </a:rPr>
              <a:t>2018</a:t>
            </a:r>
            <a:r>
              <a:rPr lang="en-US" dirty="0">
                <a:solidFill>
                  <a:schemeClr val="tx1"/>
                </a:solidFill>
              </a:rPr>
              <a:t> = 5		</a:t>
            </a:r>
            <a:r>
              <a:rPr lang="en-US" dirty="0">
                <a:solidFill>
                  <a:srgbClr val="00B0F0"/>
                </a:solidFill>
              </a:rPr>
              <a:t>2017</a:t>
            </a:r>
            <a:r>
              <a:rPr lang="en-US" dirty="0">
                <a:solidFill>
                  <a:schemeClr val="tx1"/>
                </a:solidFill>
              </a:rPr>
              <a:t> = 4		</a:t>
            </a:r>
            <a:r>
              <a:rPr lang="en-US" dirty="0">
                <a:solidFill>
                  <a:srgbClr val="00B050"/>
                </a:solidFill>
              </a:rPr>
              <a:t>2016</a:t>
            </a:r>
            <a:r>
              <a:rPr lang="en-US" dirty="0">
                <a:solidFill>
                  <a:schemeClr val="tx1"/>
                </a:solidFill>
              </a:rPr>
              <a:t> = 3		</a:t>
            </a:r>
            <a:r>
              <a:rPr lang="en-US" dirty="0">
                <a:solidFill>
                  <a:srgbClr val="FF0000"/>
                </a:solidFill>
              </a:rPr>
              <a:t>2015</a:t>
            </a:r>
            <a:r>
              <a:rPr lang="en-US" dirty="0">
                <a:solidFill>
                  <a:schemeClr val="tx1"/>
                </a:solidFill>
              </a:rPr>
              <a:t> = 2		</a:t>
            </a:r>
            <a:r>
              <a:rPr lang="en-US" dirty="0">
                <a:solidFill>
                  <a:srgbClr val="7030A0"/>
                </a:solidFill>
              </a:rPr>
              <a:t>2014</a:t>
            </a:r>
            <a:r>
              <a:rPr lang="en-US" dirty="0">
                <a:solidFill>
                  <a:schemeClr val="tx1"/>
                </a:solidFill>
              </a:rPr>
              <a:t> = 1</a:t>
            </a:r>
          </a:p>
          <a:p>
            <a:pPr marL="285750" indent="-285750">
              <a:buFont typeface="Arial" panose="020B0604020202020204" pitchFamily="34" charset="0"/>
              <a:buChar char="•"/>
            </a:pPr>
            <a:r>
              <a:rPr lang="en-US" b="0" dirty="0">
                <a:solidFill>
                  <a:schemeClr val="tx1"/>
                </a:solidFill>
              </a:rPr>
              <a:t>Compare each year’s count with the weighted mean for possible removal</a:t>
            </a:r>
          </a:p>
          <a:p>
            <a:pPr lvl="2">
              <a:buFont typeface="Arial" panose="020B0604020202020204" pitchFamily="34" charset="0"/>
              <a:buChar char="−"/>
            </a:pPr>
            <a:r>
              <a:rPr lang="en-US" sz="1400" dirty="0">
                <a:solidFill>
                  <a:schemeClr val="tx1"/>
                </a:solidFill>
              </a:rPr>
              <a:t>Volume &lt; 1,000 		- acceptable error = 	+/- 200%  </a:t>
            </a:r>
          </a:p>
          <a:p>
            <a:pPr lvl="2">
              <a:buFont typeface="Arial" panose="020B0604020202020204" pitchFamily="34" charset="0"/>
              <a:buChar char="−"/>
            </a:pPr>
            <a:r>
              <a:rPr lang="en-US" sz="1400" dirty="0">
                <a:solidFill>
                  <a:schemeClr val="tx1"/>
                </a:solidFill>
              </a:rPr>
              <a:t>Volume &lt; 2,500 		- acceptable error = 	+/- 100%  </a:t>
            </a:r>
          </a:p>
          <a:p>
            <a:pPr lvl="2">
              <a:buFont typeface="Arial" panose="020B0604020202020204" pitchFamily="34" charset="0"/>
              <a:buChar char="−"/>
            </a:pPr>
            <a:r>
              <a:rPr lang="en-US" sz="1400" dirty="0">
                <a:solidFill>
                  <a:schemeClr val="tx1"/>
                </a:solidFill>
              </a:rPr>
              <a:t>Volume &lt; 5,000 		- acceptable error = 	+/- 50% </a:t>
            </a:r>
          </a:p>
          <a:p>
            <a:pPr lvl="2">
              <a:buFont typeface="Arial" panose="020B0604020202020204" pitchFamily="34" charset="0"/>
              <a:buChar char="−"/>
            </a:pPr>
            <a:r>
              <a:rPr lang="en-US" sz="1400" dirty="0">
                <a:solidFill>
                  <a:schemeClr val="tx1"/>
                </a:solidFill>
              </a:rPr>
              <a:t>Volume &lt; 10,000 	- acceptable error = 	+/- 25% </a:t>
            </a:r>
          </a:p>
          <a:p>
            <a:pPr lvl="2">
              <a:buFont typeface="Arial" panose="020B0604020202020204" pitchFamily="34" charset="0"/>
              <a:buChar char="−"/>
            </a:pPr>
            <a:r>
              <a:rPr lang="en-US" sz="1400" dirty="0">
                <a:solidFill>
                  <a:schemeClr val="tx1"/>
                </a:solidFill>
              </a:rPr>
              <a:t>Volume &lt; 25,000 	- acceptable error = 	+/- 20% </a:t>
            </a:r>
          </a:p>
          <a:p>
            <a:pPr lvl="2">
              <a:buFont typeface="Arial" panose="020B0604020202020204" pitchFamily="34" charset="0"/>
              <a:buChar char="−"/>
            </a:pPr>
            <a:r>
              <a:rPr lang="en-US" sz="1400" dirty="0">
                <a:solidFill>
                  <a:schemeClr val="tx1"/>
                </a:solidFill>
              </a:rPr>
              <a:t>Volume &lt; 50,000 	- acceptable error = 	+/- 15%</a:t>
            </a:r>
          </a:p>
          <a:p>
            <a:pPr lvl="2">
              <a:buFont typeface="Arial" panose="020B0604020202020204" pitchFamily="34" charset="0"/>
              <a:buChar char="−"/>
            </a:pPr>
            <a:r>
              <a:rPr lang="en-US" sz="1400" dirty="0">
                <a:solidFill>
                  <a:schemeClr val="tx1"/>
                </a:solidFill>
              </a:rPr>
              <a:t>Volume &gt; 50,000 	- acceptable error = 	+/- 10%</a:t>
            </a:r>
            <a:endParaRPr lang="en-US" b="0" dirty="0">
              <a:solidFill>
                <a:schemeClr val="tx1"/>
              </a:solidFill>
            </a:endParaRPr>
          </a:p>
          <a:p>
            <a:pPr lvl="0">
              <a:spcBef>
                <a:spcPts val="1200"/>
              </a:spcBef>
            </a:pPr>
            <a:r>
              <a:rPr lang="en-US" cap="all" dirty="0">
                <a:solidFill>
                  <a:schemeClr val="bg2"/>
                </a:solidFill>
              </a:rPr>
              <a:t>Second, throw out bad / erratic stations</a:t>
            </a:r>
          </a:p>
          <a:p>
            <a:pPr marL="285750" lvl="0" indent="-285750">
              <a:buFont typeface="Arial" panose="020B0604020202020204" pitchFamily="34" charset="0"/>
              <a:buChar char="•"/>
            </a:pPr>
            <a:r>
              <a:rPr lang="en-US" b="0" u="sng" dirty="0">
                <a:solidFill>
                  <a:schemeClr val="tx1"/>
                </a:solidFill>
              </a:rPr>
              <a:t>Coefficient of Variation (CV)</a:t>
            </a:r>
            <a:r>
              <a:rPr lang="en-US" b="0" dirty="0">
                <a:solidFill>
                  <a:schemeClr val="tx1"/>
                </a:solidFill>
              </a:rPr>
              <a:t> was calculated once all the outlier AADTs for each station and each year had been removed.  </a:t>
            </a:r>
          </a:p>
          <a:p>
            <a:pPr marL="285750" lvl="0" indent="-285750">
              <a:buFont typeface="Arial" panose="020B0604020202020204" pitchFamily="34" charset="0"/>
              <a:buChar char="•"/>
            </a:pPr>
            <a:endParaRPr lang="en-US" b="0" dirty="0">
              <a:solidFill>
                <a:schemeClr val="tx1"/>
              </a:solidFill>
            </a:endParaRPr>
          </a:p>
          <a:p>
            <a:pPr marL="285750" lvl="0" indent="-285750">
              <a:buFont typeface="Arial" panose="020B0604020202020204" pitchFamily="34" charset="0"/>
              <a:buChar char="•"/>
            </a:pPr>
            <a:r>
              <a:rPr lang="en-US" b="0" dirty="0">
                <a:solidFill>
                  <a:schemeClr val="tx1"/>
                </a:solidFill>
              </a:rPr>
              <a:t>Stations were dropped if CV was &gt; 15% and if standard deviation was &gt; 100. </a:t>
            </a:r>
          </a:p>
          <a:p>
            <a:pPr lvl="0"/>
            <a:endParaRPr lang="en-US" sz="1200" b="0" dirty="0">
              <a:solidFill>
                <a:schemeClr val="tx1"/>
              </a:solidFill>
            </a:endParaRPr>
          </a:p>
          <a:p>
            <a:r>
              <a:rPr lang="en-US" sz="1600" b="0" dirty="0">
                <a:solidFill>
                  <a:schemeClr val="tx1"/>
                </a:solidFill>
              </a:rPr>
              <a:t> </a:t>
            </a:r>
          </a:p>
          <a:p>
            <a:pPr marL="347663" lvl="1" indent="-228600">
              <a:spcBef>
                <a:spcPts val="600"/>
              </a:spcBef>
              <a:spcAft>
                <a:spcPts val="600"/>
              </a:spcAft>
            </a:pPr>
            <a:endParaRPr lang="en-US" sz="1200" dirty="0">
              <a:solidFill>
                <a:srgbClr val="262626"/>
              </a:solidFill>
            </a:endParaRPr>
          </a:p>
        </p:txBody>
      </p:sp>
    </p:spTree>
    <p:extLst>
      <p:ext uri="{BB962C8B-B14F-4D97-AF65-F5344CB8AC3E}">
        <p14:creationId xmlns:p14="http://schemas.microsoft.com/office/powerpoint/2010/main" val="3620720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087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5-Year Historical Count Database</a:t>
            </a:r>
          </a:p>
        </p:txBody>
      </p:sp>
      <p:pic>
        <p:nvPicPr>
          <p:cNvPr id="512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8386" y="1772691"/>
            <a:ext cx="2949852" cy="181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9822" y="1776904"/>
            <a:ext cx="5363094" cy="344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47929" y="1376309"/>
            <a:ext cx="5453159" cy="369332"/>
          </a:xfrm>
          <a:prstGeom prst="rect">
            <a:avLst/>
          </a:prstGeom>
          <a:noFill/>
        </p:spPr>
        <p:txBody>
          <a:bodyPr wrap="none" rtlCol="0">
            <a:spAutoFit/>
          </a:bodyPr>
          <a:lstStyle/>
          <a:p>
            <a:r>
              <a:rPr lang="en-US" i="1" dirty="0">
                <a:solidFill>
                  <a:schemeClr val="tx1">
                    <a:lumMod val="50000"/>
                    <a:lumOff val="50000"/>
                  </a:schemeClr>
                </a:solidFill>
              </a:rPr>
              <a:t>STATION_ID = 37000317;  I-40 in Davidson County</a:t>
            </a:r>
          </a:p>
        </p:txBody>
      </p:sp>
      <p:sp>
        <p:nvSpPr>
          <p:cNvPr id="4" name="TextBox 3"/>
          <p:cNvSpPr txBox="1"/>
          <p:nvPr/>
        </p:nvSpPr>
        <p:spPr>
          <a:xfrm>
            <a:off x="255262" y="3912124"/>
            <a:ext cx="3079543" cy="2308324"/>
          </a:xfrm>
          <a:prstGeom prst="rect">
            <a:avLst/>
          </a:prstGeom>
          <a:noFill/>
        </p:spPr>
        <p:txBody>
          <a:bodyPr wrap="square" rtlCol="0">
            <a:spAutoFit/>
          </a:bodyPr>
          <a:lstStyle/>
          <a:p>
            <a:r>
              <a:rPr lang="en-US" dirty="0"/>
              <a:t>A total of 213 stations were removed (out of 12,297) due to this process as either being outliers or otherwise suspicious data</a:t>
            </a:r>
          </a:p>
          <a:p>
            <a:endParaRPr lang="en-US" dirty="0"/>
          </a:p>
          <a:p>
            <a:r>
              <a:rPr lang="en-US" dirty="0"/>
              <a:t>Will use min, max, mean, median (ignoring outliers)</a:t>
            </a:r>
          </a:p>
        </p:txBody>
      </p:sp>
      <p:sp>
        <p:nvSpPr>
          <p:cNvPr id="3" name="TextBox 2"/>
          <p:cNvSpPr txBox="1"/>
          <p:nvPr/>
        </p:nvSpPr>
        <p:spPr>
          <a:xfrm>
            <a:off x="340105" y="1414017"/>
            <a:ext cx="2322174" cy="369332"/>
          </a:xfrm>
          <a:prstGeom prst="rect">
            <a:avLst/>
          </a:prstGeom>
          <a:noFill/>
        </p:spPr>
        <p:txBody>
          <a:bodyPr wrap="none" rtlCol="0">
            <a:spAutoFit/>
          </a:bodyPr>
          <a:lstStyle/>
          <a:p>
            <a:r>
              <a:rPr lang="en-US" dirty="0">
                <a:solidFill>
                  <a:schemeClr val="tx1">
                    <a:lumMod val="50000"/>
                    <a:lumOff val="50000"/>
                  </a:schemeClr>
                </a:solidFill>
              </a:rPr>
              <a:t>30-year AADT profile</a:t>
            </a:r>
          </a:p>
        </p:txBody>
      </p:sp>
      <p:sp>
        <p:nvSpPr>
          <p:cNvPr id="6" name="TextBox 5"/>
          <p:cNvSpPr txBox="1"/>
          <p:nvPr/>
        </p:nvSpPr>
        <p:spPr>
          <a:xfrm>
            <a:off x="3563332" y="5231873"/>
            <a:ext cx="5337756" cy="584775"/>
          </a:xfrm>
          <a:prstGeom prst="rect">
            <a:avLst/>
          </a:prstGeom>
          <a:noFill/>
        </p:spPr>
        <p:txBody>
          <a:bodyPr wrap="square" rtlCol="0">
            <a:spAutoFit/>
          </a:bodyPr>
          <a:lstStyle/>
          <a:p>
            <a:r>
              <a:rPr lang="en-US" sz="1600" i="1" dirty="0">
                <a:solidFill>
                  <a:schemeClr val="tx1">
                    <a:lumMod val="50000"/>
                    <a:lumOff val="50000"/>
                  </a:schemeClr>
                </a:solidFill>
              </a:rPr>
              <a:t>Volumes on this segment of I-40 have varied +/- 10% over the last five years</a:t>
            </a:r>
          </a:p>
        </p:txBody>
      </p:sp>
    </p:spTree>
    <p:extLst>
      <p:ext uri="{BB962C8B-B14F-4D97-AF65-F5344CB8AC3E}">
        <p14:creationId xmlns:p14="http://schemas.microsoft.com/office/powerpoint/2010/main" val="375093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General Model Enhancements</a:t>
            </a:r>
          </a:p>
        </p:txBody>
      </p:sp>
    </p:spTree>
    <p:extLst>
      <p:ext uri="{BB962C8B-B14F-4D97-AF65-F5344CB8AC3E}">
        <p14:creationId xmlns:p14="http://schemas.microsoft.com/office/powerpoint/2010/main" val="1469123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75482-C25C-4B34-B079-805D8CBB7027}"/>
              </a:ext>
            </a:extLst>
          </p:cNvPr>
          <p:cNvSpPr>
            <a:spLocks noGrp="1"/>
          </p:cNvSpPr>
          <p:nvPr>
            <p:ph type="title"/>
          </p:nvPr>
        </p:nvSpPr>
        <p:spPr/>
        <p:txBody>
          <a:bodyPr/>
          <a:lstStyle/>
          <a:p>
            <a:r>
              <a:rPr lang="en-US" dirty="0"/>
              <a:t>General Model Enhancements</a:t>
            </a:r>
          </a:p>
        </p:txBody>
      </p:sp>
      <p:sp>
        <p:nvSpPr>
          <p:cNvPr id="3" name="Text Placeholder 2">
            <a:extLst>
              <a:ext uri="{FF2B5EF4-FFF2-40B4-BE49-F238E27FC236}">
                <a16:creationId xmlns:a16="http://schemas.microsoft.com/office/drawing/2014/main" id="{CF8EE74B-E9D8-4A36-B2D1-6D959CDB457E}"/>
              </a:ext>
            </a:extLst>
          </p:cNvPr>
          <p:cNvSpPr>
            <a:spLocks noGrp="1"/>
          </p:cNvSpPr>
          <p:nvPr>
            <p:ph type="body" sz="quarter" idx="10"/>
          </p:nvPr>
        </p:nvSpPr>
        <p:spPr>
          <a:xfrm>
            <a:off x="592138" y="1344168"/>
            <a:ext cx="8094662" cy="4462907"/>
          </a:xfrm>
        </p:spPr>
        <p:txBody>
          <a:bodyPr/>
          <a:lstStyle/>
          <a:p>
            <a:pPr lvl="0"/>
            <a:r>
              <a:rPr lang="en-US" dirty="0"/>
              <a:t>Model update to </a:t>
            </a:r>
            <a:r>
              <a:rPr lang="en-US" dirty="0" err="1"/>
              <a:t>TransCAD</a:t>
            </a:r>
            <a:r>
              <a:rPr lang="en-US" dirty="0"/>
              <a:t> 8</a:t>
            </a:r>
          </a:p>
          <a:p>
            <a:pPr lvl="0"/>
            <a:endParaRPr lang="en-US" dirty="0"/>
          </a:p>
          <a:p>
            <a:pPr lvl="0"/>
            <a:r>
              <a:rPr lang="en-US" dirty="0"/>
              <a:t>Updated GUI, configuration file, &amp; model logging</a:t>
            </a:r>
          </a:p>
          <a:p>
            <a:pPr lvl="0"/>
            <a:endParaRPr lang="en-US" dirty="0"/>
          </a:p>
          <a:p>
            <a:r>
              <a:rPr lang="en-US" dirty="0"/>
              <a:t>Review of runtime with feedback</a:t>
            </a:r>
          </a:p>
          <a:p>
            <a:pPr lvl="0"/>
            <a:endParaRPr lang="en-US" dirty="0"/>
          </a:p>
          <a:p>
            <a:pPr lvl="0"/>
            <a:r>
              <a:rPr lang="en-US" dirty="0"/>
              <a:t>Update to non-auto inputs</a:t>
            </a:r>
          </a:p>
        </p:txBody>
      </p:sp>
    </p:spTree>
    <p:extLst>
      <p:ext uri="{BB962C8B-B14F-4D97-AF65-F5344CB8AC3E}">
        <p14:creationId xmlns:p14="http://schemas.microsoft.com/office/powerpoint/2010/main" val="3282334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6"/>
          <p:cNvSpPr>
            <a:spLocks noGrp="1"/>
          </p:cNvSpPr>
          <p:nvPr>
            <p:ph type="body" sz="quarter" idx="11"/>
          </p:nvPr>
        </p:nvSpPr>
        <p:spPr>
          <a:xfrm>
            <a:off x="592666" y="1220645"/>
            <a:ext cx="8370360" cy="4119840"/>
          </a:xfrm>
        </p:spPr>
        <p:txBody>
          <a:bodyPr/>
          <a:lstStyle/>
          <a:p>
            <a:pPr marL="974725" lvl="2" indent="-285750">
              <a:buFont typeface="Arial" panose="020B0604020202020204" pitchFamily="34" charset="0"/>
              <a:buChar char="•"/>
            </a:pPr>
            <a:endParaRPr lang="en-US" sz="2000" dirty="0"/>
          </a:p>
          <a:p>
            <a:pPr marL="630238" lvl="1" indent="-285750">
              <a:buFont typeface="Arial" panose="020B0604020202020204" pitchFamily="34" charset="0"/>
              <a:buChar char="•"/>
            </a:pPr>
            <a:endParaRPr lang="en-US" dirty="0"/>
          </a:p>
          <a:p>
            <a:pPr marL="974725" lvl="2" indent="-285750"/>
            <a:endParaRPr lang="en-US" dirty="0"/>
          </a:p>
          <a:p>
            <a:pPr marL="974725" lvl="2" indent="-285750"/>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endParaRPr lang="en-US" dirty="0">
              <a:solidFill>
                <a:srgbClr val="F68B1F"/>
              </a:solidFill>
            </a:endParaRPr>
          </a:p>
        </p:txBody>
      </p:sp>
      <p:sp>
        <p:nvSpPr>
          <p:cNvPr id="6" name="Text Placeholder 6">
            <a:extLst>
              <a:ext uri="{FF2B5EF4-FFF2-40B4-BE49-F238E27FC236}">
                <a16:creationId xmlns:a16="http://schemas.microsoft.com/office/drawing/2014/main" id="{0578F833-155B-4C84-93F5-D03C416CFB0A}"/>
              </a:ext>
            </a:extLst>
          </p:cNvPr>
          <p:cNvSpPr txBox="1">
            <a:spLocks/>
          </p:cNvSpPr>
          <p:nvPr/>
        </p:nvSpPr>
        <p:spPr>
          <a:xfrm>
            <a:off x="316439" y="1373045"/>
            <a:ext cx="8370360" cy="411984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800" b="1" kern="1200">
                <a:solidFill>
                  <a:srgbClr val="F68B1F"/>
                </a:solidFill>
                <a:latin typeface="+mn-lt"/>
                <a:ea typeface="+mn-ea"/>
                <a:cs typeface="+mn-cs"/>
              </a:defRPr>
            </a:lvl1pPr>
            <a:lvl2pPr marL="344488" indent="-225425" algn="l" defTabSz="457200" rtl="0" eaLnBrk="1" latinLnBrk="0" hangingPunct="1">
              <a:spcBef>
                <a:spcPct val="20000"/>
              </a:spcBef>
              <a:buFont typeface="Arial"/>
              <a:buChar char="•"/>
              <a:defRPr sz="1800" kern="1200">
                <a:solidFill>
                  <a:schemeClr val="tx2"/>
                </a:solidFill>
                <a:latin typeface="+mn-lt"/>
                <a:ea typeface="+mn-ea"/>
                <a:cs typeface="+mn-cs"/>
              </a:defRPr>
            </a:lvl2pPr>
            <a:lvl3pPr marL="688975" indent="-227013" algn="l" defTabSz="457200" rtl="0" eaLnBrk="1" latinLnBrk="0" hangingPunct="1">
              <a:spcBef>
                <a:spcPct val="20000"/>
              </a:spcBef>
              <a:buFont typeface="Lucida Grande"/>
              <a:buChar char="-"/>
              <a:defRPr sz="1800" kern="1200">
                <a:solidFill>
                  <a:schemeClr val="tx2"/>
                </a:solidFill>
                <a:latin typeface="+mn-lt"/>
                <a:ea typeface="+mn-ea"/>
                <a:cs typeface="+mn-cs"/>
              </a:defRPr>
            </a:lvl3pPr>
            <a:lvl4pPr marL="741363" indent="0" algn="l" defTabSz="457200" rtl="0" eaLnBrk="1" latinLnBrk="0" hangingPunct="1">
              <a:spcBef>
                <a:spcPct val="20000"/>
              </a:spcBef>
              <a:buFontTx/>
              <a:buNone/>
              <a:defRPr sz="1800" i="1"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0238" lvl="1" indent="-285750">
              <a:buFont typeface="Arial" panose="020B0604020202020204" pitchFamily="34" charset="0"/>
              <a:buChar char="•"/>
            </a:pPr>
            <a:r>
              <a:rPr lang="en-US" sz="2400" dirty="0"/>
              <a:t>Based on literature review and RSG research</a:t>
            </a:r>
          </a:p>
          <a:p>
            <a:pPr marL="630238" lvl="1" indent="-285750">
              <a:buFont typeface="Arial" panose="020B0604020202020204" pitchFamily="34" charset="0"/>
              <a:buChar char="•"/>
            </a:pPr>
            <a:r>
              <a:rPr lang="en-US" sz="2400" dirty="0"/>
              <a:t>Calibrated/validated across multiple projects</a:t>
            </a:r>
          </a:p>
          <a:p>
            <a:pPr marL="630238" lvl="1" indent="-285750">
              <a:buFont typeface="Arial" panose="020B0604020202020204" pitchFamily="34" charset="0"/>
              <a:buChar char="•"/>
            </a:pPr>
            <a:r>
              <a:rPr lang="en-US" sz="2400" dirty="0"/>
              <a:t>More sensitive to outlier zones (bad or good walkability)</a:t>
            </a:r>
          </a:p>
          <a:p>
            <a:pPr marL="630238" lvl="1" indent="-285750">
              <a:buFont typeface="Arial" panose="020B0604020202020204" pitchFamily="34" charset="0"/>
              <a:buChar char="•"/>
            </a:pPr>
            <a:r>
              <a:rPr lang="en-US" sz="2400" dirty="0"/>
              <a:t>Variables:</a:t>
            </a:r>
          </a:p>
          <a:p>
            <a:pPr marL="974725" lvl="2" indent="-285750">
              <a:buFont typeface="Arial" panose="020B0604020202020204" pitchFamily="34" charset="0"/>
              <a:buChar char="•"/>
            </a:pPr>
            <a:r>
              <a:rPr lang="en-US" sz="2400" dirty="0"/>
              <a:t>(</a:t>
            </a:r>
            <a:r>
              <a:rPr lang="en-US" sz="2400" dirty="0">
                <a:solidFill>
                  <a:schemeClr val="accent3">
                    <a:lumMod val="75000"/>
                  </a:schemeClr>
                </a:solidFill>
              </a:rPr>
              <a:t>+</a:t>
            </a:r>
            <a:r>
              <a:rPr lang="en-US" sz="2400" dirty="0"/>
              <a:t>) Z-Score of Intersection Density</a:t>
            </a:r>
          </a:p>
          <a:p>
            <a:pPr marL="974725" lvl="2" indent="-285750">
              <a:buFont typeface="Arial" panose="020B0604020202020204" pitchFamily="34" charset="0"/>
              <a:buChar char="•"/>
            </a:pPr>
            <a:r>
              <a:rPr lang="en-US" sz="2400" dirty="0"/>
              <a:t>(</a:t>
            </a:r>
            <a:r>
              <a:rPr lang="en-US" sz="2400" dirty="0">
                <a:solidFill>
                  <a:schemeClr val="accent3">
                    <a:lumMod val="75000"/>
                  </a:schemeClr>
                </a:solidFill>
              </a:rPr>
              <a:t>+</a:t>
            </a:r>
            <a:r>
              <a:rPr lang="en-US" sz="2400" dirty="0"/>
              <a:t>) Z-Score of Attraction Density </a:t>
            </a:r>
          </a:p>
          <a:p>
            <a:pPr marL="1828800" lvl="3" indent="-403225">
              <a:buFont typeface="Courier New" panose="02070309020205020404" pitchFamily="49" charset="0"/>
              <a:buChar char="o"/>
            </a:pPr>
            <a:r>
              <a:rPr lang="en-US" sz="2000" dirty="0"/>
              <a:t>(4.1 * </a:t>
            </a:r>
            <a:r>
              <a:rPr lang="en-US" sz="2000" dirty="0" err="1"/>
              <a:t>RetailEmp</a:t>
            </a:r>
            <a:r>
              <a:rPr lang="en-US" sz="2000" dirty="0"/>
              <a:t> + 4.1 * </a:t>
            </a:r>
            <a:r>
              <a:rPr lang="en-US" sz="2000" dirty="0" err="1"/>
              <a:t>FoodEmp</a:t>
            </a:r>
            <a:r>
              <a:rPr lang="en-US" sz="2000" dirty="0"/>
              <a:t> + 1 * </a:t>
            </a:r>
            <a:r>
              <a:rPr lang="en-US" sz="2000" dirty="0" err="1"/>
              <a:t>HHPop</a:t>
            </a:r>
            <a:r>
              <a:rPr lang="en-US" sz="2000" dirty="0"/>
              <a:t>) </a:t>
            </a:r>
          </a:p>
          <a:p>
            <a:pPr marL="974725" lvl="2" indent="-285750">
              <a:buFont typeface="Arial" panose="020B0604020202020204" pitchFamily="34" charset="0"/>
              <a:buChar char="•"/>
            </a:pPr>
            <a:r>
              <a:rPr lang="en-US" sz="2400" dirty="0"/>
              <a:t>(</a:t>
            </a:r>
            <a:r>
              <a:rPr lang="en-US" sz="2400" dirty="0">
                <a:solidFill>
                  <a:srgbClr val="FF0000"/>
                </a:solidFill>
              </a:rPr>
              <a:t>-</a:t>
            </a:r>
            <a:r>
              <a:rPr lang="en-US" sz="2400" dirty="0"/>
              <a:t>) Z-Score of Industrial Emp Density</a:t>
            </a:r>
          </a:p>
          <a:p>
            <a:pPr marL="974725" lvl="2" indent="-285750">
              <a:buFont typeface="Arial" panose="020B0604020202020204" pitchFamily="34" charset="0"/>
              <a:buChar char="•"/>
            </a:pPr>
            <a:r>
              <a:rPr lang="en-US" sz="2400" dirty="0"/>
              <a:t>(</a:t>
            </a:r>
            <a:r>
              <a:rPr lang="en-US" sz="2400" dirty="0">
                <a:solidFill>
                  <a:srgbClr val="FF0000"/>
                </a:solidFill>
              </a:rPr>
              <a:t>-</a:t>
            </a:r>
            <a:r>
              <a:rPr lang="en-US" sz="2400" dirty="0"/>
              <a:t>) Z-Score of Basic Emp Density</a:t>
            </a:r>
          </a:p>
          <a:p>
            <a:pPr marL="974725" lvl="2" indent="-285750">
              <a:buFont typeface="Arial" panose="020B0604020202020204" pitchFamily="34" charset="0"/>
              <a:buChar char="•"/>
            </a:pPr>
            <a:endParaRPr lang="en-US" sz="2400" dirty="0"/>
          </a:p>
          <a:p>
            <a:pPr marL="974725" lvl="2" indent="-285750">
              <a:buFont typeface="Arial" panose="020B0604020202020204" pitchFamily="34" charset="0"/>
              <a:buChar char="•"/>
            </a:pPr>
            <a:endParaRPr lang="en-US" sz="2000" dirty="0"/>
          </a:p>
          <a:p>
            <a:pPr marL="630238" lvl="1" indent="-285750">
              <a:buFont typeface="Arial" panose="020B0604020202020204" pitchFamily="34" charset="0"/>
              <a:buChar char="•"/>
            </a:pPr>
            <a:endParaRPr lang="en-US" dirty="0"/>
          </a:p>
          <a:p>
            <a:pPr marL="974725" lvl="2" indent="-285750"/>
            <a:endParaRPr lang="en-US" dirty="0"/>
          </a:p>
          <a:p>
            <a:pPr marL="974725" lvl="2" indent="-285750"/>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endParaRPr lang="en-US" dirty="0"/>
          </a:p>
          <a:p>
            <a:r>
              <a:rPr lang="en-US" dirty="0"/>
              <a:t>`</a:t>
            </a:r>
          </a:p>
        </p:txBody>
      </p:sp>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Walk Index (Walkability)</a:t>
            </a:r>
          </a:p>
        </p:txBody>
      </p:sp>
      <p:sp>
        <p:nvSpPr>
          <p:cNvPr id="2" name="TextBox 1">
            <a:extLst>
              <a:ext uri="{FF2B5EF4-FFF2-40B4-BE49-F238E27FC236}">
                <a16:creationId xmlns:a16="http://schemas.microsoft.com/office/drawing/2014/main" id="{502E320A-564F-49A8-912C-42D4B95AAD56}"/>
              </a:ext>
            </a:extLst>
          </p:cNvPr>
          <p:cNvSpPr txBox="1"/>
          <p:nvPr/>
        </p:nvSpPr>
        <p:spPr>
          <a:xfrm>
            <a:off x="859690" y="5637355"/>
            <a:ext cx="7098891" cy="461665"/>
          </a:xfrm>
          <a:prstGeom prst="rect">
            <a:avLst/>
          </a:prstGeom>
          <a:noFill/>
        </p:spPr>
        <p:txBody>
          <a:bodyPr wrap="square" rtlCol="0">
            <a:spAutoFit/>
          </a:bodyPr>
          <a:lstStyle/>
          <a:p>
            <a:r>
              <a:rPr lang="en-US" sz="2400" dirty="0">
                <a:solidFill>
                  <a:schemeClr val="bg1">
                    <a:lumMod val="50000"/>
                  </a:schemeClr>
                </a:solidFill>
              </a:rPr>
              <a:t>Z-Score: Standard Deviations away from Mean</a:t>
            </a:r>
          </a:p>
        </p:txBody>
      </p:sp>
    </p:spTree>
    <p:extLst>
      <p:ext uri="{BB962C8B-B14F-4D97-AF65-F5344CB8AC3E}">
        <p14:creationId xmlns:p14="http://schemas.microsoft.com/office/powerpoint/2010/main" val="85498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70501"/>
            <a:ext cx="8094133" cy="960728"/>
          </a:xfrm>
        </p:spPr>
        <p:txBody>
          <a:bodyPr/>
          <a:lstStyle/>
          <a:p>
            <a:r>
              <a:rPr lang="en-US" dirty="0"/>
              <a:t>Versions of the </a:t>
            </a:r>
            <a:r>
              <a:rPr lang="en-US" dirty="0" err="1"/>
              <a:t>TSM</a:t>
            </a:r>
            <a:endParaRPr lang="en-US" dirty="0"/>
          </a:p>
        </p:txBody>
      </p:sp>
      <p:sp>
        <p:nvSpPr>
          <p:cNvPr id="7" name="Rounded Rectangle 6"/>
          <p:cNvSpPr/>
          <p:nvPr/>
        </p:nvSpPr>
        <p:spPr>
          <a:xfrm>
            <a:off x="832914" y="1671965"/>
            <a:ext cx="2133600" cy="826786"/>
          </a:xfrm>
          <a:prstGeom prst="roundRect">
            <a:avLst/>
          </a:prstGeom>
          <a:solidFill>
            <a:schemeClr val="bg2"/>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TSM Version 1</a:t>
            </a:r>
          </a:p>
        </p:txBody>
      </p:sp>
      <p:sp>
        <p:nvSpPr>
          <p:cNvPr id="10" name="Rounded Rectangle 9"/>
          <p:cNvSpPr/>
          <p:nvPr/>
        </p:nvSpPr>
        <p:spPr>
          <a:xfrm>
            <a:off x="832914" y="2771002"/>
            <a:ext cx="2133600" cy="826786"/>
          </a:xfrm>
          <a:prstGeom prst="roundRect">
            <a:avLst/>
          </a:prstGeom>
          <a:solidFill>
            <a:schemeClr val="bg2"/>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TSM Version 2</a:t>
            </a:r>
          </a:p>
        </p:txBody>
      </p:sp>
      <p:sp>
        <p:nvSpPr>
          <p:cNvPr id="11" name="Rounded Rectangle 10"/>
          <p:cNvSpPr/>
          <p:nvPr/>
        </p:nvSpPr>
        <p:spPr>
          <a:xfrm>
            <a:off x="832914" y="3870039"/>
            <a:ext cx="2133600" cy="826786"/>
          </a:xfrm>
          <a:prstGeom prst="roundRect">
            <a:avLst/>
          </a:prstGeom>
          <a:solidFill>
            <a:schemeClr val="bg2"/>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TSM Version 3</a:t>
            </a:r>
          </a:p>
        </p:txBody>
      </p:sp>
      <p:sp>
        <p:nvSpPr>
          <p:cNvPr id="3" name="TextBox 2">
            <a:extLst>
              <a:ext uri="{FF2B5EF4-FFF2-40B4-BE49-F238E27FC236}">
                <a16:creationId xmlns:a16="http://schemas.microsoft.com/office/drawing/2014/main" id="{C9CCC0A7-E675-4848-B918-C9097E22887A}"/>
              </a:ext>
            </a:extLst>
          </p:cNvPr>
          <p:cNvSpPr txBox="1"/>
          <p:nvPr/>
        </p:nvSpPr>
        <p:spPr>
          <a:xfrm>
            <a:off x="3539904" y="1847528"/>
            <a:ext cx="4725909" cy="4062651"/>
          </a:xfrm>
          <a:prstGeom prst="rect">
            <a:avLst/>
          </a:prstGeom>
          <a:noFill/>
        </p:spPr>
        <p:txBody>
          <a:bodyPr wrap="square" rtlCol="0">
            <a:spAutoFit/>
          </a:bodyPr>
          <a:lstStyle/>
          <a:p>
            <a:r>
              <a:rPr lang="en-US" sz="2400" dirty="0"/>
              <a:t>2005 – Bob Rock &amp; </a:t>
            </a:r>
            <a:r>
              <a:rPr lang="en-US" sz="2400" dirty="0" err="1"/>
              <a:t>PBS&amp;J</a:t>
            </a:r>
            <a:endParaRPr lang="en-US" sz="2400" dirty="0"/>
          </a:p>
          <a:p>
            <a:endParaRPr lang="en-US" sz="2400" dirty="0"/>
          </a:p>
          <a:p>
            <a:endParaRPr lang="en-US" sz="2400" dirty="0"/>
          </a:p>
          <a:p>
            <a:r>
              <a:rPr lang="en-US" sz="2400" dirty="0"/>
              <a:t>2014 – Bob Rock &amp; RSG</a:t>
            </a:r>
          </a:p>
          <a:p>
            <a:endParaRPr lang="en-US" sz="2400" dirty="0"/>
          </a:p>
          <a:p>
            <a:endParaRPr lang="en-US" sz="2400" dirty="0"/>
          </a:p>
          <a:p>
            <a:r>
              <a:rPr lang="en-US" sz="2400" dirty="0"/>
              <a:t>2016 – Chin-Cheng Chen &amp; RSG</a:t>
            </a:r>
          </a:p>
          <a:p>
            <a:endParaRPr lang="en-US" sz="2400" dirty="0"/>
          </a:p>
          <a:p>
            <a:endParaRPr lang="en-US" sz="2400" dirty="0"/>
          </a:p>
          <a:p>
            <a:r>
              <a:rPr lang="en-US" sz="2400" dirty="0"/>
              <a:t>2020 – David Lee &amp; RSG</a:t>
            </a:r>
          </a:p>
          <a:p>
            <a:pPr marL="285750" indent="-285750">
              <a:buFont typeface="Arial" panose="020B0604020202020204" pitchFamily="34" charset="0"/>
              <a:buChar char="•"/>
            </a:pPr>
            <a:endParaRPr lang="en-US" dirty="0"/>
          </a:p>
        </p:txBody>
      </p:sp>
      <p:sp>
        <p:nvSpPr>
          <p:cNvPr id="16" name="Rounded Rectangle 10">
            <a:extLst>
              <a:ext uri="{FF2B5EF4-FFF2-40B4-BE49-F238E27FC236}">
                <a16:creationId xmlns:a16="http://schemas.microsoft.com/office/drawing/2014/main" id="{760DEE33-9328-42B3-847C-41345E858B03}"/>
              </a:ext>
            </a:extLst>
          </p:cNvPr>
          <p:cNvSpPr/>
          <p:nvPr/>
        </p:nvSpPr>
        <p:spPr>
          <a:xfrm>
            <a:off x="832914" y="4969076"/>
            <a:ext cx="2133600" cy="826786"/>
          </a:xfrm>
          <a:prstGeom prst="roundRect">
            <a:avLst/>
          </a:prstGeom>
          <a:solidFill>
            <a:schemeClr val="bg2"/>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TSM Version 4</a:t>
            </a:r>
          </a:p>
        </p:txBody>
      </p:sp>
    </p:spTree>
    <p:extLst>
      <p:ext uri="{BB962C8B-B14F-4D97-AF65-F5344CB8AC3E}">
        <p14:creationId xmlns:p14="http://schemas.microsoft.com/office/powerpoint/2010/main" val="893129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6"/>
          <p:cNvSpPr>
            <a:spLocks noGrp="1"/>
          </p:cNvSpPr>
          <p:nvPr>
            <p:ph type="body" sz="quarter" idx="11"/>
          </p:nvPr>
        </p:nvSpPr>
        <p:spPr>
          <a:xfrm>
            <a:off x="592666" y="1220645"/>
            <a:ext cx="8370360" cy="4119840"/>
          </a:xfrm>
        </p:spPr>
        <p:txBody>
          <a:bodyPr/>
          <a:lstStyle/>
          <a:p>
            <a:pPr marL="974725" lvl="2" indent="-285750">
              <a:buFont typeface="Arial" panose="020B0604020202020204" pitchFamily="34" charset="0"/>
              <a:buChar char="•"/>
            </a:pPr>
            <a:endParaRPr lang="en-US" sz="2000" dirty="0"/>
          </a:p>
          <a:p>
            <a:pPr marL="630238" lvl="1" indent="-285750">
              <a:buFont typeface="Arial" panose="020B0604020202020204" pitchFamily="34" charset="0"/>
              <a:buChar char="•"/>
            </a:pPr>
            <a:endParaRPr lang="en-US" dirty="0"/>
          </a:p>
          <a:p>
            <a:pPr marL="974725" lvl="2" indent="-285750"/>
            <a:endParaRPr lang="en-US" dirty="0"/>
          </a:p>
          <a:p>
            <a:pPr marL="974725" lvl="2" indent="-285750"/>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endParaRPr lang="en-US" dirty="0">
              <a:solidFill>
                <a:srgbClr val="F68B1F"/>
              </a:solidFill>
            </a:endParaRPr>
          </a:p>
        </p:txBody>
      </p:sp>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Walk Index (walkability)</a:t>
            </a:r>
          </a:p>
        </p:txBody>
      </p:sp>
      <p:pic>
        <p:nvPicPr>
          <p:cNvPr id="3" name="Picture 2">
            <a:extLst>
              <a:ext uri="{FF2B5EF4-FFF2-40B4-BE49-F238E27FC236}">
                <a16:creationId xmlns:a16="http://schemas.microsoft.com/office/drawing/2014/main" id="{B0A4C0E4-CAA3-4BAB-B22D-2489CB73D44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470374">
            <a:off x="-17639" y="1315645"/>
            <a:ext cx="5506797" cy="4977181"/>
          </a:xfrm>
          <a:prstGeom prst="rect">
            <a:avLst/>
          </a:prstGeom>
        </p:spPr>
      </p:pic>
      <p:pic>
        <p:nvPicPr>
          <p:cNvPr id="4" name="Picture 3">
            <a:extLst>
              <a:ext uri="{FF2B5EF4-FFF2-40B4-BE49-F238E27FC236}">
                <a16:creationId xmlns:a16="http://schemas.microsoft.com/office/drawing/2014/main" id="{75833F5F-8FE7-4754-99F6-E6A13611B1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9775" y="1235366"/>
            <a:ext cx="4018858" cy="2748729"/>
          </a:xfrm>
          <a:prstGeom prst="rect">
            <a:avLst/>
          </a:prstGeom>
        </p:spPr>
      </p:pic>
      <p:sp>
        <p:nvSpPr>
          <p:cNvPr id="7" name="TextBox 6">
            <a:extLst>
              <a:ext uri="{FF2B5EF4-FFF2-40B4-BE49-F238E27FC236}">
                <a16:creationId xmlns:a16="http://schemas.microsoft.com/office/drawing/2014/main" id="{59550F29-8314-45E3-8717-18BA1F22851A}"/>
              </a:ext>
            </a:extLst>
          </p:cNvPr>
          <p:cNvSpPr txBox="1"/>
          <p:nvPr/>
        </p:nvSpPr>
        <p:spPr>
          <a:xfrm>
            <a:off x="5551268" y="4528503"/>
            <a:ext cx="3257936" cy="1323439"/>
          </a:xfrm>
          <a:prstGeom prst="rect">
            <a:avLst/>
          </a:prstGeom>
          <a:noFill/>
        </p:spPr>
        <p:txBody>
          <a:bodyPr wrap="square" rtlCol="0">
            <a:spAutoFit/>
          </a:bodyPr>
          <a:lstStyle/>
          <a:p>
            <a:r>
              <a:rPr lang="en-US" sz="2000" b="1" dirty="0"/>
              <a:t>Compared 20 Locations </a:t>
            </a:r>
          </a:p>
          <a:p>
            <a:r>
              <a:rPr lang="en-US" sz="2000" b="1" dirty="0"/>
              <a:t>w/ Walk Score:</a:t>
            </a:r>
          </a:p>
          <a:p>
            <a:endParaRPr lang="en-US" sz="2000" b="1" dirty="0"/>
          </a:p>
          <a:p>
            <a:r>
              <a:rPr lang="en-US" sz="2000" b="1" dirty="0"/>
              <a:t>.70 Correlation</a:t>
            </a:r>
          </a:p>
        </p:txBody>
      </p:sp>
      <p:pic>
        <p:nvPicPr>
          <p:cNvPr id="8" name="Picture 7">
            <a:extLst>
              <a:ext uri="{FF2B5EF4-FFF2-40B4-BE49-F238E27FC236}">
                <a16:creationId xmlns:a16="http://schemas.microsoft.com/office/drawing/2014/main" id="{9DC850CF-DE73-4C2D-A8FA-E736C8B926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965" y="3858909"/>
            <a:ext cx="1842672" cy="1818020"/>
          </a:xfrm>
          <a:prstGeom prst="rect">
            <a:avLst/>
          </a:prstGeom>
        </p:spPr>
      </p:pic>
    </p:spTree>
    <p:extLst>
      <p:ext uri="{BB962C8B-B14F-4D97-AF65-F5344CB8AC3E}">
        <p14:creationId xmlns:p14="http://schemas.microsoft.com/office/powerpoint/2010/main" val="1677162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7361"/>
          <a:stretch/>
        </p:blipFill>
        <p:spPr bwMode="auto">
          <a:xfrm>
            <a:off x="914400" y="1041124"/>
            <a:ext cx="6858000" cy="5374585"/>
          </a:xfrm>
          <a:prstGeom prst="rect">
            <a:avLst/>
          </a:prstGeom>
          <a:noFill/>
          <a:ln>
            <a:noFill/>
          </a:ln>
          <a:extLst>
            <a:ext uri="{53640926-AAD7-44D8-BBD7-CCE9431645EC}">
              <a14:shadowObscured xmlns:a14="http://schemas.microsoft.com/office/drawing/2010/main"/>
            </a:ext>
          </a:extLst>
        </p:spPr>
      </p:pic>
      <p:sp>
        <p:nvSpPr>
          <p:cNvPr id="5" name="Title 4"/>
          <p:cNvSpPr>
            <a:spLocks noGrp="1"/>
          </p:cNvSpPr>
          <p:nvPr>
            <p:ph type="title"/>
          </p:nvPr>
        </p:nvSpPr>
        <p:spPr/>
        <p:txBody>
          <a:bodyPr/>
          <a:lstStyle/>
          <a:p>
            <a:r>
              <a:rPr lang="en-US" dirty="0">
                <a:solidFill>
                  <a:srgbClr val="262626"/>
                </a:solidFill>
              </a:rPr>
              <a:t>Run Time Analysis of </a:t>
            </a:r>
            <a:r>
              <a:rPr lang="en-US" dirty="0" err="1">
                <a:solidFill>
                  <a:srgbClr val="262626"/>
                </a:solidFill>
              </a:rPr>
              <a:t>NCSTM</a:t>
            </a:r>
            <a:endParaRPr lang="en-US" dirty="0">
              <a:solidFill>
                <a:srgbClr val="262626"/>
              </a:solidFill>
            </a:endParaRPr>
          </a:p>
        </p:txBody>
      </p:sp>
      <p:pic>
        <p:nvPicPr>
          <p:cNvPr id="6" name="Picture 5">
            <a:extLst>
              <a:ext uri="{FF2B5EF4-FFF2-40B4-BE49-F238E27FC236}">
                <a16:creationId xmlns:a16="http://schemas.microsoft.com/office/drawing/2014/main" id="{667481EE-99FD-4C1D-ADCC-FA9C92AB70EF}"/>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63782" y="183198"/>
            <a:ext cx="1233332" cy="1233332"/>
          </a:xfrm>
          <a:prstGeom prst="rect">
            <a:avLst/>
          </a:prstGeom>
        </p:spPr>
      </p:pic>
    </p:spTree>
    <p:extLst>
      <p:ext uri="{BB962C8B-B14F-4D97-AF65-F5344CB8AC3E}">
        <p14:creationId xmlns:p14="http://schemas.microsoft.com/office/powerpoint/2010/main" val="1812029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262626"/>
                </a:solidFill>
              </a:rPr>
              <a:t>Run Time Analysis</a:t>
            </a:r>
          </a:p>
        </p:txBody>
      </p:sp>
      <p:sp>
        <p:nvSpPr>
          <p:cNvPr id="7" name="Text Placeholder 6"/>
          <p:cNvSpPr>
            <a:spLocks noGrp="1"/>
          </p:cNvSpPr>
          <p:nvPr>
            <p:ph type="body" sz="quarter" idx="11"/>
          </p:nvPr>
        </p:nvSpPr>
        <p:spPr>
          <a:xfrm>
            <a:off x="592665" y="1447799"/>
            <a:ext cx="7941735" cy="4618189"/>
          </a:xfrm>
        </p:spPr>
        <p:txBody>
          <a:bodyPr/>
          <a:lstStyle/>
          <a:p>
            <a:r>
              <a:rPr lang="en-US" dirty="0" err="1">
                <a:solidFill>
                  <a:srgbClr val="F68B1F"/>
                </a:solidFill>
              </a:rPr>
              <a:t>NCSTM</a:t>
            </a:r>
            <a:r>
              <a:rPr lang="en-US" dirty="0">
                <a:solidFill>
                  <a:srgbClr val="F68B1F"/>
                </a:solidFill>
              </a:rPr>
              <a:t> RUN TIME IMPROVEMENT</a:t>
            </a:r>
          </a:p>
          <a:p>
            <a:pPr marL="231775" lvl="1" indent="-176213"/>
            <a:r>
              <a:rPr lang="en-US" dirty="0">
                <a:solidFill>
                  <a:srgbClr val="262626"/>
                </a:solidFill>
              </a:rPr>
              <a:t>Assuming unnecessary macro calls are removed, remaining run time is dominated by assignment (56%) and destination choice (23%)</a:t>
            </a:r>
          </a:p>
          <a:p>
            <a:pPr marL="231775" lvl="1" indent="-176213"/>
            <a:endParaRPr lang="en-US" dirty="0">
              <a:solidFill>
                <a:srgbClr val="262626"/>
              </a:solidFill>
            </a:endParaRPr>
          </a:p>
          <a:p>
            <a:pPr marL="231775" lvl="1" indent="-176213"/>
            <a:endParaRPr lang="en-US" dirty="0">
              <a:solidFill>
                <a:srgbClr val="262626"/>
              </a:solidFill>
            </a:endParaRPr>
          </a:p>
          <a:p>
            <a:pPr marL="55562" lvl="1" indent="0">
              <a:buNone/>
            </a:pPr>
            <a:endParaRPr lang="en-US" dirty="0">
              <a:solidFill>
                <a:srgbClr val="262626"/>
              </a:solidFill>
            </a:endParaRPr>
          </a:p>
          <a:p>
            <a:pPr marL="231775" lvl="1" indent="-176213"/>
            <a:endParaRPr lang="en-US" dirty="0">
              <a:solidFill>
                <a:srgbClr val="262626"/>
              </a:solidFill>
            </a:endParaRPr>
          </a:p>
          <a:p>
            <a:pPr marL="55562" lvl="1" indent="0">
              <a:buNone/>
            </a:pPr>
            <a:endParaRPr lang="en-US" dirty="0">
              <a:solidFill>
                <a:srgbClr val="262626"/>
              </a:solidFill>
            </a:endParaRPr>
          </a:p>
          <a:p>
            <a:pPr marL="231775" lvl="1" indent="-176213"/>
            <a:endParaRPr lang="en-US" dirty="0">
              <a:solidFill>
                <a:srgbClr val="262626"/>
              </a:solidFill>
            </a:endParaRPr>
          </a:p>
          <a:p>
            <a:pPr marL="231775" lvl="1" indent="-176213"/>
            <a:endParaRPr lang="en-US" dirty="0">
              <a:solidFill>
                <a:srgbClr val="262626"/>
              </a:solidFill>
            </a:endParaRPr>
          </a:p>
          <a:p>
            <a:pPr marL="231775" lvl="1" indent="-176213"/>
            <a:endParaRPr lang="en-US" dirty="0">
              <a:solidFill>
                <a:srgbClr val="262626"/>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0" y="2484579"/>
            <a:ext cx="6912637" cy="3840021"/>
          </a:xfrm>
          <a:prstGeom prst="rect">
            <a:avLst/>
          </a:prstGeom>
        </p:spPr>
      </p:pic>
      <p:pic>
        <p:nvPicPr>
          <p:cNvPr id="6" name="Picture 5">
            <a:extLst>
              <a:ext uri="{FF2B5EF4-FFF2-40B4-BE49-F238E27FC236}">
                <a16:creationId xmlns:a16="http://schemas.microsoft.com/office/drawing/2014/main" id="{2D1758F6-8531-4696-B6B6-D23425F4E07F}"/>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63782" y="183198"/>
            <a:ext cx="1233332" cy="1233332"/>
          </a:xfrm>
          <a:prstGeom prst="rect">
            <a:avLst/>
          </a:prstGeom>
        </p:spPr>
      </p:pic>
    </p:spTree>
    <p:extLst>
      <p:ext uri="{BB962C8B-B14F-4D97-AF65-F5344CB8AC3E}">
        <p14:creationId xmlns:p14="http://schemas.microsoft.com/office/powerpoint/2010/main" val="452056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B28D-8E64-455D-8DBA-1AF3801C3673}"/>
              </a:ext>
            </a:extLst>
          </p:cNvPr>
          <p:cNvSpPr>
            <a:spLocks noGrp="1"/>
          </p:cNvSpPr>
          <p:nvPr>
            <p:ph type="title"/>
          </p:nvPr>
        </p:nvSpPr>
        <p:spPr/>
        <p:txBody>
          <a:bodyPr/>
          <a:lstStyle/>
          <a:p>
            <a:r>
              <a:rPr lang="en-US" dirty="0"/>
              <a:t>Modification to Model Periods</a:t>
            </a:r>
          </a:p>
        </p:txBody>
      </p:sp>
      <p:sp>
        <p:nvSpPr>
          <p:cNvPr id="3" name="Text Placeholder 2">
            <a:extLst>
              <a:ext uri="{FF2B5EF4-FFF2-40B4-BE49-F238E27FC236}">
                <a16:creationId xmlns:a16="http://schemas.microsoft.com/office/drawing/2014/main" id="{12C45428-7C55-47C4-83E2-779F40268615}"/>
              </a:ext>
            </a:extLst>
          </p:cNvPr>
          <p:cNvSpPr>
            <a:spLocks noGrp="1"/>
          </p:cNvSpPr>
          <p:nvPr>
            <p:ph type="body" sz="quarter" idx="10"/>
          </p:nvPr>
        </p:nvSpPr>
        <p:spPr/>
        <p:txBody>
          <a:bodyPr/>
          <a:lstStyle/>
          <a:p>
            <a:pPr lvl="0"/>
            <a:r>
              <a:rPr lang="en-US" dirty="0"/>
              <a:t>Analysis of statewide time-of-day count data</a:t>
            </a:r>
          </a:p>
          <a:p>
            <a:pPr lvl="0"/>
            <a:endParaRPr lang="en-US" dirty="0"/>
          </a:p>
          <a:p>
            <a:pPr lvl="0"/>
            <a:r>
              <a:rPr lang="en-US" dirty="0"/>
              <a:t>Model update to support peak-period capacities, distribution, assignment</a:t>
            </a:r>
          </a:p>
          <a:p>
            <a:pPr lvl="0"/>
            <a:endParaRPr lang="en-US" dirty="0"/>
          </a:p>
          <a:p>
            <a:pPr lvl="0"/>
            <a:r>
              <a:rPr lang="en-US" dirty="0"/>
              <a:t>Update of pivoting process to pivot separately for each period rather than daily level</a:t>
            </a:r>
          </a:p>
          <a:p>
            <a:pPr lvl="0"/>
            <a:endParaRPr lang="en-US" dirty="0"/>
          </a:p>
        </p:txBody>
      </p:sp>
    </p:spTree>
    <p:extLst>
      <p:ext uri="{BB962C8B-B14F-4D97-AF65-F5344CB8AC3E}">
        <p14:creationId xmlns:p14="http://schemas.microsoft.com/office/powerpoint/2010/main" val="3445692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Incorporation of Big Data for 2018</a:t>
            </a:r>
          </a:p>
        </p:txBody>
      </p:sp>
    </p:spTree>
    <p:extLst>
      <p:ext uri="{BB962C8B-B14F-4D97-AF65-F5344CB8AC3E}">
        <p14:creationId xmlns:p14="http://schemas.microsoft.com/office/powerpoint/2010/main" val="139584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52327"/>
            <a:ext cx="8094133" cy="714473"/>
          </a:xfrm>
        </p:spPr>
        <p:txBody>
          <a:bodyPr>
            <a:normAutofit/>
          </a:bodyPr>
          <a:lstStyle/>
          <a:p>
            <a:r>
              <a:rPr lang="en-US" dirty="0">
                <a:solidFill>
                  <a:schemeClr val="tx1"/>
                </a:solidFill>
              </a:rPr>
              <a:t>Introducing…</a:t>
            </a:r>
          </a:p>
        </p:txBody>
      </p:sp>
      <p:pic>
        <p:nvPicPr>
          <p:cNvPr id="15" name="Picture 14">
            <a:extLst>
              <a:ext uri="{FF2B5EF4-FFF2-40B4-BE49-F238E27FC236}">
                <a16:creationId xmlns:a16="http://schemas.microsoft.com/office/drawing/2014/main" id="{56241B9A-64D5-4510-97FF-503CD44538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2901" y="4267200"/>
            <a:ext cx="2918198" cy="829383"/>
          </a:xfrm>
          <a:prstGeom prst="rect">
            <a:avLst/>
          </a:prstGeom>
        </p:spPr>
      </p:pic>
      <p:sp>
        <p:nvSpPr>
          <p:cNvPr id="3" name="TextBox 2">
            <a:extLst>
              <a:ext uri="{FF2B5EF4-FFF2-40B4-BE49-F238E27FC236}">
                <a16:creationId xmlns:a16="http://schemas.microsoft.com/office/drawing/2014/main" id="{522AAFD5-34EB-4EB7-923F-665B6F1B1CF5}"/>
              </a:ext>
            </a:extLst>
          </p:cNvPr>
          <p:cNvSpPr txBox="1"/>
          <p:nvPr/>
        </p:nvSpPr>
        <p:spPr>
          <a:xfrm>
            <a:off x="609600" y="1919026"/>
            <a:ext cx="3657600" cy="830997"/>
          </a:xfrm>
          <a:prstGeom prst="rect">
            <a:avLst/>
          </a:prstGeom>
          <a:noFill/>
        </p:spPr>
        <p:txBody>
          <a:bodyPr wrap="square" rtlCol="0">
            <a:spAutoFit/>
          </a:bodyPr>
          <a:lstStyle/>
          <a:p>
            <a:r>
              <a:rPr lang="en-US" sz="4800" b="1" dirty="0" err="1">
                <a:solidFill>
                  <a:schemeClr val="bg2"/>
                </a:solidFill>
              </a:rPr>
              <a:t>rMerge</a:t>
            </a:r>
            <a:endParaRPr lang="en-US" b="1" dirty="0">
              <a:solidFill>
                <a:schemeClr val="bg2"/>
              </a:solidFill>
            </a:endParaRPr>
          </a:p>
        </p:txBody>
      </p:sp>
      <p:pic>
        <p:nvPicPr>
          <p:cNvPr id="6" name="Picture 2" descr="Related image">
            <a:extLst>
              <a:ext uri="{FF2B5EF4-FFF2-40B4-BE49-F238E27FC236}">
                <a16:creationId xmlns:a16="http://schemas.microsoft.com/office/drawing/2014/main" id="{774C61AB-C23E-44E8-85BA-B7B1A42D87A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6522" r="23003"/>
          <a:stretch/>
        </p:blipFill>
        <p:spPr bwMode="auto">
          <a:xfrm>
            <a:off x="6553200" y="1511968"/>
            <a:ext cx="1981200" cy="3925123"/>
          </a:xfrm>
          <a:prstGeom prst="rect">
            <a:avLst/>
          </a:prstGeom>
          <a:pattFill prst="wdUpDiag">
            <a:fgClr>
              <a:schemeClr val="accent1"/>
            </a:fgClr>
            <a:bgClr>
              <a:schemeClr val="bg1"/>
            </a:bgClr>
          </a:pattFill>
        </p:spPr>
      </p:pic>
      <p:sp>
        <p:nvSpPr>
          <p:cNvPr id="7" name="TextBox 6">
            <a:extLst>
              <a:ext uri="{FF2B5EF4-FFF2-40B4-BE49-F238E27FC236}">
                <a16:creationId xmlns:a16="http://schemas.microsoft.com/office/drawing/2014/main" id="{EA8E6FC8-BE79-4946-9DA9-EDE44466C853}"/>
              </a:ext>
            </a:extLst>
          </p:cNvPr>
          <p:cNvSpPr txBox="1"/>
          <p:nvPr/>
        </p:nvSpPr>
        <p:spPr>
          <a:xfrm>
            <a:off x="609600" y="2718137"/>
            <a:ext cx="6172200" cy="1015663"/>
          </a:xfrm>
          <a:prstGeom prst="rect">
            <a:avLst/>
          </a:prstGeom>
          <a:noFill/>
        </p:spPr>
        <p:txBody>
          <a:bodyPr wrap="square" rtlCol="0">
            <a:spAutoFit/>
          </a:bodyPr>
          <a:lstStyle/>
          <a:p>
            <a:pPr marL="55562" lvl="1" indent="0">
              <a:buNone/>
            </a:pPr>
            <a:r>
              <a:rPr lang="en-US" sz="2000" kern="0" dirty="0">
                <a:ea typeface="ＭＳ Ｐゴシック" pitchFamily="28" charset="-128"/>
              </a:rPr>
              <a:t>High-quality passive data products </a:t>
            </a:r>
            <a:br>
              <a:rPr lang="en-US" sz="2000" kern="0" dirty="0">
                <a:ea typeface="ＭＳ Ｐゴシック" pitchFamily="28" charset="-128"/>
              </a:rPr>
            </a:br>
            <a:r>
              <a:rPr lang="en-US" sz="2000" kern="0" dirty="0">
                <a:ea typeface="ＭＳ Ｐゴシック" pitchFamily="28" charset="-128"/>
              </a:rPr>
              <a:t>enriched and validated with traditional data and </a:t>
            </a:r>
            <a:br>
              <a:rPr lang="en-US" sz="2000" kern="0" dirty="0">
                <a:ea typeface="ＭＳ Ｐゴシック" pitchFamily="28" charset="-128"/>
              </a:rPr>
            </a:br>
            <a:r>
              <a:rPr lang="en-US" sz="2000" kern="0" dirty="0">
                <a:ea typeface="ＭＳ Ｐゴシック" pitchFamily="28" charset="-128"/>
              </a:rPr>
              <a:t>grounded in RSG’s deep expertise in travel behavior</a:t>
            </a:r>
          </a:p>
        </p:txBody>
      </p:sp>
    </p:spTree>
    <p:extLst>
      <p:ext uri="{BB962C8B-B14F-4D97-AF65-F5344CB8AC3E}">
        <p14:creationId xmlns:p14="http://schemas.microsoft.com/office/powerpoint/2010/main" val="1627756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C47F-1CD3-3349-9795-C794B916CED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98349" y="1183348"/>
            <a:ext cx="7352985" cy="4511781"/>
          </a:xfrm>
          <a:prstGeom prst="rect">
            <a:avLst/>
          </a:prstGeom>
        </p:spPr>
      </p:pic>
      <p:sp>
        <p:nvSpPr>
          <p:cNvPr id="2" name="Title 1"/>
          <p:cNvSpPr>
            <a:spLocks noGrp="1"/>
          </p:cNvSpPr>
          <p:nvPr>
            <p:ph type="title"/>
          </p:nvPr>
        </p:nvSpPr>
        <p:spPr>
          <a:xfrm>
            <a:off x="592666" y="352327"/>
            <a:ext cx="8094133" cy="714473"/>
          </a:xfrm>
        </p:spPr>
        <p:txBody>
          <a:bodyPr>
            <a:normAutofit/>
          </a:bodyPr>
          <a:lstStyle/>
          <a:p>
            <a:r>
              <a:rPr lang="en-US" dirty="0">
                <a:solidFill>
                  <a:schemeClr val="tx1"/>
                </a:solidFill>
              </a:rPr>
              <a:t>Mobile Data Experience</a:t>
            </a:r>
          </a:p>
        </p:txBody>
      </p:sp>
      <p:pic>
        <p:nvPicPr>
          <p:cNvPr id="15" name="Picture 14">
            <a:extLst>
              <a:ext uri="{FF2B5EF4-FFF2-40B4-BE49-F238E27FC236}">
                <a16:creationId xmlns:a16="http://schemas.microsoft.com/office/drawing/2014/main" id="{56241B9A-64D5-4510-97FF-503CD44538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6666" y="533400"/>
            <a:ext cx="2836548" cy="806177"/>
          </a:xfrm>
          <a:prstGeom prst="rect">
            <a:avLst/>
          </a:prstGeom>
        </p:spPr>
      </p:pic>
      <p:sp>
        <p:nvSpPr>
          <p:cNvPr id="3" name="TextBox 2">
            <a:extLst>
              <a:ext uri="{FF2B5EF4-FFF2-40B4-BE49-F238E27FC236}">
                <a16:creationId xmlns:a16="http://schemas.microsoft.com/office/drawing/2014/main" id="{522AAFD5-34EB-4EB7-923F-665B6F1B1CF5}"/>
              </a:ext>
            </a:extLst>
          </p:cNvPr>
          <p:cNvSpPr txBox="1"/>
          <p:nvPr/>
        </p:nvSpPr>
        <p:spPr>
          <a:xfrm>
            <a:off x="2895600" y="5846923"/>
            <a:ext cx="3657600" cy="369332"/>
          </a:xfrm>
          <a:prstGeom prst="rect">
            <a:avLst/>
          </a:prstGeom>
          <a:noFill/>
        </p:spPr>
        <p:txBody>
          <a:bodyPr wrap="square" rtlCol="0">
            <a:spAutoFit/>
          </a:bodyPr>
          <a:lstStyle/>
          <a:p>
            <a:r>
              <a:rPr lang="en-US" i="1" dirty="0"/>
              <a:t>Over 50 projects in over 25 states</a:t>
            </a:r>
          </a:p>
        </p:txBody>
      </p:sp>
    </p:spTree>
    <p:extLst>
      <p:ext uri="{BB962C8B-B14F-4D97-AF65-F5344CB8AC3E}">
        <p14:creationId xmlns:p14="http://schemas.microsoft.com/office/powerpoint/2010/main" val="27617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81000"/>
            <a:ext cx="8094133" cy="714473"/>
          </a:xfrm>
        </p:spPr>
        <p:txBody>
          <a:bodyPr>
            <a:normAutofit/>
          </a:bodyPr>
          <a:lstStyle/>
          <a:p>
            <a:r>
              <a:rPr lang="en-US" dirty="0">
                <a:solidFill>
                  <a:schemeClr val="tx1"/>
                </a:solidFill>
              </a:rPr>
              <a:t>RSG’s Evolving Role </a:t>
            </a:r>
          </a:p>
        </p:txBody>
      </p:sp>
      <p:sp>
        <p:nvSpPr>
          <p:cNvPr id="5" name="Text Placeholder 6"/>
          <p:cNvSpPr>
            <a:spLocks noGrp="1"/>
          </p:cNvSpPr>
          <p:nvPr>
            <p:ph type="body" sz="quarter" idx="4294967295"/>
          </p:nvPr>
        </p:nvSpPr>
        <p:spPr>
          <a:xfrm>
            <a:off x="482764" y="1143000"/>
            <a:ext cx="8051636" cy="4951686"/>
          </a:xfrm>
          <a:prstGeom prst="rect">
            <a:avLst/>
          </a:prstGeom>
        </p:spPr>
        <p:txBody>
          <a:bodyPr/>
          <a:lstStyle/>
          <a:p>
            <a:pPr marL="233363" lvl="1" indent="-233363">
              <a:spcBef>
                <a:spcPts val="1200"/>
              </a:spcBef>
              <a:buFont typeface="Arial" panose="020B0604020202020204" pitchFamily="34" charset="0"/>
              <a:buChar char="•"/>
            </a:pPr>
            <a:r>
              <a:rPr lang="en-US" sz="2400" dirty="0">
                <a:solidFill>
                  <a:srgbClr val="262626"/>
                </a:solidFill>
              </a:rPr>
              <a:t>Consulting</a:t>
            </a:r>
          </a:p>
          <a:p>
            <a:pPr marL="742950" lvl="2" indent="-342900">
              <a:spcBef>
                <a:spcPts val="1200"/>
              </a:spcBef>
              <a:buFont typeface="Arial" panose="020B0604020202020204" pitchFamily="34" charset="0"/>
              <a:buChar char="–"/>
            </a:pPr>
            <a:r>
              <a:rPr lang="en-US" sz="2000" dirty="0">
                <a:solidFill>
                  <a:srgbClr val="262626"/>
                </a:solidFill>
              </a:rPr>
              <a:t>RSG continues to offer consulting services to assist agencies with the expansion and application of third-party data sets</a:t>
            </a:r>
          </a:p>
          <a:p>
            <a:pPr marL="233363" lvl="1" indent="-233363">
              <a:spcBef>
                <a:spcPts val="600"/>
              </a:spcBef>
              <a:buFont typeface="Arial" panose="020B0604020202020204" pitchFamily="34" charset="0"/>
              <a:buChar char="•"/>
            </a:pPr>
            <a:r>
              <a:rPr lang="en-US" sz="2400" dirty="0">
                <a:solidFill>
                  <a:srgbClr val="262626"/>
                </a:solidFill>
              </a:rPr>
              <a:t>Data Delivery</a:t>
            </a:r>
          </a:p>
          <a:p>
            <a:pPr marL="742950" lvl="2" indent="-342900">
              <a:spcBef>
                <a:spcPts val="600"/>
              </a:spcBef>
              <a:buFont typeface="Arial" panose="020B0604020202020204" pitchFamily="34" charset="0"/>
              <a:buChar char="–"/>
            </a:pPr>
            <a:r>
              <a:rPr lang="en-US" sz="2000" dirty="0">
                <a:solidFill>
                  <a:srgbClr val="262626"/>
                </a:solidFill>
              </a:rPr>
              <a:t>RSG is now offering our own passive data products as </a:t>
            </a:r>
            <a:r>
              <a:rPr lang="en-US" sz="2000" b="1" dirty="0" err="1">
                <a:solidFill>
                  <a:schemeClr val="bg2"/>
                </a:solidFill>
              </a:rPr>
              <a:t>rMerge</a:t>
            </a:r>
            <a:endParaRPr lang="en-US" sz="2000" b="1" dirty="0">
              <a:solidFill>
                <a:schemeClr val="bg2"/>
              </a:solidFill>
            </a:endParaRPr>
          </a:p>
          <a:p>
            <a:pPr marL="742950" lvl="2" indent="-342900">
              <a:spcBef>
                <a:spcPts val="600"/>
              </a:spcBef>
              <a:buFont typeface="Arial" panose="020B0604020202020204" pitchFamily="34" charset="0"/>
              <a:buChar char="–"/>
            </a:pPr>
            <a:r>
              <a:rPr lang="en-US" sz="2000" dirty="0">
                <a:solidFill>
                  <a:srgbClr val="262626"/>
                </a:solidFill>
              </a:rPr>
              <a:t>Current and recent </a:t>
            </a:r>
            <a:r>
              <a:rPr lang="en-US" sz="2000" b="1" dirty="0" err="1">
                <a:solidFill>
                  <a:schemeClr val="bg2"/>
                </a:solidFill>
              </a:rPr>
              <a:t>rMerge</a:t>
            </a:r>
            <a:r>
              <a:rPr lang="en-US" sz="2000" dirty="0">
                <a:solidFill>
                  <a:srgbClr val="262626"/>
                </a:solidFill>
              </a:rPr>
              <a:t> data clients include:</a:t>
            </a:r>
          </a:p>
          <a:p>
            <a:endParaRPr lang="en-US" sz="2400" dirty="0">
              <a:solidFill>
                <a:srgbClr val="262626"/>
              </a:solidFill>
            </a:endParaRPr>
          </a:p>
          <a:p>
            <a:pPr lvl="1"/>
            <a:endParaRPr lang="en-US" sz="2400" dirty="0">
              <a:solidFill>
                <a:srgbClr val="262626"/>
              </a:solidFill>
            </a:endParaRPr>
          </a:p>
          <a:p>
            <a:endParaRPr lang="en-US" sz="2400" dirty="0"/>
          </a:p>
          <a:p>
            <a:pPr marL="742949" lvl="2" indent="-342900">
              <a:spcBef>
                <a:spcPts val="1200"/>
              </a:spcBef>
              <a:buFont typeface="Arial" panose="020B0604020202020204" pitchFamily="34" charset="0"/>
              <a:buChar char="─"/>
            </a:pPr>
            <a:endParaRPr lang="en-US" dirty="0">
              <a:solidFill>
                <a:srgbClr val="262626"/>
              </a:solidFill>
            </a:endParaRPr>
          </a:p>
        </p:txBody>
      </p:sp>
      <p:sp>
        <p:nvSpPr>
          <p:cNvPr id="4" name="Text Placeholder 2">
            <a:extLst>
              <a:ext uri="{FF2B5EF4-FFF2-40B4-BE49-F238E27FC236}">
                <a16:creationId xmlns:a16="http://schemas.microsoft.com/office/drawing/2014/main" id="{F7B93AF8-E563-44BC-A095-EB025AF2AD7B}"/>
              </a:ext>
            </a:extLst>
          </p:cNvPr>
          <p:cNvSpPr>
            <a:spLocks noGrp="1"/>
          </p:cNvSpPr>
          <p:nvPr>
            <p:ph type="body" sz="quarter" idx="10"/>
          </p:nvPr>
        </p:nvSpPr>
        <p:spPr>
          <a:xfrm>
            <a:off x="1371600" y="3581400"/>
            <a:ext cx="3653291" cy="3116580"/>
          </a:xfrm>
        </p:spPr>
        <p:txBody>
          <a:bodyPr/>
          <a:lstStyle/>
          <a:p>
            <a:pPr marL="89297" indent="0">
              <a:buNone/>
            </a:pPr>
            <a:r>
              <a:rPr lang="en-US" sz="2000" u="sng" dirty="0">
                <a:solidFill>
                  <a:schemeClr val="tx2">
                    <a:lumMod val="50000"/>
                  </a:schemeClr>
                </a:solidFill>
              </a:rPr>
              <a:t>States</a:t>
            </a:r>
          </a:p>
          <a:p>
            <a:pPr marL="471488"/>
            <a:r>
              <a:rPr lang="en-US" sz="1800" dirty="0">
                <a:solidFill>
                  <a:schemeClr val="tx2">
                    <a:lumMod val="50000"/>
                  </a:schemeClr>
                </a:solidFill>
              </a:rPr>
              <a:t>North Carolina</a:t>
            </a:r>
          </a:p>
          <a:p>
            <a:pPr marL="471488"/>
            <a:r>
              <a:rPr lang="en-US" sz="1800" dirty="0">
                <a:solidFill>
                  <a:schemeClr val="tx2">
                    <a:lumMod val="50000"/>
                  </a:schemeClr>
                </a:solidFill>
              </a:rPr>
              <a:t>Illinois</a:t>
            </a:r>
          </a:p>
          <a:p>
            <a:pPr marL="471488"/>
            <a:r>
              <a:rPr lang="en-US" sz="1800" dirty="0">
                <a:solidFill>
                  <a:schemeClr val="tx2">
                    <a:lumMod val="50000"/>
                  </a:schemeClr>
                </a:solidFill>
              </a:rPr>
              <a:t>Nebraska </a:t>
            </a:r>
          </a:p>
          <a:p>
            <a:pPr marL="471488"/>
            <a:r>
              <a:rPr lang="en-US" sz="1800" dirty="0">
                <a:solidFill>
                  <a:schemeClr val="tx2">
                    <a:lumMod val="50000"/>
                  </a:schemeClr>
                </a:solidFill>
              </a:rPr>
              <a:t>Indiana (US 231)</a:t>
            </a:r>
          </a:p>
          <a:p>
            <a:pPr marL="471488"/>
            <a:r>
              <a:rPr lang="en-US" sz="1800" dirty="0">
                <a:solidFill>
                  <a:schemeClr val="tx2">
                    <a:lumMod val="50000"/>
                  </a:schemeClr>
                </a:solidFill>
              </a:rPr>
              <a:t>California (District 9)</a:t>
            </a:r>
          </a:p>
          <a:p>
            <a:pPr marL="471488"/>
            <a:r>
              <a:rPr lang="en-US" sz="1800" dirty="0">
                <a:solidFill>
                  <a:schemeClr val="tx2">
                    <a:lumMod val="50000"/>
                  </a:schemeClr>
                </a:solidFill>
              </a:rPr>
              <a:t>New Mexico</a:t>
            </a:r>
          </a:p>
          <a:p>
            <a:pPr marL="471488"/>
            <a:r>
              <a:rPr lang="en-US" sz="1800" dirty="0">
                <a:solidFill>
                  <a:schemeClr val="tx2">
                    <a:lumMod val="50000"/>
                  </a:schemeClr>
                </a:solidFill>
              </a:rPr>
              <a:t>Tennessee</a:t>
            </a:r>
          </a:p>
          <a:p>
            <a:pPr marL="471488"/>
            <a:endParaRPr lang="en-US" dirty="0"/>
          </a:p>
        </p:txBody>
      </p:sp>
      <p:sp>
        <p:nvSpPr>
          <p:cNvPr id="6" name="Text Placeholder 2">
            <a:extLst>
              <a:ext uri="{FF2B5EF4-FFF2-40B4-BE49-F238E27FC236}">
                <a16:creationId xmlns:a16="http://schemas.microsoft.com/office/drawing/2014/main" id="{696F4E67-D88F-4404-98C2-A91BE0A6470B}"/>
              </a:ext>
            </a:extLst>
          </p:cNvPr>
          <p:cNvSpPr txBox="1">
            <a:spLocks/>
          </p:cNvSpPr>
          <p:nvPr/>
        </p:nvSpPr>
        <p:spPr>
          <a:xfrm>
            <a:off x="4737182" y="3581400"/>
            <a:ext cx="3420608" cy="3044191"/>
          </a:xfrm>
          <a:prstGeom prst="rect">
            <a:avLst/>
          </a:prstGeom>
        </p:spPr>
        <p:txBody>
          <a:bodyPr vert="horz" lIns="68580" tIns="34290" rIns="68580" bIns="34290" rtlCol="0">
            <a:noAutofit/>
          </a:bodyPr>
          <a:lstStyle>
            <a:lvl1pPr marL="398463" indent="-279400" algn="l" defTabSz="457200" rtl="0" eaLnBrk="1" latinLnBrk="0" hangingPunct="1">
              <a:spcBef>
                <a:spcPct val="20000"/>
              </a:spcBef>
              <a:buFont typeface="Arial"/>
              <a:buChar char="•"/>
              <a:defRPr sz="28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9297" indent="0">
              <a:buNone/>
            </a:pPr>
            <a:r>
              <a:rPr lang="en-US" sz="2000" u="sng" dirty="0">
                <a:solidFill>
                  <a:schemeClr val="tx2">
                    <a:lumMod val="50000"/>
                  </a:schemeClr>
                </a:solidFill>
              </a:rPr>
              <a:t>Metros</a:t>
            </a:r>
            <a:endParaRPr lang="en-US" sz="2400" u="sng" dirty="0">
              <a:solidFill>
                <a:schemeClr val="tx2">
                  <a:lumMod val="50000"/>
                </a:schemeClr>
              </a:solidFill>
            </a:endParaRPr>
          </a:p>
          <a:p>
            <a:pPr marL="471488"/>
            <a:r>
              <a:rPr lang="en-US" sz="1800" dirty="0">
                <a:solidFill>
                  <a:schemeClr val="tx2">
                    <a:lumMod val="50000"/>
                  </a:schemeClr>
                </a:solidFill>
              </a:rPr>
              <a:t>Charlotte</a:t>
            </a:r>
          </a:p>
          <a:p>
            <a:pPr marL="471488"/>
            <a:r>
              <a:rPr lang="en-US" sz="1800" dirty="0">
                <a:solidFill>
                  <a:schemeClr val="tx2">
                    <a:lumMod val="50000"/>
                  </a:schemeClr>
                </a:solidFill>
              </a:rPr>
              <a:t>Nashville</a:t>
            </a:r>
          </a:p>
          <a:p>
            <a:pPr marL="471488"/>
            <a:r>
              <a:rPr lang="en-US" sz="1800" dirty="0">
                <a:solidFill>
                  <a:schemeClr val="tx2">
                    <a:lumMod val="50000"/>
                  </a:schemeClr>
                </a:solidFill>
              </a:rPr>
              <a:t>Indianapolis</a:t>
            </a:r>
          </a:p>
          <a:p>
            <a:pPr marL="471488"/>
            <a:r>
              <a:rPr lang="en-US" sz="1800" dirty="0">
                <a:solidFill>
                  <a:schemeClr val="tx2">
                    <a:lumMod val="50000"/>
                  </a:schemeClr>
                </a:solidFill>
              </a:rPr>
              <a:t>Tampa (FDOT D7)</a:t>
            </a:r>
          </a:p>
          <a:p>
            <a:pPr marL="471488"/>
            <a:r>
              <a:rPr lang="en-US" sz="1800" dirty="0">
                <a:solidFill>
                  <a:schemeClr val="tx2">
                    <a:lumMod val="50000"/>
                  </a:schemeClr>
                </a:solidFill>
              </a:rPr>
              <a:t>Baton Rouge</a:t>
            </a:r>
          </a:p>
          <a:p>
            <a:pPr marL="471488"/>
            <a:r>
              <a:rPr lang="en-US" sz="1800" dirty="0">
                <a:solidFill>
                  <a:schemeClr val="tx2">
                    <a:lumMod val="50000"/>
                  </a:schemeClr>
                </a:solidFill>
              </a:rPr>
              <a:t>Omaha</a:t>
            </a:r>
          </a:p>
          <a:p>
            <a:pPr marL="471488"/>
            <a:endParaRPr lang="en-US" sz="2100" dirty="0"/>
          </a:p>
          <a:p>
            <a:pPr marL="471488"/>
            <a:endParaRPr lang="en-US" sz="2100" dirty="0"/>
          </a:p>
          <a:p>
            <a:pPr marL="471488"/>
            <a:endParaRPr lang="en-US" sz="2100" dirty="0"/>
          </a:p>
          <a:p>
            <a:pPr marL="471488"/>
            <a:endParaRPr lang="en-US" sz="2100" dirty="0"/>
          </a:p>
          <a:p>
            <a:pPr marL="471488"/>
            <a:endParaRPr lang="en-US" sz="2100" dirty="0"/>
          </a:p>
          <a:p>
            <a:pPr marL="471488"/>
            <a:endParaRPr lang="en-US" sz="2100" dirty="0"/>
          </a:p>
        </p:txBody>
      </p:sp>
    </p:spTree>
    <p:extLst>
      <p:ext uri="{BB962C8B-B14F-4D97-AF65-F5344CB8AC3E}">
        <p14:creationId xmlns:p14="http://schemas.microsoft.com/office/powerpoint/2010/main" val="2934323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Smart Phone">
            <a:extLst>
              <a:ext uri="{FF2B5EF4-FFF2-40B4-BE49-F238E27FC236}">
                <a16:creationId xmlns:a16="http://schemas.microsoft.com/office/drawing/2014/main" id="{189CA4D2-4190-4857-A9A2-F8D0AB57B43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1940974">
            <a:off x="6748118" y="3489087"/>
            <a:ext cx="1984365" cy="1984365"/>
          </a:xfrm>
          <a:prstGeom prst="rect">
            <a:avLst/>
          </a:prstGeom>
        </p:spPr>
      </p:pic>
      <p:sp>
        <p:nvSpPr>
          <p:cNvPr id="2" name="Title 1">
            <a:extLst>
              <a:ext uri="{FF2B5EF4-FFF2-40B4-BE49-F238E27FC236}">
                <a16:creationId xmlns:a16="http://schemas.microsoft.com/office/drawing/2014/main" id="{F9669A29-1CF2-4F8C-9BB6-063D84F0D4F5}"/>
              </a:ext>
            </a:extLst>
          </p:cNvPr>
          <p:cNvSpPr>
            <a:spLocks noGrp="1"/>
          </p:cNvSpPr>
          <p:nvPr>
            <p:ph type="title"/>
          </p:nvPr>
        </p:nvSpPr>
        <p:spPr/>
        <p:txBody>
          <a:bodyPr/>
          <a:lstStyle/>
          <a:p>
            <a:r>
              <a:rPr lang="en-US" dirty="0"/>
              <a:t>What is the data?  Where does it come from?</a:t>
            </a:r>
          </a:p>
        </p:txBody>
      </p:sp>
      <p:sp>
        <p:nvSpPr>
          <p:cNvPr id="3" name="Text Placeholder 2">
            <a:extLst>
              <a:ext uri="{FF2B5EF4-FFF2-40B4-BE49-F238E27FC236}">
                <a16:creationId xmlns:a16="http://schemas.microsoft.com/office/drawing/2014/main" id="{A97A1186-7B1D-462F-A57E-E6173135EEE3}"/>
              </a:ext>
            </a:extLst>
          </p:cNvPr>
          <p:cNvSpPr>
            <a:spLocks noGrp="1"/>
          </p:cNvSpPr>
          <p:nvPr>
            <p:ph type="body" sz="quarter" idx="10"/>
          </p:nvPr>
        </p:nvSpPr>
        <p:spPr>
          <a:xfrm>
            <a:off x="457200" y="1436688"/>
            <a:ext cx="4114799" cy="4370387"/>
          </a:xfrm>
        </p:spPr>
        <p:txBody>
          <a:bodyPr/>
          <a:lstStyle/>
          <a:p>
            <a:pPr marL="0" indent="0" algn="r">
              <a:buNone/>
            </a:pPr>
            <a:r>
              <a:rPr lang="en-US" b="1" dirty="0"/>
              <a:t>GPS</a:t>
            </a:r>
          </a:p>
          <a:p>
            <a:pPr marL="0" indent="0" algn="r">
              <a:buNone/>
            </a:pPr>
            <a:r>
              <a:rPr lang="en-US" b="1" dirty="0"/>
              <a:t>+</a:t>
            </a:r>
          </a:p>
          <a:p>
            <a:pPr marL="0" indent="0" algn="r">
              <a:buNone/>
            </a:pPr>
            <a:r>
              <a:rPr lang="en-US" b="1" dirty="0" err="1"/>
              <a:t>WiFi</a:t>
            </a:r>
            <a:r>
              <a:rPr lang="en-US" b="1" dirty="0"/>
              <a:t> beacons</a:t>
            </a:r>
          </a:p>
          <a:p>
            <a:pPr marL="0" indent="0" algn="r">
              <a:spcBef>
                <a:spcPts val="1800"/>
              </a:spcBef>
              <a:spcAft>
                <a:spcPts val="1800"/>
              </a:spcAft>
              <a:buNone/>
            </a:pPr>
            <a:r>
              <a:rPr lang="en-US" b="1" dirty="0"/>
              <a:t>=</a:t>
            </a:r>
          </a:p>
          <a:p>
            <a:pPr marL="0" indent="0" algn="r">
              <a:buNone/>
            </a:pPr>
            <a:r>
              <a:rPr lang="en-US" b="1" dirty="0"/>
              <a:t>Location-based services (</a:t>
            </a:r>
            <a:r>
              <a:rPr lang="en-US" b="1" dirty="0" err="1"/>
              <a:t>LBS</a:t>
            </a:r>
            <a:r>
              <a:rPr lang="en-US" b="1" dirty="0"/>
              <a:t>) for location-aware apps </a:t>
            </a:r>
          </a:p>
        </p:txBody>
      </p:sp>
      <p:pic>
        <p:nvPicPr>
          <p:cNvPr id="5" name="Graphic 4" descr="Wireless">
            <a:extLst>
              <a:ext uri="{FF2B5EF4-FFF2-40B4-BE49-F238E27FC236}">
                <a16:creationId xmlns:a16="http://schemas.microsoft.com/office/drawing/2014/main" id="{B9AB002E-1AE1-49E1-A8F6-5CD9C9C3002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140974">
            <a:off x="8120927" y="3944113"/>
            <a:ext cx="138268" cy="138268"/>
          </a:xfrm>
          <a:prstGeom prst="rect">
            <a:avLst/>
          </a:prstGeom>
        </p:spPr>
      </p:pic>
      <p:pic>
        <p:nvPicPr>
          <p:cNvPr id="7" name="Graphic 6" descr="Marker">
            <a:extLst>
              <a:ext uri="{FF2B5EF4-FFF2-40B4-BE49-F238E27FC236}">
                <a16:creationId xmlns:a16="http://schemas.microsoft.com/office/drawing/2014/main" id="{2C855112-A21F-4470-B31F-6332C5471F4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292666" y="1174818"/>
            <a:ext cx="987411" cy="987411"/>
          </a:xfrm>
          <a:prstGeom prst="rect">
            <a:avLst/>
          </a:prstGeom>
        </p:spPr>
      </p:pic>
      <p:pic>
        <p:nvPicPr>
          <p:cNvPr id="9" name="Graphic 8" descr="Map with pin">
            <a:extLst>
              <a:ext uri="{FF2B5EF4-FFF2-40B4-BE49-F238E27FC236}">
                <a16:creationId xmlns:a16="http://schemas.microsoft.com/office/drawing/2014/main" id="{E2371586-D6CA-48E7-A1AD-B811E25B8FD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140974">
            <a:off x="7386509" y="4072727"/>
            <a:ext cx="707582" cy="707582"/>
          </a:xfrm>
          <a:prstGeom prst="rect">
            <a:avLst/>
          </a:prstGeom>
        </p:spPr>
      </p:pic>
      <p:pic>
        <p:nvPicPr>
          <p:cNvPr id="11" name="Graphic 10" descr="Wireless router">
            <a:extLst>
              <a:ext uri="{FF2B5EF4-FFF2-40B4-BE49-F238E27FC236}">
                <a16:creationId xmlns:a16="http://schemas.microsoft.com/office/drawing/2014/main" id="{873663E8-9AF6-4F56-B83A-8501EA9E0C2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801853" y="2215751"/>
            <a:ext cx="1104370" cy="1104370"/>
          </a:xfrm>
          <a:prstGeom prst="rect">
            <a:avLst/>
          </a:prstGeom>
        </p:spPr>
      </p:pic>
      <p:pic>
        <p:nvPicPr>
          <p:cNvPr id="15" name="Graphic 14" descr="Bluetooth">
            <a:extLst>
              <a:ext uri="{FF2B5EF4-FFF2-40B4-BE49-F238E27FC236}">
                <a16:creationId xmlns:a16="http://schemas.microsoft.com/office/drawing/2014/main" id="{EDE581AC-91DC-4B4E-9579-F9F721E42F6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602220">
            <a:off x="5843979" y="2482500"/>
            <a:ext cx="415647" cy="415647"/>
          </a:xfrm>
          <a:prstGeom prst="rect">
            <a:avLst/>
          </a:prstGeom>
        </p:spPr>
      </p:pic>
      <p:sp>
        <p:nvSpPr>
          <p:cNvPr id="16" name="TextBox 15">
            <a:extLst>
              <a:ext uri="{FF2B5EF4-FFF2-40B4-BE49-F238E27FC236}">
                <a16:creationId xmlns:a16="http://schemas.microsoft.com/office/drawing/2014/main" id="{DA80D1FF-010B-4620-B868-5632AC301902}"/>
              </a:ext>
            </a:extLst>
          </p:cNvPr>
          <p:cNvSpPr txBox="1"/>
          <p:nvPr/>
        </p:nvSpPr>
        <p:spPr>
          <a:xfrm rot="2122424">
            <a:off x="6610872" y="1595601"/>
            <a:ext cx="858302" cy="2646878"/>
          </a:xfrm>
          <a:prstGeom prst="rect">
            <a:avLst/>
          </a:prstGeom>
          <a:noFill/>
        </p:spPr>
        <p:txBody>
          <a:bodyPr wrap="square" rtlCol="0">
            <a:spAutoFit/>
          </a:bodyPr>
          <a:lstStyle/>
          <a:p>
            <a:r>
              <a:rPr lang="en-US" sz="16600">
                <a:solidFill>
                  <a:srgbClr val="F68B1F"/>
                </a:solidFill>
              </a:rPr>
              <a:t>}</a:t>
            </a:r>
          </a:p>
        </p:txBody>
      </p:sp>
    </p:spTree>
    <p:extLst>
      <p:ext uri="{BB962C8B-B14F-4D97-AF65-F5344CB8AC3E}">
        <p14:creationId xmlns:p14="http://schemas.microsoft.com/office/powerpoint/2010/main" val="3879636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52327"/>
            <a:ext cx="8094133" cy="714473"/>
          </a:xfrm>
        </p:spPr>
        <p:txBody>
          <a:bodyPr>
            <a:normAutofit/>
          </a:bodyPr>
          <a:lstStyle/>
          <a:p>
            <a:r>
              <a:rPr lang="en-US" dirty="0">
                <a:solidFill>
                  <a:schemeClr val="tx1"/>
                </a:solidFill>
              </a:rPr>
              <a:t>What is                            ?</a:t>
            </a:r>
          </a:p>
        </p:txBody>
      </p:sp>
      <p:pic>
        <p:nvPicPr>
          <p:cNvPr id="15" name="Picture 14">
            <a:extLst>
              <a:ext uri="{FF2B5EF4-FFF2-40B4-BE49-F238E27FC236}">
                <a16:creationId xmlns:a16="http://schemas.microsoft.com/office/drawing/2014/main" id="{56241B9A-64D5-4510-97FF-503CD44538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3904" y="325950"/>
            <a:ext cx="2513884" cy="714473"/>
          </a:xfrm>
          <a:prstGeom prst="rect">
            <a:avLst/>
          </a:prstGeom>
        </p:spPr>
      </p:pic>
      <p:sp>
        <p:nvSpPr>
          <p:cNvPr id="3" name="TextBox 2">
            <a:extLst>
              <a:ext uri="{FF2B5EF4-FFF2-40B4-BE49-F238E27FC236}">
                <a16:creationId xmlns:a16="http://schemas.microsoft.com/office/drawing/2014/main" id="{522AAFD5-34EB-4EB7-923F-665B6F1B1CF5}"/>
              </a:ext>
            </a:extLst>
          </p:cNvPr>
          <p:cNvSpPr txBox="1"/>
          <p:nvPr/>
        </p:nvSpPr>
        <p:spPr>
          <a:xfrm>
            <a:off x="1937085" y="241312"/>
            <a:ext cx="3657600" cy="830997"/>
          </a:xfrm>
          <a:prstGeom prst="rect">
            <a:avLst/>
          </a:prstGeom>
          <a:noFill/>
        </p:spPr>
        <p:txBody>
          <a:bodyPr wrap="square" rtlCol="0">
            <a:spAutoFit/>
          </a:bodyPr>
          <a:lstStyle/>
          <a:p>
            <a:r>
              <a:rPr lang="en-US" sz="4800" b="1" dirty="0" err="1">
                <a:solidFill>
                  <a:schemeClr val="bg2"/>
                </a:solidFill>
              </a:rPr>
              <a:t>rMerge</a:t>
            </a:r>
            <a:endParaRPr lang="en-US" b="1" dirty="0">
              <a:solidFill>
                <a:schemeClr val="bg2"/>
              </a:solidFill>
            </a:endParaRPr>
          </a:p>
        </p:txBody>
      </p:sp>
      <p:pic>
        <p:nvPicPr>
          <p:cNvPr id="6" name="Picture 2" descr="Related image">
            <a:extLst>
              <a:ext uri="{FF2B5EF4-FFF2-40B4-BE49-F238E27FC236}">
                <a16:creationId xmlns:a16="http://schemas.microsoft.com/office/drawing/2014/main" id="{774C61AB-C23E-44E8-85BA-B7B1A42D87AE}"/>
              </a:ext>
            </a:extLst>
          </p:cNvPr>
          <p:cNvPicPr>
            <a:picLocks noChangeAspect="1" noChangeArrowheads="1"/>
          </p:cNvPicPr>
          <p:nvPr/>
        </p:nvPicPr>
        <p:blipFill rotWithShape="1">
          <a:blip r:embed="rId4" cstate="screen">
            <a:duotone>
              <a:schemeClr val="bg2">
                <a:shade val="45000"/>
                <a:satMod val="135000"/>
              </a:schemeClr>
              <a:prstClr val="white"/>
            </a:duotone>
            <a:alphaModFix amt="20000"/>
            <a:extLst>
              <a:ext uri="{28A0092B-C50C-407E-A947-70E740481C1C}">
                <a14:useLocalDpi xmlns:a14="http://schemas.microsoft.com/office/drawing/2010/main"/>
              </a:ext>
            </a:extLst>
          </a:blip>
          <a:srcRect l="26522" r="23003"/>
          <a:stretch/>
        </p:blipFill>
        <p:spPr bwMode="auto">
          <a:xfrm flipH="1">
            <a:off x="2033337" y="1478378"/>
            <a:ext cx="2686944" cy="3973473"/>
          </a:xfrm>
          <a:prstGeom prst="rect">
            <a:avLst/>
          </a:prstGeom>
          <a:noFill/>
        </p:spPr>
      </p:pic>
      <p:sp>
        <p:nvSpPr>
          <p:cNvPr id="7" name="TextBox 6">
            <a:extLst>
              <a:ext uri="{FF2B5EF4-FFF2-40B4-BE49-F238E27FC236}">
                <a16:creationId xmlns:a16="http://schemas.microsoft.com/office/drawing/2014/main" id="{EA8E6FC8-BE79-4946-9DA9-EDE44466C853}"/>
              </a:ext>
            </a:extLst>
          </p:cNvPr>
          <p:cNvSpPr txBox="1"/>
          <p:nvPr/>
        </p:nvSpPr>
        <p:spPr>
          <a:xfrm>
            <a:off x="1937085" y="1040423"/>
            <a:ext cx="6172200" cy="1015663"/>
          </a:xfrm>
          <a:prstGeom prst="rect">
            <a:avLst/>
          </a:prstGeom>
          <a:noFill/>
        </p:spPr>
        <p:txBody>
          <a:bodyPr wrap="square" rtlCol="0">
            <a:spAutoFit/>
          </a:bodyPr>
          <a:lstStyle/>
          <a:p>
            <a:pPr marL="55562" lvl="1" indent="0">
              <a:buNone/>
            </a:pPr>
            <a:r>
              <a:rPr lang="en-US" sz="2000" kern="0">
                <a:ea typeface="ＭＳ Ｐゴシック" pitchFamily="28" charset="-128"/>
              </a:rPr>
              <a:t>High-quality passive data products </a:t>
            </a:r>
            <a:br>
              <a:rPr lang="en-US" sz="2000" kern="0">
                <a:ea typeface="ＭＳ Ｐゴシック" pitchFamily="28" charset="-128"/>
              </a:rPr>
            </a:br>
            <a:r>
              <a:rPr lang="en-US" sz="2000" kern="0">
                <a:ea typeface="ＭＳ Ｐゴシック" pitchFamily="28" charset="-128"/>
              </a:rPr>
              <a:t>enriched and validated with traditional data and </a:t>
            </a:r>
            <a:br>
              <a:rPr lang="en-US" sz="2000" kern="0">
                <a:ea typeface="ＭＳ Ｐゴシック" pitchFamily="28" charset="-128"/>
              </a:rPr>
            </a:br>
            <a:r>
              <a:rPr lang="en-US" sz="2000" kern="0">
                <a:ea typeface="ＭＳ Ｐゴシック" pitchFamily="28" charset="-128"/>
              </a:rPr>
              <a:t>grounded in RSG’s deep expertise in travel behavior</a:t>
            </a:r>
          </a:p>
        </p:txBody>
      </p:sp>
      <p:sp>
        <p:nvSpPr>
          <p:cNvPr id="8" name="TextBox 7">
            <a:extLst>
              <a:ext uri="{FF2B5EF4-FFF2-40B4-BE49-F238E27FC236}">
                <a16:creationId xmlns:a16="http://schemas.microsoft.com/office/drawing/2014/main" id="{C93CCC5F-49FE-4D2C-8A39-5287062218CF}"/>
              </a:ext>
            </a:extLst>
          </p:cNvPr>
          <p:cNvSpPr txBox="1"/>
          <p:nvPr/>
        </p:nvSpPr>
        <p:spPr>
          <a:xfrm>
            <a:off x="1124895" y="5534754"/>
            <a:ext cx="5157536" cy="646331"/>
          </a:xfrm>
          <a:prstGeom prst="rect">
            <a:avLst/>
          </a:prstGeom>
          <a:noFill/>
        </p:spPr>
        <p:txBody>
          <a:bodyPr wrap="square" rtlCol="0">
            <a:spAutoFit/>
          </a:bodyPr>
          <a:lstStyle/>
          <a:p>
            <a:r>
              <a:rPr lang="en-US">
                <a:solidFill>
                  <a:schemeClr val="tx2"/>
                </a:solidFill>
              </a:rPr>
              <a:t>Big data from smartphone apps is the primary raw data source from which </a:t>
            </a:r>
            <a:r>
              <a:rPr lang="en-US" err="1">
                <a:solidFill>
                  <a:schemeClr val="tx2"/>
                </a:solidFill>
              </a:rPr>
              <a:t>rMerge</a:t>
            </a:r>
            <a:r>
              <a:rPr lang="en-US">
                <a:solidFill>
                  <a:schemeClr val="tx2"/>
                </a:solidFill>
              </a:rPr>
              <a:t> is derived</a:t>
            </a:r>
          </a:p>
        </p:txBody>
      </p:sp>
      <p:sp>
        <p:nvSpPr>
          <p:cNvPr id="9" name="TextBox 8">
            <a:extLst>
              <a:ext uri="{FF2B5EF4-FFF2-40B4-BE49-F238E27FC236}">
                <a16:creationId xmlns:a16="http://schemas.microsoft.com/office/drawing/2014/main" id="{6DA5DC58-113B-41F9-B46F-AFC1A32FD383}"/>
              </a:ext>
            </a:extLst>
          </p:cNvPr>
          <p:cNvSpPr txBox="1"/>
          <p:nvPr/>
        </p:nvSpPr>
        <p:spPr>
          <a:xfrm>
            <a:off x="6413904" y="3850937"/>
            <a:ext cx="2686944" cy="1200329"/>
          </a:xfrm>
          <a:prstGeom prst="rect">
            <a:avLst/>
          </a:prstGeom>
          <a:noFill/>
        </p:spPr>
        <p:txBody>
          <a:bodyPr wrap="square" rtlCol="0">
            <a:spAutoFit/>
          </a:bodyPr>
          <a:lstStyle/>
          <a:p>
            <a:r>
              <a:rPr lang="en-US" err="1">
                <a:solidFill>
                  <a:schemeClr val="tx2"/>
                </a:solidFill>
              </a:rPr>
              <a:t>LBS</a:t>
            </a:r>
            <a:r>
              <a:rPr lang="en-US">
                <a:solidFill>
                  <a:schemeClr val="tx2"/>
                </a:solidFill>
              </a:rPr>
              <a:t> data is reconciled, expanded, and validated against traditional data sources</a:t>
            </a:r>
          </a:p>
        </p:txBody>
      </p:sp>
      <p:sp>
        <p:nvSpPr>
          <p:cNvPr id="10" name="Text Placeholder 2">
            <a:extLst>
              <a:ext uri="{FF2B5EF4-FFF2-40B4-BE49-F238E27FC236}">
                <a16:creationId xmlns:a16="http://schemas.microsoft.com/office/drawing/2014/main" id="{F03C1C83-8657-4CBE-A3D2-4030F93E4251}"/>
              </a:ext>
            </a:extLst>
          </p:cNvPr>
          <p:cNvSpPr>
            <a:spLocks noGrp="1"/>
          </p:cNvSpPr>
          <p:nvPr>
            <p:ph type="body" sz="quarter" idx="10"/>
          </p:nvPr>
        </p:nvSpPr>
        <p:spPr>
          <a:xfrm>
            <a:off x="1775135" y="5010263"/>
            <a:ext cx="2945146" cy="483040"/>
          </a:xfrm>
        </p:spPr>
        <p:txBody>
          <a:bodyPr/>
          <a:lstStyle/>
          <a:p>
            <a:pPr marL="119063" indent="0" algn="ctr">
              <a:buNone/>
            </a:pPr>
            <a:r>
              <a:rPr lang="en-US" b="1" err="1">
                <a:solidFill>
                  <a:schemeClr val="bg2"/>
                </a:solidFill>
              </a:rPr>
              <a:t>LBS</a:t>
            </a:r>
            <a:r>
              <a:rPr lang="en-US" b="1">
                <a:solidFill>
                  <a:schemeClr val="bg2"/>
                </a:solidFill>
              </a:rPr>
              <a:t> data</a:t>
            </a:r>
          </a:p>
        </p:txBody>
      </p:sp>
      <p:sp>
        <p:nvSpPr>
          <p:cNvPr id="11" name="Text Placeholder 2">
            <a:extLst>
              <a:ext uri="{FF2B5EF4-FFF2-40B4-BE49-F238E27FC236}">
                <a16:creationId xmlns:a16="http://schemas.microsoft.com/office/drawing/2014/main" id="{C19B47F7-3A6C-48BD-B4EB-F600D130CB4C}"/>
              </a:ext>
            </a:extLst>
          </p:cNvPr>
          <p:cNvSpPr txBox="1">
            <a:spLocks/>
          </p:cNvSpPr>
          <p:nvPr/>
        </p:nvSpPr>
        <p:spPr>
          <a:xfrm>
            <a:off x="3672956" y="3682142"/>
            <a:ext cx="2945146" cy="1322612"/>
          </a:xfrm>
          <a:prstGeom prst="rect">
            <a:avLst/>
          </a:prstGeom>
        </p:spPr>
        <p:txBody>
          <a:bodyPr vert="horz" lIns="91440" tIns="45720" rIns="91440" bIns="45720" rtlCol="0">
            <a:noAutofit/>
          </a:bodyPr>
          <a:lstStyle>
            <a:lvl1pPr marL="398463" indent="-279400" algn="l" defTabSz="457200" rtl="0" eaLnBrk="1" latinLnBrk="0" hangingPunct="1">
              <a:spcBef>
                <a:spcPct val="20000"/>
              </a:spcBef>
              <a:buFont typeface="Arial"/>
              <a:buChar char="•"/>
              <a:defRPr sz="28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indent="0" algn="ctr">
              <a:buFont typeface="Arial"/>
              <a:buNone/>
            </a:pPr>
            <a:r>
              <a:rPr lang="en-US" sz="2400" dirty="0">
                <a:solidFill>
                  <a:schemeClr val="bg2"/>
                </a:solidFill>
              </a:rPr>
              <a:t>Census</a:t>
            </a:r>
          </a:p>
          <a:p>
            <a:pPr marL="119063" indent="0" algn="ctr">
              <a:buFont typeface="Arial"/>
              <a:buNone/>
            </a:pPr>
            <a:r>
              <a:rPr lang="en-US" sz="2400" dirty="0">
                <a:solidFill>
                  <a:schemeClr val="bg2"/>
                </a:solidFill>
              </a:rPr>
              <a:t>Traffic Counts</a:t>
            </a:r>
          </a:p>
          <a:p>
            <a:pPr marL="119063" indent="0" algn="ctr">
              <a:buFont typeface="Arial"/>
              <a:buNone/>
            </a:pPr>
            <a:r>
              <a:rPr lang="en-US" sz="2400" dirty="0">
                <a:solidFill>
                  <a:schemeClr val="bg2"/>
                </a:solidFill>
              </a:rPr>
              <a:t>Travel Surveys</a:t>
            </a:r>
          </a:p>
        </p:txBody>
      </p:sp>
    </p:spTree>
    <p:extLst>
      <p:ext uri="{BB962C8B-B14F-4D97-AF65-F5344CB8AC3E}">
        <p14:creationId xmlns:p14="http://schemas.microsoft.com/office/powerpoint/2010/main" val="3264106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277B-52F2-4B08-B82F-85E4756E031B}"/>
              </a:ext>
            </a:extLst>
          </p:cNvPr>
          <p:cNvSpPr>
            <a:spLocks noGrp="1"/>
          </p:cNvSpPr>
          <p:nvPr>
            <p:ph type="title"/>
          </p:nvPr>
        </p:nvSpPr>
        <p:spPr/>
        <p:txBody>
          <a:bodyPr/>
          <a:lstStyle/>
          <a:p>
            <a:r>
              <a:rPr lang="en-US" dirty="0" err="1"/>
              <a:t>TSM</a:t>
            </a:r>
            <a:r>
              <a:rPr lang="en-US" dirty="0"/>
              <a:t> Version 1</a:t>
            </a:r>
          </a:p>
        </p:txBody>
      </p:sp>
      <p:sp>
        <p:nvSpPr>
          <p:cNvPr id="3" name="Text Placeholder 2">
            <a:extLst>
              <a:ext uri="{FF2B5EF4-FFF2-40B4-BE49-F238E27FC236}">
                <a16:creationId xmlns:a16="http://schemas.microsoft.com/office/drawing/2014/main" id="{D7EF1F1D-ADAF-4EE2-A5D7-8869D3CFB796}"/>
              </a:ext>
            </a:extLst>
          </p:cNvPr>
          <p:cNvSpPr>
            <a:spLocks noGrp="1"/>
          </p:cNvSpPr>
          <p:nvPr>
            <p:ph type="body" sz="quarter" idx="10"/>
          </p:nvPr>
        </p:nvSpPr>
        <p:spPr>
          <a:xfrm>
            <a:off x="524669" y="1919335"/>
            <a:ext cx="8094662" cy="3887741"/>
          </a:xfrm>
        </p:spPr>
        <p:txBody>
          <a:bodyPr/>
          <a:lstStyle/>
          <a:p>
            <a:r>
              <a:rPr lang="en-US" dirty="0"/>
              <a:t>Completed 2005</a:t>
            </a:r>
          </a:p>
          <a:p>
            <a:r>
              <a:rPr lang="en-US" dirty="0"/>
              <a:t>2003 Base – 2030 Horizon</a:t>
            </a:r>
          </a:p>
          <a:p>
            <a:r>
              <a:rPr lang="en-US" dirty="0"/>
              <a:t>Only Total Daily Traffic</a:t>
            </a:r>
          </a:p>
          <a:p>
            <a:pPr lvl="1"/>
            <a:r>
              <a:rPr lang="en-US" dirty="0"/>
              <a:t>No truck volumes, no multimodal info</a:t>
            </a:r>
          </a:p>
          <a:p>
            <a:r>
              <a:rPr lang="en-US" dirty="0"/>
              <a:t>Limited Network Coverage &amp; </a:t>
            </a:r>
            <a:r>
              <a:rPr lang="en-US" dirty="0" err="1"/>
              <a:t>TAZ</a:t>
            </a:r>
            <a:r>
              <a:rPr lang="en-US" dirty="0"/>
              <a:t> (1,397)</a:t>
            </a:r>
          </a:p>
          <a:p>
            <a:pPr lvl="1"/>
            <a:r>
              <a:rPr lang="en-US" dirty="0"/>
              <a:t>Not even all state routes</a:t>
            </a:r>
          </a:p>
          <a:p>
            <a:r>
              <a:rPr lang="en-US" dirty="0"/>
              <a:t>Limited Sensitivity </a:t>
            </a:r>
          </a:p>
          <a:p>
            <a:pPr lvl="1"/>
            <a:r>
              <a:rPr lang="en-US" dirty="0"/>
              <a:t>Fixed trip tables (counts only)</a:t>
            </a:r>
          </a:p>
          <a:p>
            <a:pPr lvl="1"/>
            <a:r>
              <a:rPr lang="en-US" dirty="0"/>
              <a:t>Re-routing Only</a:t>
            </a:r>
          </a:p>
          <a:p>
            <a:endParaRPr lang="en-US" dirty="0"/>
          </a:p>
        </p:txBody>
      </p:sp>
      <p:pic>
        <p:nvPicPr>
          <p:cNvPr id="4" name="Picture 3">
            <a:extLst>
              <a:ext uri="{FF2B5EF4-FFF2-40B4-BE49-F238E27FC236}">
                <a16:creationId xmlns:a16="http://schemas.microsoft.com/office/drawing/2014/main" id="{1E399165-5D13-4934-967A-EA0A601EE9E4}"/>
              </a:ext>
            </a:extLst>
          </p:cNvPr>
          <p:cNvPicPr>
            <a:picLocks noChangeAspect="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3201980" y="201965"/>
            <a:ext cx="5800862" cy="1489647"/>
          </a:xfrm>
          <a:prstGeom prst="rect">
            <a:avLst/>
          </a:prstGeom>
        </p:spPr>
      </p:pic>
    </p:spTree>
    <p:extLst>
      <p:ext uri="{BB962C8B-B14F-4D97-AF65-F5344CB8AC3E}">
        <p14:creationId xmlns:p14="http://schemas.microsoft.com/office/powerpoint/2010/main" val="3074972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81000"/>
            <a:ext cx="8094133" cy="714473"/>
          </a:xfrm>
        </p:spPr>
        <p:txBody>
          <a:bodyPr>
            <a:normAutofit/>
          </a:bodyPr>
          <a:lstStyle/>
          <a:p>
            <a:r>
              <a:rPr lang="en-US">
                <a:solidFill>
                  <a:schemeClr val="tx1"/>
                </a:solidFill>
              </a:rPr>
              <a:t>How Big is this Big Data?</a:t>
            </a:r>
          </a:p>
        </p:txBody>
      </p:sp>
      <p:sp>
        <p:nvSpPr>
          <p:cNvPr id="5" name="Text Placeholder 6"/>
          <p:cNvSpPr>
            <a:spLocks noGrp="1"/>
          </p:cNvSpPr>
          <p:nvPr>
            <p:ph type="body" sz="quarter" idx="4294967295"/>
          </p:nvPr>
        </p:nvSpPr>
        <p:spPr>
          <a:xfrm>
            <a:off x="482764" y="1351548"/>
            <a:ext cx="8432636" cy="4951686"/>
          </a:xfrm>
          <a:prstGeom prst="rect">
            <a:avLst/>
          </a:prstGeom>
        </p:spPr>
        <p:txBody>
          <a:bodyPr/>
          <a:lstStyle/>
          <a:p>
            <a:pPr marL="233363" lvl="1" indent="-233363">
              <a:spcBef>
                <a:spcPts val="1200"/>
              </a:spcBef>
              <a:buFont typeface="Arial" panose="020B0604020202020204" pitchFamily="34" charset="0"/>
              <a:buChar char="•"/>
            </a:pPr>
            <a:r>
              <a:rPr lang="en-US" dirty="0">
                <a:solidFill>
                  <a:srgbClr val="262626"/>
                </a:solidFill>
              </a:rPr>
              <a:t>Raw data</a:t>
            </a:r>
          </a:p>
          <a:p>
            <a:pPr marL="690563" lvl="1" indent="-346075"/>
            <a:r>
              <a:rPr lang="en-US" sz="2200" dirty="0"/>
              <a:t>10-15% population on any given day (</a:t>
            </a:r>
            <a:r>
              <a:rPr lang="en-US" sz="2200" dirty="0" err="1"/>
              <a:t>DAU</a:t>
            </a:r>
            <a:r>
              <a:rPr lang="en-US" sz="2200" dirty="0"/>
              <a:t>) </a:t>
            </a:r>
          </a:p>
          <a:p>
            <a:pPr marL="690563" lvl="1" indent="-346075"/>
            <a:r>
              <a:rPr lang="en-US" sz="2200" dirty="0"/>
              <a:t>50% of population over a month (MAU) </a:t>
            </a:r>
          </a:p>
          <a:p>
            <a:pPr marL="690563" lvl="1" indent="-346075"/>
            <a:r>
              <a:rPr lang="en-US" sz="2200" dirty="0"/>
              <a:t>3.7 million devices in Tampa Bay region in April 2018</a:t>
            </a:r>
          </a:p>
          <a:p>
            <a:pPr marL="690563" lvl="3" indent="-346075">
              <a:spcBef>
                <a:spcPts val="600"/>
              </a:spcBef>
              <a:buFont typeface="Arial" panose="020B0604020202020204" pitchFamily="34" charset="0"/>
              <a:buChar char="–"/>
            </a:pPr>
            <a:r>
              <a:rPr lang="en-US" sz="2200" dirty="0"/>
              <a:t>Larger sample than surveys or pure navigational GPS</a:t>
            </a:r>
          </a:p>
          <a:p>
            <a:pPr marL="858838" lvl="3" indent="-342900">
              <a:spcBef>
                <a:spcPts val="600"/>
              </a:spcBef>
              <a:buFont typeface="Arial" panose="020B0604020202020204" pitchFamily="34" charset="0"/>
              <a:buChar char="–"/>
            </a:pPr>
            <a:endParaRPr lang="en-US" sz="2200" dirty="0"/>
          </a:p>
          <a:p>
            <a:pPr marL="342900" indent="-342900"/>
            <a:r>
              <a:rPr lang="en-US" sz="2800" dirty="0"/>
              <a:t>High quality, filtered data (Tampa)</a:t>
            </a:r>
          </a:p>
          <a:p>
            <a:pPr marL="687387" lvl="1" indent="-342900"/>
            <a:r>
              <a:rPr lang="en-US" sz="2200" dirty="0">
                <a:solidFill>
                  <a:srgbClr val="262626"/>
                </a:solidFill>
              </a:rPr>
              <a:t>Many devices are only observed a few times, some are bad </a:t>
            </a:r>
          </a:p>
          <a:p>
            <a:pPr marL="687387" lvl="1" indent="-342900"/>
            <a:r>
              <a:rPr lang="en-US" sz="2200" dirty="0">
                <a:solidFill>
                  <a:srgbClr val="262626"/>
                </a:solidFill>
              </a:rPr>
              <a:t>7% of population (+ visitors) </a:t>
            </a:r>
          </a:p>
          <a:p>
            <a:pPr marL="687387" lvl="1" indent="-342900"/>
            <a:r>
              <a:rPr lang="en-US" sz="2200" dirty="0">
                <a:solidFill>
                  <a:srgbClr val="262626"/>
                </a:solidFill>
              </a:rPr>
              <a:t>353,466 total devices </a:t>
            </a:r>
          </a:p>
          <a:p>
            <a:pPr marL="687387" lvl="1" indent="-342900"/>
            <a:r>
              <a:rPr lang="en-US" sz="2200" dirty="0">
                <a:solidFill>
                  <a:srgbClr val="262626"/>
                </a:solidFill>
              </a:rPr>
              <a:t>10.3 million trips (272k external trips)</a:t>
            </a:r>
          </a:p>
          <a:p>
            <a:endParaRPr lang="en-US" sz="2800" dirty="0"/>
          </a:p>
          <a:p>
            <a:pPr marL="742949" lvl="2" indent="-342900">
              <a:spcBef>
                <a:spcPts val="1200"/>
              </a:spcBef>
              <a:buFont typeface="Arial" panose="020B0604020202020204" pitchFamily="34" charset="0"/>
              <a:buChar char="─"/>
            </a:pPr>
            <a:endParaRPr lang="en-US" sz="2800" dirty="0">
              <a:solidFill>
                <a:srgbClr val="262626"/>
              </a:solidFill>
            </a:endParaRPr>
          </a:p>
        </p:txBody>
      </p:sp>
    </p:spTree>
    <p:extLst>
      <p:ext uri="{BB962C8B-B14F-4D97-AF65-F5344CB8AC3E}">
        <p14:creationId xmlns:p14="http://schemas.microsoft.com/office/powerpoint/2010/main" val="3854782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A3A6F-EA0C-43CC-8D30-9DBEA0E025C0}"/>
              </a:ext>
            </a:extLst>
          </p:cNvPr>
          <p:cNvSpPr/>
          <p:nvPr/>
        </p:nvSpPr>
        <p:spPr>
          <a:xfrm>
            <a:off x="0" y="0"/>
            <a:ext cx="9144000" cy="6858000"/>
          </a:xfrm>
          <a:prstGeom prst="rect">
            <a:avLst/>
          </a:prstGeom>
          <a:solidFill>
            <a:schemeClr val="tx2">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32792-6BF4-4677-894A-0AD2B9BBF1A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7AB399F-798E-4613-A6D6-2CF1BBB3DD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95877"/>
            <a:ext cx="9144000" cy="6466244"/>
          </a:xfrm>
          <a:prstGeom prst="rect">
            <a:avLst/>
          </a:prstGeom>
        </p:spPr>
      </p:pic>
      <p:sp>
        <p:nvSpPr>
          <p:cNvPr id="3" name="TextBox 2">
            <a:extLst>
              <a:ext uri="{FF2B5EF4-FFF2-40B4-BE49-F238E27FC236}">
                <a16:creationId xmlns:a16="http://schemas.microsoft.com/office/drawing/2014/main" id="{C7641130-1C9C-48C7-93E6-5F6005D3D449}"/>
              </a:ext>
            </a:extLst>
          </p:cNvPr>
          <p:cNvSpPr txBox="1"/>
          <p:nvPr/>
        </p:nvSpPr>
        <p:spPr>
          <a:xfrm>
            <a:off x="3429000" y="6019800"/>
            <a:ext cx="1676400" cy="307777"/>
          </a:xfrm>
          <a:prstGeom prst="rect">
            <a:avLst/>
          </a:prstGeom>
          <a:noFill/>
        </p:spPr>
        <p:txBody>
          <a:bodyPr wrap="square" rtlCol="0">
            <a:spAutoFit/>
          </a:bodyPr>
          <a:lstStyle/>
          <a:p>
            <a:r>
              <a:rPr lang="en-US" sz="1400" b="1" dirty="0">
                <a:solidFill>
                  <a:schemeClr val="bg1"/>
                </a:solidFill>
              </a:rPr>
              <a:t>Clearwater Beach</a:t>
            </a:r>
          </a:p>
        </p:txBody>
      </p:sp>
    </p:spTree>
    <p:extLst>
      <p:ext uri="{BB962C8B-B14F-4D97-AF65-F5344CB8AC3E}">
        <p14:creationId xmlns:p14="http://schemas.microsoft.com/office/powerpoint/2010/main" val="240778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A3A6F-EA0C-43CC-8D30-9DBEA0E025C0}"/>
              </a:ext>
            </a:extLst>
          </p:cNvPr>
          <p:cNvSpPr/>
          <p:nvPr/>
        </p:nvSpPr>
        <p:spPr>
          <a:xfrm>
            <a:off x="0" y="0"/>
            <a:ext cx="9144000" cy="6858000"/>
          </a:xfrm>
          <a:prstGeom prst="rect">
            <a:avLst/>
          </a:prstGeom>
          <a:solidFill>
            <a:schemeClr val="tx2">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32792-6BF4-4677-894A-0AD2B9BBF1A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7AB399F-798E-4613-A6D6-2CF1BBB3DDD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50385"/>
            <a:ext cx="9144000" cy="6466245"/>
          </a:xfrm>
          <a:prstGeom prst="rect">
            <a:avLst/>
          </a:prstGeom>
        </p:spPr>
      </p:pic>
    </p:spTree>
    <p:extLst>
      <p:ext uri="{BB962C8B-B14F-4D97-AF65-F5344CB8AC3E}">
        <p14:creationId xmlns:p14="http://schemas.microsoft.com/office/powerpoint/2010/main" val="534455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81000"/>
            <a:ext cx="8094133" cy="714473"/>
          </a:xfrm>
        </p:spPr>
        <p:txBody>
          <a:bodyPr>
            <a:normAutofit/>
          </a:bodyPr>
          <a:lstStyle/>
          <a:p>
            <a:r>
              <a:rPr lang="en-US">
                <a:solidFill>
                  <a:schemeClr val="tx1"/>
                </a:solidFill>
              </a:rPr>
              <a:t>How is Privacy being Protected?</a:t>
            </a:r>
          </a:p>
        </p:txBody>
      </p:sp>
      <p:sp>
        <p:nvSpPr>
          <p:cNvPr id="5" name="Text Placeholder 6"/>
          <p:cNvSpPr>
            <a:spLocks noGrp="1"/>
          </p:cNvSpPr>
          <p:nvPr>
            <p:ph type="body" sz="quarter" idx="4294967295"/>
          </p:nvPr>
        </p:nvSpPr>
        <p:spPr>
          <a:xfrm>
            <a:off x="490785" y="1255295"/>
            <a:ext cx="7546310" cy="4951686"/>
          </a:xfrm>
          <a:prstGeom prst="rect">
            <a:avLst/>
          </a:prstGeom>
        </p:spPr>
        <p:txBody>
          <a:bodyPr/>
          <a:lstStyle/>
          <a:p>
            <a:pPr marL="233363" lvl="1" indent="-233363">
              <a:spcBef>
                <a:spcPts val="1200"/>
              </a:spcBef>
              <a:buFont typeface="Arial" panose="020B0604020202020204" pitchFamily="34" charset="0"/>
              <a:buChar char="•"/>
            </a:pPr>
            <a:r>
              <a:rPr lang="en-US" sz="2400">
                <a:solidFill>
                  <a:srgbClr val="262626"/>
                </a:solidFill>
              </a:rPr>
              <a:t>Raw </a:t>
            </a:r>
            <a:r>
              <a:rPr lang="en-US" sz="2400" err="1">
                <a:solidFill>
                  <a:srgbClr val="262626"/>
                </a:solidFill>
              </a:rPr>
              <a:t>LBS</a:t>
            </a:r>
            <a:r>
              <a:rPr lang="en-US" sz="2400">
                <a:solidFill>
                  <a:srgbClr val="262626"/>
                </a:solidFill>
              </a:rPr>
              <a:t> data</a:t>
            </a:r>
          </a:p>
          <a:p>
            <a:pPr marL="690563" lvl="1" indent="-346075"/>
            <a:r>
              <a:rPr lang="en-US" sz="2000"/>
              <a:t>Only identifying information is “ad-id”</a:t>
            </a:r>
          </a:p>
          <a:p>
            <a:pPr marL="690563" lvl="1" indent="-346075"/>
            <a:r>
              <a:rPr lang="en-US" sz="2000"/>
              <a:t>RSG only uses ad-id to recruit into surveys and with consent to link surveys and big data for research</a:t>
            </a:r>
          </a:p>
          <a:p>
            <a:pPr marL="690563" lvl="1" indent="-346075"/>
            <a:r>
              <a:rPr lang="en-US" sz="2000"/>
              <a:t>RSG replaces ad-id before processing</a:t>
            </a:r>
          </a:p>
          <a:p>
            <a:pPr marL="858838" lvl="3" indent="-342900">
              <a:spcBef>
                <a:spcPts val="600"/>
              </a:spcBef>
              <a:buFont typeface="Arial" panose="020B0604020202020204" pitchFamily="34" charset="0"/>
              <a:buChar char="–"/>
            </a:pPr>
            <a:endParaRPr lang="en-US" sz="100"/>
          </a:p>
          <a:p>
            <a:pPr marL="342900" indent="-342900"/>
            <a:r>
              <a:rPr lang="en-US" sz="2400"/>
              <a:t>Home &amp; Work Locations </a:t>
            </a:r>
          </a:p>
          <a:p>
            <a:pPr marL="687387" lvl="1" indent="-342900"/>
            <a:r>
              <a:rPr lang="en-US" sz="2000">
                <a:solidFill>
                  <a:srgbClr val="262626"/>
                </a:solidFill>
              </a:rPr>
              <a:t>Necessary for:</a:t>
            </a:r>
          </a:p>
          <a:p>
            <a:pPr marL="1087437" lvl="2" indent="-342900">
              <a:buFont typeface="Wingdings" panose="05000000000000000000" pitchFamily="2" charset="2"/>
              <a:buChar char="§"/>
            </a:pPr>
            <a:r>
              <a:rPr lang="en-US" sz="1600">
                <a:solidFill>
                  <a:srgbClr val="262626"/>
                </a:solidFill>
              </a:rPr>
              <a:t>Differentiating residents &amp; visitors</a:t>
            </a:r>
          </a:p>
          <a:p>
            <a:pPr marL="1087437" lvl="2" indent="-342900">
              <a:buFont typeface="Wingdings" panose="05000000000000000000" pitchFamily="2" charset="2"/>
              <a:buChar char="§"/>
            </a:pPr>
            <a:r>
              <a:rPr lang="en-US" sz="1600">
                <a:solidFill>
                  <a:srgbClr val="262626"/>
                </a:solidFill>
              </a:rPr>
              <a:t>Identifying trip purpose (e.g., home-based work)</a:t>
            </a:r>
          </a:p>
          <a:p>
            <a:pPr marL="1087437" lvl="2" indent="-342900">
              <a:buFont typeface="Wingdings" panose="05000000000000000000" pitchFamily="2" charset="2"/>
              <a:buChar char="§"/>
            </a:pPr>
            <a:r>
              <a:rPr lang="en-US" sz="1600">
                <a:solidFill>
                  <a:srgbClr val="262626"/>
                </a:solidFill>
              </a:rPr>
              <a:t>Checking and correcting for demographic bias</a:t>
            </a:r>
          </a:p>
          <a:p>
            <a:pPr marL="687387" lvl="1" indent="-342900"/>
            <a:r>
              <a:rPr lang="en-US" sz="2000">
                <a:solidFill>
                  <a:srgbClr val="262626"/>
                </a:solidFill>
              </a:rPr>
              <a:t>RSG never reports info below the zone </a:t>
            </a:r>
          </a:p>
          <a:p>
            <a:pPr marL="687387" lvl="1" indent="-342900"/>
            <a:r>
              <a:rPr lang="en-US" sz="2000">
                <a:solidFill>
                  <a:srgbClr val="262626"/>
                </a:solidFill>
              </a:rPr>
              <a:t>RSG suppress/perturbs info for small zones</a:t>
            </a:r>
          </a:p>
          <a:p>
            <a:pPr marL="687387" lvl="1" indent="-342900"/>
            <a:r>
              <a:rPr lang="en-US" sz="2000">
                <a:solidFill>
                  <a:srgbClr val="262626"/>
                </a:solidFill>
              </a:rPr>
              <a:t>Aggregation to OD matrices prevents reassociation of information with individuals using multiple anchor locations</a:t>
            </a:r>
          </a:p>
          <a:p>
            <a:endParaRPr lang="en-US" sz="2400"/>
          </a:p>
          <a:p>
            <a:pPr marL="742949" lvl="2" indent="-342900">
              <a:spcBef>
                <a:spcPts val="1200"/>
              </a:spcBef>
              <a:buFont typeface="Arial" panose="020B0604020202020204" pitchFamily="34" charset="0"/>
              <a:buChar char="─"/>
            </a:pPr>
            <a:endParaRPr lang="en-US" sz="2800">
              <a:solidFill>
                <a:srgbClr val="262626"/>
              </a:solidFill>
            </a:endParaRPr>
          </a:p>
        </p:txBody>
      </p:sp>
      <p:sp>
        <p:nvSpPr>
          <p:cNvPr id="4" name="Arrow: Pentagon 3">
            <a:extLst>
              <a:ext uri="{FF2B5EF4-FFF2-40B4-BE49-F238E27FC236}">
                <a16:creationId xmlns:a16="http://schemas.microsoft.com/office/drawing/2014/main" id="{9EE3A6E6-0DB9-49AE-A062-28395C71A01B}"/>
              </a:ext>
            </a:extLst>
          </p:cNvPr>
          <p:cNvSpPr/>
          <p:nvPr/>
        </p:nvSpPr>
        <p:spPr>
          <a:xfrm rot="5400000">
            <a:off x="6317682" y="3365939"/>
            <a:ext cx="2188434" cy="1779781"/>
          </a:xfrm>
          <a:prstGeom prst="homePlate">
            <a:avLst/>
          </a:prstGeom>
          <a:blipFill dpi="0" rotWithShape="0">
            <a:blip r:embed="rId3" cstate="screen">
              <a:extLst>
                <a:ext uri="{28A0092B-C50C-407E-A947-70E740481C1C}">
                  <a14:useLocalDpi xmlns:a14="http://schemas.microsoft.com/office/drawing/2010/main"/>
                </a:ext>
              </a:extLst>
            </a:blip>
            <a:srcRect/>
            <a:stretch>
              <a:fillRect/>
            </a:stretch>
          </a:blip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A1A0917-D53B-4599-A607-132AB2E944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899" r="30964" b="31110"/>
          <a:stretch/>
        </p:blipFill>
        <p:spPr>
          <a:xfrm>
            <a:off x="7344291" y="3415236"/>
            <a:ext cx="941457" cy="375134"/>
          </a:xfrm>
          <a:prstGeom prst="rect">
            <a:avLst/>
          </a:prstGeom>
        </p:spPr>
      </p:pic>
    </p:spTree>
    <p:extLst>
      <p:ext uri="{BB962C8B-B14F-4D97-AF65-F5344CB8AC3E}">
        <p14:creationId xmlns:p14="http://schemas.microsoft.com/office/powerpoint/2010/main" val="1536451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A271-7CF3-45A8-8BB5-4922AA75AA2E}"/>
              </a:ext>
            </a:extLst>
          </p:cNvPr>
          <p:cNvSpPr>
            <a:spLocks noGrp="1"/>
          </p:cNvSpPr>
          <p:nvPr>
            <p:ph type="title"/>
          </p:nvPr>
        </p:nvSpPr>
        <p:spPr/>
        <p:txBody>
          <a:bodyPr/>
          <a:lstStyle/>
          <a:p>
            <a:r>
              <a:rPr lang="en-US" err="1"/>
              <a:t>RSG’s</a:t>
            </a:r>
            <a:r>
              <a:rPr lang="en-US"/>
              <a:t> 4-step process for passive OD tables</a:t>
            </a:r>
          </a:p>
        </p:txBody>
      </p:sp>
      <p:sp>
        <p:nvSpPr>
          <p:cNvPr id="4" name="Rectangle 3">
            <a:extLst>
              <a:ext uri="{FF2B5EF4-FFF2-40B4-BE49-F238E27FC236}">
                <a16:creationId xmlns:a16="http://schemas.microsoft.com/office/drawing/2014/main" id="{E9FC5692-2A86-48BC-90C4-429082FF38F8}"/>
              </a:ext>
            </a:extLst>
          </p:cNvPr>
          <p:cNvSpPr/>
          <p:nvPr/>
        </p:nvSpPr>
        <p:spPr>
          <a:xfrm>
            <a:off x="483872" y="2210221"/>
            <a:ext cx="2079416" cy="300082"/>
          </a:xfrm>
          <a:prstGeom prst="rect">
            <a:avLst/>
          </a:prstGeom>
        </p:spPr>
        <p:txBody>
          <a:bodyPr wrap="none">
            <a:spAutoFit/>
          </a:bodyPr>
          <a:lstStyle/>
          <a:p>
            <a:pPr algn="ctr"/>
            <a:r>
              <a:rPr lang="en-US" sz="1350" b="1">
                <a:solidFill>
                  <a:srgbClr val="F68B1F"/>
                </a:solidFill>
              </a:rPr>
              <a:t>PREPARE INPUT DATA</a:t>
            </a:r>
          </a:p>
        </p:txBody>
      </p:sp>
      <p:sp>
        <p:nvSpPr>
          <p:cNvPr id="5" name="Rectangle 4">
            <a:extLst>
              <a:ext uri="{FF2B5EF4-FFF2-40B4-BE49-F238E27FC236}">
                <a16:creationId xmlns:a16="http://schemas.microsoft.com/office/drawing/2014/main" id="{92598C83-6254-406D-A797-7B26EC5FFB55}"/>
              </a:ext>
            </a:extLst>
          </p:cNvPr>
          <p:cNvSpPr/>
          <p:nvPr/>
        </p:nvSpPr>
        <p:spPr>
          <a:xfrm>
            <a:off x="2791820" y="2210221"/>
            <a:ext cx="1528047" cy="300082"/>
          </a:xfrm>
          <a:prstGeom prst="rect">
            <a:avLst/>
          </a:prstGeom>
        </p:spPr>
        <p:txBody>
          <a:bodyPr wrap="none">
            <a:spAutoFit/>
          </a:bodyPr>
          <a:lstStyle/>
          <a:p>
            <a:pPr algn="ctr"/>
            <a:r>
              <a:rPr lang="en-US" sz="1350" b="1">
                <a:solidFill>
                  <a:srgbClr val="F68B1F"/>
                </a:solidFill>
              </a:rPr>
              <a:t>IDENTIFY TRIPS</a:t>
            </a:r>
          </a:p>
        </p:txBody>
      </p:sp>
      <p:sp>
        <p:nvSpPr>
          <p:cNvPr id="6" name="Rectangle 5">
            <a:extLst>
              <a:ext uri="{FF2B5EF4-FFF2-40B4-BE49-F238E27FC236}">
                <a16:creationId xmlns:a16="http://schemas.microsoft.com/office/drawing/2014/main" id="{F811E83E-C012-4649-8923-F42D19B90FF7}"/>
              </a:ext>
            </a:extLst>
          </p:cNvPr>
          <p:cNvSpPr/>
          <p:nvPr/>
        </p:nvSpPr>
        <p:spPr>
          <a:xfrm>
            <a:off x="4632198" y="2210221"/>
            <a:ext cx="1909562" cy="300082"/>
          </a:xfrm>
          <a:prstGeom prst="rect">
            <a:avLst/>
          </a:prstGeom>
        </p:spPr>
        <p:txBody>
          <a:bodyPr wrap="none">
            <a:spAutoFit/>
          </a:bodyPr>
          <a:lstStyle/>
          <a:p>
            <a:pPr algn="ctr"/>
            <a:r>
              <a:rPr lang="en-US" sz="1350" b="1">
                <a:solidFill>
                  <a:srgbClr val="F68B1F"/>
                </a:solidFill>
              </a:rPr>
              <a:t>EXPAND TO REGION</a:t>
            </a:r>
          </a:p>
        </p:txBody>
      </p:sp>
      <p:sp>
        <p:nvSpPr>
          <p:cNvPr id="7" name="Rectangle 6">
            <a:extLst>
              <a:ext uri="{FF2B5EF4-FFF2-40B4-BE49-F238E27FC236}">
                <a16:creationId xmlns:a16="http://schemas.microsoft.com/office/drawing/2014/main" id="{1ECEAC80-67B0-4DA7-B522-BE0167B2BD84}"/>
              </a:ext>
            </a:extLst>
          </p:cNvPr>
          <p:cNvSpPr/>
          <p:nvPr/>
        </p:nvSpPr>
        <p:spPr>
          <a:xfrm>
            <a:off x="6647726" y="2210221"/>
            <a:ext cx="1938416" cy="300082"/>
          </a:xfrm>
          <a:prstGeom prst="rect">
            <a:avLst/>
          </a:prstGeom>
        </p:spPr>
        <p:txBody>
          <a:bodyPr wrap="none">
            <a:spAutoFit/>
          </a:bodyPr>
          <a:lstStyle/>
          <a:p>
            <a:pPr algn="ctr"/>
            <a:r>
              <a:rPr lang="en-US" sz="1350" b="1">
                <a:solidFill>
                  <a:srgbClr val="F68B1F"/>
                </a:solidFill>
              </a:rPr>
              <a:t>AGGREGATE TO O-D</a:t>
            </a:r>
          </a:p>
        </p:txBody>
      </p:sp>
      <p:grpSp>
        <p:nvGrpSpPr>
          <p:cNvPr id="12" name="Group 11">
            <a:extLst>
              <a:ext uri="{FF2B5EF4-FFF2-40B4-BE49-F238E27FC236}">
                <a16:creationId xmlns:a16="http://schemas.microsoft.com/office/drawing/2014/main" id="{17E454F3-7DA0-4005-9DEF-2EF823B59904}"/>
              </a:ext>
            </a:extLst>
          </p:cNvPr>
          <p:cNvGrpSpPr/>
          <p:nvPr/>
        </p:nvGrpSpPr>
        <p:grpSpPr>
          <a:xfrm>
            <a:off x="1410103" y="1977641"/>
            <a:ext cx="6323795" cy="233927"/>
            <a:chOff x="1701777" y="1493855"/>
            <a:chExt cx="8431727" cy="311902"/>
          </a:xfrm>
        </p:grpSpPr>
        <p:sp>
          <p:nvSpPr>
            <p:cNvPr id="8" name="Oval 7">
              <a:extLst>
                <a:ext uri="{FF2B5EF4-FFF2-40B4-BE49-F238E27FC236}">
                  <a16:creationId xmlns:a16="http://schemas.microsoft.com/office/drawing/2014/main" id="{1D79E937-380D-4DA7-B480-05F29250DC06}"/>
                </a:ext>
              </a:extLst>
            </p:cNvPr>
            <p:cNvSpPr/>
            <p:nvPr/>
          </p:nvSpPr>
          <p:spPr>
            <a:xfrm>
              <a:off x="1701777"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1</a:t>
              </a:r>
            </a:p>
          </p:txBody>
        </p:sp>
        <p:sp>
          <p:nvSpPr>
            <p:cNvPr id="9" name="Oval 8">
              <a:extLst>
                <a:ext uri="{FF2B5EF4-FFF2-40B4-BE49-F238E27FC236}">
                  <a16:creationId xmlns:a16="http://schemas.microsoft.com/office/drawing/2014/main" id="{353D3546-1217-4DD0-BA40-0243EDB7F0F5}"/>
                </a:ext>
              </a:extLst>
            </p:cNvPr>
            <p:cNvSpPr/>
            <p:nvPr/>
          </p:nvSpPr>
          <p:spPr>
            <a:xfrm>
              <a:off x="4408385"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2</a:t>
              </a:r>
            </a:p>
          </p:txBody>
        </p:sp>
        <p:sp>
          <p:nvSpPr>
            <p:cNvPr id="10" name="Oval 9">
              <a:extLst>
                <a:ext uri="{FF2B5EF4-FFF2-40B4-BE49-F238E27FC236}">
                  <a16:creationId xmlns:a16="http://schemas.microsoft.com/office/drawing/2014/main" id="{DFE6B160-5286-447F-B9F6-5986D58FF47F}"/>
                </a:ext>
              </a:extLst>
            </p:cNvPr>
            <p:cNvSpPr/>
            <p:nvPr/>
          </p:nvSpPr>
          <p:spPr>
            <a:xfrm>
              <a:off x="7114993"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3</a:t>
              </a:r>
            </a:p>
          </p:txBody>
        </p:sp>
        <p:sp>
          <p:nvSpPr>
            <p:cNvPr id="11" name="Oval 10">
              <a:extLst>
                <a:ext uri="{FF2B5EF4-FFF2-40B4-BE49-F238E27FC236}">
                  <a16:creationId xmlns:a16="http://schemas.microsoft.com/office/drawing/2014/main" id="{6E88B7F3-0074-45C9-9D1B-BB6F77D4EE64}"/>
                </a:ext>
              </a:extLst>
            </p:cNvPr>
            <p:cNvSpPr/>
            <p:nvPr/>
          </p:nvSpPr>
          <p:spPr>
            <a:xfrm>
              <a:off x="9821602"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4</a:t>
              </a:r>
            </a:p>
          </p:txBody>
        </p:sp>
      </p:grpSp>
      <p:sp>
        <p:nvSpPr>
          <p:cNvPr id="21" name="Rectangle 20">
            <a:extLst>
              <a:ext uri="{FF2B5EF4-FFF2-40B4-BE49-F238E27FC236}">
                <a16:creationId xmlns:a16="http://schemas.microsoft.com/office/drawing/2014/main" id="{5E36F1D1-3893-4EA2-9053-D793277859A5}"/>
              </a:ext>
            </a:extLst>
          </p:cNvPr>
          <p:cNvSpPr/>
          <p:nvPr/>
        </p:nvSpPr>
        <p:spPr>
          <a:xfrm>
            <a:off x="586261" y="4373089"/>
            <a:ext cx="1874634" cy="1200329"/>
          </a:xfrm>
          <a:prstGeom prst="rect">
            <a:avLst/>
          </a:prstGeom>
        </p:spPr>
        <p:txBody>
          <a:bodyPr wrap="square">
            <a:spAutoFit/>
          </a:bodyPr>
          <a:lstStyle/>
          <a:p>
            <a:pPr algn="ctr"/>
            <a:r>
              <a:rPr lang="en-US" sz="1200" i="1"/>
              <a:t>Millions to billions of individual device location points from commercial </a:t>
            </a:r>
            <a:r>
              <a:rPr lang="en-US" sz="1200" i="1" err="1"/>
              <a:t>LBS</a:t>
            </a:r>
            <a:r>
              <a:rPr lang="en-US" sz="1200" i="1"/>
              <a:t> data* are extracted, evaluated for basic metrics &amp; cleaned</a:t>
            </a:r>
          </a:p>
        </p:txBody>
      </p:sp>
      <p:sp>
        <p:nvSpPr>
          <p:cNvPr id="28" name="Rectangle 27">
            <a:extLst>
              <a:ext uri="{FF2B5EF4-FFF2-40B4-BE49-F238E27FC236}">
                <a16:creationId xmlns:a16="http://schemas.microsoft.com/office/drawing/2014/main" id="{55A533A7-3732-4089-A6AF-AA67C94CFA2F}"/>
              </a:ext>
            </a:extLst>
          </p:cNvPr>
          <p:cNvSpPr/>
          <p:nvPr/>
        </p:nvSpPr>
        <p:spPr>
          <a:xfrm>
            <a:off x="2618526" y="4373089"/>
            <a:ext cx="1874634" cy="1015663"/>
          </a:xfrm>
          <a:prstGeom prst="rect">
            <a:avLst/>
          </a:prstGeom>
        </p:spPr>
        <p:txBody>
          <a:bodyPr wrap="square">
            <a:spAutoFit/>
          </a:bodyPr>
          <a:lstStyle/>
          <a:p>
            <a:pPr algn="ctr"/>
            <a:r>
              <a:rPr lang="en-US" sz="1200" i="1"/>
              <a:t>Points are clustered to identify stop locations, locations are classified (home, work, other) and linked to create trips</a:t>
            </a:r>
          </a:p>
        </p:txBody>
      </p:sp>
      <p:sp>
        <p:nvSpPr>
          <p:cNvPr id="29" name="Rectangle 28">
            <a:extLst>
              <a:ext uri="{FF2B5EF4-FFF2-40B4-BE49-F238E27FC236}">
                <a16:creationId xmlns:a16="http://schemas.microsoft.com/office/drawing/2014/main" id="{45B52DCC-8ACA-499F-B5D3-38A088E980C8}"/>
              </a:ext>
            </a:extLst>
          </p:cNvPr>
          <p:cNvSpPr/>
          <p:nvPr/>
        </p:nvSpPr>
        <p:spPr>
          <a:xfrm>
            <a:off x="4649661" y="4373089"/>
            <a:ext cx="1874634" cy="1200329"/>
          </a:xfrm>
          <a:prstGeom prst="rect">
            <a:avLst/>
          </a:prstGeom>
        </p:spPr>
        <p:txBody>
          <a:bodyPr wrap="square">
            <a:spAutoFit/>
          </a:bodyPr>
          <a:lstStyle/>
          <a:p>
            <a:pPr algn="ctr"/>
            <a:r>
              <a:rPr lang="en-US" sz="1200" i="1"/>
              <a:t>Trips are expanded to region based on Census and traffic count data, surveys and other sources to provide representative O-D flows</a:t>
            </a:r>
          </a:p>
        </p:txBody>
      </p:sp>
      <p:sp>
        <p:nvSpPr>
          <p:cNvPr id="30" name="Rectangle 29">
            <a:extLst>
              <a:ext uri="{FF2B5EF4-FFF2-40B4-BE49-F238E27FC236}">
                <a16:creationId xmlns:a16="http://schemas.microsoft.com/office/drawing/2014/main" id="{49949658-64AE-40AD-9D2A-041E81A5F5EF}"/>
              </a:ext>
            </a:extLst>
          </p:cNvPr>
          <p:cNvSpPr/>
          <p:nvPr/>
        </p:nvSpPr>
        <p:spPr>
          <a:xfrm>
            <a:off x="6640669" y="4373089"/>
            <a:ext cx="1874634" cy="1015663"/>
          </a:xfrm>
          <a:prstGeom prst="rect">
            <a:avLst/>
          </a:prstGeom>
        </p:spPr>
        <p:txBody>
          <a:bodyPr wrap="square">
            <a:spAutoFit/>
          </a:bodyPr>
          <a:lstStyle/>
          <a:p>
            <a:pPr algn="ctr"/>
            <a:r>
              <a:rPr lang="en-US" sz="1200" i="1"/>
              <a:t>Trip data aggregated to OD matrices, with key dimensions (such as time period, visitor / resident) broken out</a:t>
            </a:r>
          </a:p>
        </p:txBody>
      </p:sp>
      <p:sp>
        <p:nvSpPr>
          <p:cNvPr id="31" name="Rectangle 30">
            <a:extLst>
              <a:ext uri="{FF2B5EF4-FFF2-40B4-BE49-F238E27FC236}">
                <a16:creationId xmlns:a16="http://schemas.microsoft.com/office/drawing/2014/main" id="{55880567-969D-4314-B504-F7F910E7E550}"/>
              </a:ext>
            </a:extLst>
          </p:cNvPr>
          <p:cNvSpPr/>
          <p:nvPr/>
        </p:nvSpPr>
        <p:spPr>
          <a:xfrm>
            <a:off x="986823" y="6508138"/>
            <a:ext cx="5660903" cy="2668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750">
                <a:solidFill>
                  <a:schemeClr val="tx1"/>
                </a:solidFill>
              </a:rPr>
              <a:t>* Typically represents 10-15% of population per day, or 50%+ for one month of observations</a:t>
            </a:r>
          </a:p>
        </p:txBody>
      </p:sp>
      <p:pic>
        <p:nvPicPr>
          <p:cNvPr id="1936" name="Picture 1935">
            <a:extLst>
              <a:ext uri="{FF2B5EF4-FFF2-40B4-BE49-F238E27FC236}">
                <a16:creationId xmlns:a16="http://schemas.microsoft.com/office/drawing/2014/main" id="{5AB23496-B3DD-4EED-8FA9-E36CC23D6C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119" y="2514521"/>
            <a:ext cx="1636918" cy="1828958"/>
          </a:xfrm>
          <a:prstGeom prst="rect">
            <a:avLst/>
          </a:prstGeom>
        </p:spPr>
      </p:pic>
      <p:pic>
        <p:nvPicPr>
          <p:cNvPr id="2414" name="Picture 2413">
            <a:extLst>
              <a:ext uri="{FF2B5EF4-FFF2-40B4-BE49-F238E27FC236}">
                <a16:creationId xmlns:a16="http://schemas.microsoft.com/office/drawing/2014/main" id="{8919BF15-C21A-4842-BA64-E6DCC0BA96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9468" y="2530178"/>
            <a:ext cx="1668925" cy="1856393"/>
          </a:xfrm>
          <a:prstGeom prst="rect">
            <a:avLst/>
          </a:prstGeom>
        </p:spPr>
      </p:pic>
      <p:pic>
        <p:nvPicPr>
          <p:cNvPr id="2417" name="Picture 2416">
            <a:extLst>
              <a:ext uri="{FF2B5EF4-FFF2-40B4-BE49-F238E27FC236}">
                <a16:creationId xmlns:a16="http://schemas.microsoft.com/office/drawing/2014/main" id="{9331603A-7D30-4341-A346-F25D80E644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65825" y="2514521"/>
            <a:ext cx="1642307" cy="1826785"/>
          </a:xfrm>
          <a:prstGeom prst="rect">
            <a:avLst/>
          </a:prstGeom>
        </p:spPr>
      </p:pic>
      <p:sp>
        <p:nvSpPr>
          <p:cNvPr id="2418" name="TextBox 2417">
            <a:extLst>
              <a:ext uri="{FF2B5EF4-FFF2-40B4-BE49-F238E27FC236}">
                <a16:creationId xmlns:a16="http://schemas.microsoft.com/office/drawing/2014/main" id="{8BA03F5F-B30D-4B68-817E-9671EEE455EF}"/>
              </a:ext>
            </a:extLst>
          </p:cNvPr>
          <p:cNvSpPr txBox="1"/>
          <p:nvPr/>
        </p:nvSpPr>
        <p:spPr>
          <a:xfrm>
            <a:off x="4745752" y="2497030"/>
            <a:ext cx="1096775" cy="253916"/>
          </a:xfrm>
          <a:prstGeom prst="rect">
            <a:avLst/>
          </a:prstGeom>
          <a:noFill/>
        </p:spPr>
        <p:txBody>
          <a:bodyPr wrap="none" rtlCol="0">
            <a:spAutoFit/>
          </a:bodyPr>
          <a:lstStyle/>
          <a:p>
            <a:r>
              <a:rPr lang="en-US" sz="1050" b="1" i="1"/>
              <a:t>Traffic Counts</a:t>
            </a:r>
          </a:p>
        </p:txBody>
      </p:sp>
      <p:pic>
        <p:nvPicPr>
          <p:cNvPr id="2419" name="Picture 2418">
            <a:extLst>
              <a:ext uri="{FF2B5EF4-FFF2-40B4-BE49-F238E27FC236}">
                <a16:creationId xmlns:a16="http://schemas.microsoft.com/office/drawing/2014/main" id="{9C509054-B711-4CC1-B085-CE2394C7F2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6574" y="2514521"/>
            <a:ext cx="1642308" cy="1826785"/>
          </a:xfrm>
          <a:prstGeom prst="rect">
            <a:avLst/>
          </a:prstGeom>
        </p:spPr>
      </p:pic>
      <p:sp>
        <p:nvSpPr>
          <p:cNvPr id="2420" name="Oval 2419">
            <a:extLst>
              <a:ext uri="{FF2B5EF4-FFF2-40B4-BE49-F238E27FC236}">
                <a16:creationId xmlns:a16="http://schemas.microsoft.com/office/drawing/2014/main" id="{CD10D8F4-6AAA-4699-9CF4-6F5B20F68FBB}"/>
              </a:ext>
            </a:extLst>
          </p:cNvPr>
          <p:cNvSpPr/>
          <p:nvPr/>
        </p:nvSpPr>
        <p:spPr>
          <a:xfrm>
            <a:off x="6923809" y="2947861"/>
            <a:ext cx="103909" cy="103909"/>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21" name="Speech Bubble: Rectangle with Corners Rounded 2420">
            <a:extLst>
              <a:ext uri="{FF2B5EF4-FFF2-40B4-BE49-F238E27FC236}">
                <a16:creationId xmlns:a16="http://schemas.microsoft.com/office/drawing/2014/main" id="{C42E6A1B-8577-4EB8-A2D2-6902E7178E5F}"/>
              </a:ext>
            </a:extLst>
          </p:cNvPr>
          <p:cNvSpPr/>
          <p:nvPr/>
        </p:nvSpPr>
        <p:spPr>
          <a:xfrm flipH="1">
            <a:off x="1210715" y="2542705"/>
            <a:ext cx="915878" cy="569650"/>
          </a:xfrm>
          <a:prstGeom prst="wedgeRoundRectCallout">
            <a:avLst>
              <a:gd name="adj1" fmla="val 69202"/>
              <a:gd name="adj2" fmla="val 35079"/>
              <a:gd name="adj3" fmla="val 16667"/>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68580" indent="-68580">
              <a:buFontTx/>
              <a:buChar char="-"/>
            </a:pPr>
            <a:r>
              <a:rPr lang="en-US" sz="900">
                <a:solidFill>
                  <a:schemeClr val="tx1"/>
                </a:solidFill>
              </a:rPr>
              <a:t>Device: #</a:t>
            </a:r>
          </a:p>
          <a:p>
            <a:pPr marL="68580" indent="-68580">
              <a:buFontTx/>
              <a:buChar char="-"/>
            </a:pPr>
            <a:r>
              <a:rPr lang="en-US" sz="900">
                <a:solidFill>
                  <a:schemeClr val="tx1"/>
                </a:solidFill>
              </a:rPr>
              <a:t>Lat: 48.5xx</a:t>
            </a:r>
          </a:p>
          <a:p>
            <a:pPr marL="68580" indent="-68580">
              <a:buFontTx/>
              <a:buChar char="-"/>
            </a:pPr>
            <a:r>
              <a:rPr lang="en-US" sz="900">
                <a:solidFill>
                  <a:schemeClr val="tx1"/>
                </a:solidFill>
              </a:rPr>
              <a:t>Lon: -122.5xx</a:t>
            </a:r>
          </a:p>
          <a:p>
            <a:pPr marL="68580" indent="-68580">
              <a:buFontTx/>
              <a:buChar char="-"/>
            </a:pPr>
            <a:r>
              <a:rPr lang="en-US" sz="900">
                <a:solidFill>
                  <a:schemeClr val="tx1"/>
                </a:solidFill>
              </a:rPr>
              <a:t>Time: 1:23:45</a:t>
            </a:r>
          </a:p>
        </p:txBody>
      </p:sp>
      <p:pic>
        <p:nvPicPr>
          <p:cNvPr id="2424" name="Picture 2423">
            <a:extLst>
              <a:ext uri="{FF2B5EF4-FFF2-40B4-BE49-F238E27FC236}">
                <a16:creationId xmlns:a16="http://schemas.microsoft.com/office/drawing/2014/main" id="{5FE5C5AB-08CB-49C4-8E04-4CEF1A7167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9724" y="3752880"/>
            <a:ext cx="1136510" cy="623248"/>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4353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A271-7CF3-45A8-8BB5-4922AA75AA2E}"/>
              </a:ext>
            </a:extLst>
          </p:cNvPr>
          <p:cNvSpPr>
            <a:spLocks noGrp="1"/>
          </p:cNvSpPr>
          <p:nvPr>
            <p:ph type="title"/>
          </p:nvPr>
        </p:nvSpPr>
        <p:spPr/>
        <p:txBody>
          <a:bodyPr/>
          <a:lstStyle/>
          <a:p>
            <a:r>
              <a:rPr lang="en-US"/>
              <a:t>Raw </a:t>
            </a:r>
            <a:r>
              <a:rPr lang="en-US" err="1"/>
              <a:t>LBS</a:t>
            </a:r>
            <a:r>
              <a:rPr lang="en-US"/>
              <a:t> input data collected &amp; cleaned</a:t>
            </a:r>
          </a:p>
        </p:txBody>
      </p:sp>
      <p:sp>
        <p:nvSpPr>
          <p:cNvPr id="5" name="Rectangle 4">
            <a:extLst>
              <a:ext uri="{FF2B5EF4-FFF2-40B4-BE49-F238E27FC236}">
                <a16:creationId xmlns:a16="http://schemas.microsoft.com/office/drawing/2014/main" id="{92598C83-6254-406D-A797-7B26EC5FFB55}"/>
              </a:ext>
            </a:extLst>
          </p:cNvPr>
          <p:cNvSpPr/>
          <p:nvPr/>
        </p:nvSpPr>
        <p:spPr>
          <a:xfrm>
            <a:off x="2791820" y="1607953"/>
            <a:ext cx="1528047" cy="300082"/>
          </a:xfrm>
          <a:prstGeom prst="rect">
            <a:avLst/>
          </a:prstGeom>
        </p:spPr>
        <p:txBody>
          <a:bodyPr wrap="none">
            <a:spAutoFit/>
          </a:bodyPr>
          <a:lstStyle/>
          <a:p>
            <a:pPr algn="ctr"/>
            <a:r>
              <a:rPr lang="en-US" sz="1350" b="1">
                <a:solidFill>
                  <a:srgbClr val="F68B1F"/>
                </a:solidFill>
              </a:rPr>
              <a:t>IDENTIFY TRIPS</a:t>
            </a:r>
          </a:p>
        </p:txBody>
      </p:sp>
      <p:sp>
        <p:nvSpPr>
          <p:cNvPr id="6" name="Rectangle 5">
            <a:extLst>
              <a:ext uri="{FF2B5EF4-FFF2-40B4-BE49-F238E27FC236}">
                <a16:creationId xmlns:a16="http://schemas.microsoft.com/office/drawing/2014/main" id="{F811E83E-C012-4649-8923-F42D19B90FF7}"/>
              </a:ext>
            </a:extLst>
          </p:cNvPr>
          <p:cNvSpPr/>
          <p:nvPr/>
        </p:nvSpPr>
        <p:spPr>
          <a:xfrm>
            <a:off x="4632198" y="1607953"/>
            <a:ext cx="1909562" cy="300082"/>
          </a:xfrm>
          <a:prstGeom prst="rect">
            <a:avLst/>
          </a:prstGeom>
        </p:spPr>
        <p:txBody>
          <a:bodyPr wrap="none">
            <a:spAutoFit/>
          </a:bodyPr>
          <a:lstStyle/>
          <a:p>
            <a:pPr algn="ctr"/>
            <a:r>
              <a:rPr lang="en-US" sz="1350" b="1">
                <a:solidFill>
                  <a:srgbClr val="F68B1F"/>
                </a:solidFill>
              </a:rPr>
              <a:t>EXPAND TO REGION</a:t>
            </a:r>
          </a:p>
        </p:txBody>
      </p:sp>
      <p:sp>
        <p:nvSpPr>
          <p:cNvPr id="7" name="Rectangle 6">
            <a:extLst>
              <a:ext uri="{FF2B5EF4-FFF2-40B4-BE49-F238E27FC236}">
                <a16:creationId xmlns:a16="http://schemas.microsoft.com/office/drawing/2014/main" id="{1ECEAC80-67B0-4DA7-B522-BE0167B2BD84}"/>
              </a:ext>
            </a:extLst>
          </p:cNvPr>
          <p:cNvSpPr/>
          <p:nvPr/>
        </p:nvSpPr>
        <p:spPr>
          <a:xfrm>
            <a:off x="6647726" y="1607953"/>
            <a:ext cx="1938416" cy="300082"/>
          </a:xfrm>
          <a:prstGeom prst="rect">
            <a:avLst/>
          </a:prstGeom>
        </p:spPr>
        <p:txBody>
          <a:bodyPr wrap="none">
            <a:spAutoFit/>
          </a:bodyPr>
          <a:lstStyle/>
          <a:p>
            <a:pPr algn="ctr"/>
            <a:r>
              <a:rPr lang="en-US" sz="1350" b="1">
                <a:solidFill>
                  <a:srgbClr val="F68B1F"/>
                </a:solidFill>
              </a:rPr>
              <a:t>AGGREGATE TO O-D</a:t>
            </a:r>
          </a:p>
        </p:txBody>
      </p:sp>
      <p:grpSp>
        <p:nvGrpSpPr>
          <p:cNvPr id="12" name="Group 11">
            <a:extLst>
              <a:ext uri="{FF2B5EF4-FFF2-40B4-BE49-F238E27FC236}">
                <a16:creationId xmlns:a16="http://schemas.microsoft.com/office/drawing/2014/main" id="{17E454F3-7DA0-4005-9DEF-2EF823B59904}"/>
              </a:ext>
            </a:extLst>
          </p:cNvPr>
          <p:cNvGrpSpPr/>
          <p:nvPr/>
        </p:nvGrpSpPr>
        <p:grpSpPr>
          <a:xfrm>
            <a:off x="1410103" y="1375373"/>
            <a:ext cx="6323795" cy="233927"/>
            <a:chOff x="1701777" y="1493855"/>
            <a:chExt cx="8431727" cy="311902"/>
          </a:xfrm>
        </p:grpSpPr>
        <p:sp>
          <p:nvSpPr>
            <p:cNvPr id="8" name="Oval 7">
              <a:extLst>
                <a:ext uri="{FF2B5EF4-FFF2-40B4-BE49-F238E27FC236}">
                  <a16:creationId xmlns:a16="http://schemas.microsoft.com/office/drawing/2014/main" id="{1D79E937-380D-4DA7-B480-05F29250DC06}"/>
                </a:ext>
              </a:extLst>
            </p:cNvPr>
            <p:cNvSpPr/>
            <p:nvPr/>
          </p:nvSpPr>
          <p:spPr>
            <a:xfrm>
              <a:off x="1701777"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1</a:t>
              </a:r>
            </a:p>
          </p:txBody>
        </p:sp>
        <p:sp>
          <p:nvSpPr>
            <p:cNvPr id="9" name="Oval 8">
              <a:extLst>
                <a:ext uri="{FF2B5EF4-FFF2-40B4-BE49-F238E27FC236}">
                  <a16:creationId xmlns:a16="http://schemas.microsoft.com/office/drawing/2014/main" id="{353D3546-1217-4DD0-BA40-0243EDB7F0F5}"/>
                </a:ext>
              </a:extLst>
            </p:cNvPr>
            <p:cNvSpPr/>
            <p:nvPr/>
          </p:nvSpPr>
          <p:spPr>
            <a:xfrm>
              <a:off x="4408385"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2</a:t>
              </a:r>
            </a:p>
          </p:txBody>
        </p:sp>
        <p:sp>
          <p:nvSpPr>
            <p:cNvPr id="10" name="Oval 9">
              <a:extLst>
                <a:ext uri="{FF2B5EF4-FFF2-40B4-BE49-F238E27FC236}">
                  <a16:creationId xmlns:a16="http://schemas.microsoft.com/office/drawing/2014/main" id="{DFE6B160-5286-447F-B9F6-5986D58FF47F}"/>
                </a:ext>
              </a:extLst>
            </p:cNvPr>
            <p:cNvSpPr/>
            <p:nvPr/>
          </p:nvSpPr>
          <p:spPr>
            <a:xfrm>
              <a:off x="7114993"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3</a:t>
              </a:r>
            </a:p>
          </p:txBody>
        </p:sp>
        <p:sp>
          <p:nvSpPr>
            <p:cNvPr id="11" name="Oval 10">
              <a:extLst>
                <a:ext uri="{FF2B5EF4-FFF2-40B4-BE49-F238E27FC236}">
                  <a16:creationId xmlns:a16="http://schemas.microsoft.com/office/drawing/2014/main" id="{6E88B7F3-0074-45C9-9D1B-BB6F77D4EE64}"/>
                </a:ext>
              </a:extLst>
            </p:cNvPr>
            <p:cNvSpPr/>
            <p:nvPr/>
          </p:nvSpPr>
          <p:spPr>
            <a:xfrm>
              <a:off x="9821602"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4</a:t>
              </a:r>
            </a:p>
          </p:txBody>
        </p:sp>
      </p:grpSp>
      <p:sp>
        <p:nvSpPr>
          <p:cNvPr id="31" name="Rectangle 30">
            <a:extLst>
              <a:ext uri="{FF2B5EF4-FFF2-40B4-BE49-F238E27FC236}">
                <a16:creationId xmlns:a16="http://schemas.microsoft.com/office/drawing/2014/main" id="{55880567-969D-4314-B504-F7F910E7E550}"/>
              </a:ext>
            </a:extLst>
          </p:cNvPr>
          <p:cNvSpPr/>
          <p:nvPr/>
        </p:nvSpPr>
        <p:spPr>
          <a:xfrm>
            <a:off x="2171129" y="6103338"/>
            <a:ext cx="5823051" cy="2668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900">
                <a:solidFill>
                  <a:schemeClr val="tx1"/>
                </a:solidFill>
              </a:rPr>
              <a:t>* </a:t>
            </a:r>
            <a:r>
              <a:rPr lang="en-US" sz="1000">
                <a:solidFill>
                  <a:schemeClr val="tx1">
                    <a:lumMod val="85000"/>
                    <a:lumOff val="15000"/>
                  </a:schemeClr>
                </a:solidFill>
              </a:rPr>
              <a:t>ping is a latitude/longitude coordinate with a timestamp registered by a device</a:t>
            </a:r>
            <a:endParaRPr lang="en-US" sz="900">
              <a:solidFill>
                <a:schemeClr val="tx1"/>
              </a:solidFill>
            </a:endParaRPr>
          </a:p>
        </p:txBody>
      </p:sp>
      <p:sp>
        <p:nvSpPr>
          <p:cNvPr id="3" name="Rectangle 2">
            <a:extLst>
              <a:ext uri="{FF2B5EF4-FFF2-40B4-BE49-F238E27FC236}">
                <a16:creationId xmlns:a16="http://schemas.microsoft.com/office/drawing/2014/main" id="{6B3560EB-B351-4947-985E-AE4AFF28A1A2}"/>
              </a:ext>
            </a:extLst>
          </p:cNvPr>
          <p:cNvSpPr/>
          <p:nvPr/>
        </p:nvSpPr>
        <p:spPr>
          <a:xfrm>
            <a:off x="2730479" y="1290910"/>
            <a:ext cx="5956320" cy="617125"/>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B664D29-DF44-4DE5-8FE7-CECCAA9E52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3169" y="0"/>
            <a:ext cx="1100831" cy="1236380"/>
          </a:xfrm>
          <a:prstGeom prst="rect">
            <a:avLst/>
          </a:prstGeom>
        </p:spPr>
      </p:pic>
      <p:sp>
        <p:nvSpPr>
          <p:cNvPr id="43" name="Rectangle 26">
            <a:extLst>
              <a:ext uri="{FF2B5EF4-FFF2-40B4-BE49-F238E27FC236}">
                <a16:creationId xmlns:a16="http://schemas.microsoft.com/office/drawing/2014/main" id="{9E037711-7BFC-4206-812F-FFEF324A2018}"/>
              </a:ext>
            </a:extLst>
          </p:cNvPr>
          <p:cNvSpPr/>
          <p:nvPr/>
        </p:nvSpPr>
        <p:spPr>
          <a:xfrm>
            <a:off x="492712" y="1706022"/>
            <a:ext cx="8202927" cy="687278"/>
          </a:xfrm>
          <a:custGeom>
            <a:avLst/>
            <a:gdLst>
              <a:gd name="connsiteX0" fmla="*/ 0 w 5653382"/>
              <a:gd name="connsiteY0" fmla="*/ 0 h 1888430"/>
              <a:gd name="connsiteX1" fmla="*/ 5653382 w 5653382"/>
              <a:gd name="connsiteY1" fmla="*/ 0 h 1888430"/>
              <a:gd name="connsiteX2" fmla="*/ 5653382 w 5653382"/>
              <a:gd name="connsiteY2" fmla="*/ 1888430 h 1888430"/>
              <a:gd name="connsiteX3" fmla="*/ 0 w 5653382"/>
              <a:gd name="connsiteY3" fmla="*/ 1888430 h 1888430"/>
              <a:gd name="connsiteX4" fmla="*/ 0 w 5653382"/>
              <a:gd name="connsiteY4" fmla="*/ 0 h 1888430"/>
              <a:gd name="connsiteX0" fmla="*/ 1516380 w 5653382"/>
              <a:gd name="connsiteY0" fmla="*/ 30480 h 1888430"/>
              <a:gd name="connsiteX1" fmla="*/ 5653382 w 5653382"/>
              <a:gd name="connsiteY1" fmla="*/ 0 h 1888430"/>
              <a:gd name="connsiteX2" fmla="*/ 5653382 w 5653382"/>
              <a:gd name="connsiteY2" fmla="*/ 1888430 h 1888430"/>
              <a:gd name="connsiteX3" fmla="*/ 0 w 5653382"/>
              <a:gd name="connsiteY3" fmla="*/ 1888430 h 1888430"/>
              <a:gd name="connsiteX4" fmla="*/ 1516380 w 5653382"/>
              <a:gd name="connsiteY4" fmla="*/ 30480 h 188843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45164 h 910527"/>
              <a:gd name="connsiteX1" fmla="*/ 3771217 w 15507060"/>
              <a:gd name="connsiteY1" fmla="*/ 11878 h 910527"/>
              <a:gd name="connsiteX2" fmla="*/ 15507060 w 15507060"/>
              <a:gd name="connsiteY2" fmla="*/ 874434 h 910527"/>
              <a:gd name="connsiteX3" fmla="*/ 0 w 15507060"/>
              <a:gd name="connsiteY3" fmla="*/ 910527 h 910527"/>
              <a:gd name="connsiteX4" fmla="*/ 180900 w 15507060"/>
              <a:gd name="connsiteY4" fmla="*/ 45164 h 910527"/>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33286 h 898649"/>
              <a:gd name="connsiteX1" fmla="*/ 3771217 w 15507060"/>
              <a:gd name="connsiteY1" fmla="*/ 0 h 898649"/>
              <a:gd name="connsiteX2" fmla="*/ 15507060 w 15507060"/>
              <a:gd name="connsiteY2" fmla="*/ 887037 h 898649"/>
              <a:gd name="connsiteX3" fmla="*/ 0 w 15507060"/>
              <a:gd name="connsiteY3" fmla="*/ 898649 h 898649"/>
              <a:gd name="connsiteX4" fmla="*/ 180900 w 15507060"/>
              <a:gd name="connsiteY4" fmla="*/ 33286 h 898649"/>
              <a:gd name="connsiteX0" fmla="*/ 180900 w 15507060"/>
              <a:gd name="connsiteY0" fmla="*/ 82248 h 947611"/>
              <a:gd name="connsiteX1" fmla="*/ 3586609 w 15507060"/>
              <a:gd name="connsiteY1" fmla="*/ 0 h 947611"/>
              <a:gd name="connsiteX2" fmla="*/ 15507060 w 15507060"/>
              <a:gd name="connsiteY2" fmla="*/ 935999 h 947611"/>
              <a:gd name="connsiteX3" fmla="*/ 0 w 15507060"/>
              <a:gd name="connsiteY3" fmla="*/ 947611 h 947611"/>
              <a:gd name="connsiteX4" fmla="*/ 180900 w 15507060"/>
              <a:gd name="connsiteY4" fmla="*/ 82248 h 94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7060" h="947611">
                <a:moveTo>
                  <a:pt x="180900" y="82248"/>
                </a:moveTo>
                <a:cubicBezTo>
                  <a:pt x="3741832" y="59122"/>
                  <a:pt x="2809" y="27543"/>
                  <a:pt x="3586609" y="0"/>
                </a:cubicBezTo>
                <a:lnTo>
                  <a:pt x="15507060" y="935999"/>
                </a:lnTo>
                <a:lnTo>
                  <a:pt x="0" y="947611"/>
                </a:lnTo>
                <a:cubicBezTo>
                  <a:pt x="180613" y="39542"/>
                  <a:pt x="287" y="918128"/>
                  <a:pt x="180900" y="82248"/>
                </a:cubicBezTo>
                <a:close/>
              </a:path>
            </a:pathLst>
          </a:custGeom>
          <a:gradFill>
            <a:gsLst>
              <a:gs pos="0">
                <a:schemeClr val="bg1">
                  <a:lumMod val="85000"/>
                  <a:alpha val="0"/>
                </a:schemeClr>
              </a:gs>
              <a:gs pos="100000">
                <a:schemeClr val="bg1">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38275AC-53D3-40D6-87DD-2E9D8706023B}"/>
              </a:ext>
            </a:extLst>
          </p:cNvPr>
          <p:cNvSpPr/>
          <p:nvPr/>
        </p:nvSpPr>
        <p:spPr>
          <a:xfrm>
            <a:off x="483872" y="1609300"/>
            <a:ext cx="2079416" cy="300082"/>
          </a:xfrm>
          <a:prstGeom prst="rect">
            <a:avLst/>
          </a:prstGeom>
        </p:spPr>
        <p:txBody>
          <a:bodyPr wrap="none">
            <a:spAutoFit/>
          </a:bodyPr>
          <a:lstStyle/>
          <a:p>
            <a:pPr algn="ctr"/>
            <a:r>
              <a:rPr lang="en-US" sz="1350" b="1">
                <a:solidFill>
                  <a:srgbClr val="F68B1F"/>
                </a:solidFill>
              </a:rPr>
              <a:t>PREPARE INPUT DATA</a:t>
            </a:r>
          </a:p>
        </p:txBody>
      </p:sp>
      <p:sp>
        <p:nvSpPr>
          <p:cNvPr id="48" name="Text Placeholder 5">
            <a:extLst>
              <a:ext uri="{FF2B5EF4-FFF2-40B4-BE49-F238E27FC236}">
                <a16:creationId xmlns:a16="http://schemas.microsoft.com/office/drawing/2014/main" id="{E3847CE8-C0C2-4028-BEAD-1E42B24F6691}"/>
              </a:ext>
            </a:extLst>
          </p:cNvPr>
          <p:cNvSpPr>
            <a:spLocks noGrp="1"/>
          </p:cNvSpPr>
          <p:nvPr>
            <p:ph type="body" sz="quarter" idx="10"/>
          </p:nvPr>
        </p:nvSpPr>
        <p:spPr>
          <a:xfrm>
            <a:off x="-99954" y="7185918"/>
            <a:ext cx="8094134" cy="785711"/>
          </a:xfrm>
        </p:spPr>
        <p:txBody>
          <a:bodyPr/>
          <a:lstStyle/>
          <a:p>
            <a:r>
              <a:rPr lang="en-US" sz="1000">
                <a:solidFill>
                  <a:schemeClr val="tx1">
                    <a:lumMod val="85000"/>
                    <a:lumOff val="15000"/>
                  </a:schemeClr>
                </a:solidFill>
              </a:rPr>
              <a:t>* ping is a latitude/longitude coordinate with a timestamp registered by a device</a:t>
            </a:r>
          </a:p>
        </p:txBody>
      </p:sp>
      <p:sp>
        <p:nvSpPr>
          <p:cNvPr id="45" name="Freeform: Shape 44">
            <a:extLst>
              <a:ext uri="{FF2B5EF4-FFF2-40B4-BE49-F238E27FC236}">
                <a16:creationId xmlns:a16="http://schemas.microsoft.com/office/drawing/2014/main" id="{3E1F9694-324B-4D5F-B5F5-68F70DB65E87}"/>
              </a:ext>
            </a:extLst>
          </p:cNvPr>
          <p:cNvSpPr/>
          <p:nvPr/>
        </p:nvSpPr>
        <p:spPr>
          <a:xfrm>
            <a:off x="2078000" y="2490023"/>
            <a:ext cx="6608799" cy="974825"/>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algn="l" defTabSz="711200">
              <a:lnSpc>
                <a:spcPct val="90000"/>
              </a:lnSpc>
              <a:spcBef>
                <a:spcPct val="0"/>
              </a:spcBef>
              <a:spcAft>
                <a:spcPct val="15000"/>
              </a:spcAft>
              <a:buChar char="•"/>
            </a:pPr>
            <a:r>
              <a:rPr lang="en-US" sz="1600"/>
              <a:t>Select study </a:t>
            </a:r>
            <a:r>
              <a:rPr lang="en-US" sz="1600" kern="1200"/>
              <a:t>period and geography (shapefile)</a:t>
            </a:r>
          </a:p>
          <a:p>
            <a:pPr marL="171450" lvl="1" indent="-171450" algn="l" defTabSz="711200">
              <a:lnSpc>
                <a:spcPct val="90000"/>
              </a:lnSpc>
              <a:spcBef>
                <a:spcPct val="0"/>
              </a:spcBef>
              <a:spcAft>
                <a:spcPct val="15000"/>
              </a:spcAft>
              <a:buChar char="•"/>
            </a:pPr>
            <a:r>
              <a:rPr lang="en-US" sz="1600"/>
              <a:t>Intersect shapefile with national </a:t>
            </a:r>
            <a:r>
              <a:rPr lang="en-US" sz="1600" err="1"/>
              <a:t>LBS</a:t>
            </a:r>
            <a:r>
              <a:rPr lang="en-US" sz="1600"/>
              <a:t> data to extract devices </a:t>
            </a:r>
            <a:br>
              <a:rPr lang="en-US" sz="1600"/>
            </a:br>
            <a:r>
              <a:rPr lang="en-US" sz="1600"/>
              <a:t>with at least one ping* in region</a:t>
            </a:r>
          </a:p>
          <a:p>
            <a:pPr marL="0" lvl="1" algn="l" defTabSz="711200">
              <a:lnSpc>
                <a:spcPct val="90000"/>
              </a:lnSpc>
              <a:spcBef>
                <a:spcPct val="0"/>
              </a:spcBef>
              <a:spcAft>
                <a:spcPct val="15000"/>
              </a:spcAft>
            </a:pPr>
            <a:endParaRPr lang="en-US" sz="2000" kern="1200"/>
          </a:p>
          <a:p>
            <a:pPr marL="0" lvl="1" algn="l" defTabSz="711200">
              <a:lnSpc>
                <a:spcPct val="90000"/>
              </a:lnSpc>
              <a:spcBef>
                <a:spcPct val="0"/>
              </a:spcBef>
              <a:spcAft>
                <a:spcPct val="15000"/>
              </a:spcAft>
            </a:pPr>
            <a:endParaRPr lang="en-US" sz="3200" kern="1200"/>
          </a:p>
        </p:txBody>
      </p:sp>
      <p:sp>
        <p:nvSpPr>
          <p:cNvPr id="47" name="Freeform: Shape 46">
            <a:extLst>
              <a:ext uri="{FF2B5EF4-FFF2-40B4-BE49-F238E27FC236}">
                <a16:creationId xmlns:a16="http://schemas.microsoft.com/office/drawing/2014/main" id="{71F105C9-2FE7-4C31-B135-F54CF0903CBE}"/>
              </a:ext>
            </a:extLst>
          </p:cNvPr>
          <p:cNvSpPr/>
          <p:nvPr/>
        </p:nvSpPr>
        <p:spPr>
          <a:xfrm>
            <a:off x="2078000" y="3601838"/>
            <a:ext cx="6608799" cy="962072"/>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Compute device level metrics on the extracted pings:</a:t>
            </a:r>
          </a:p>
          <a:p>
            <a:pPr marL="742950" lvl="2" indent="-285750" defTabSz="711200">
              <a:lnSpc>
                <a:spcPct val="90000"/>
              </a:lnSpc>
              <a:spcBef>
                <a:spcPct val="0"/>
              </a:spcBef>
              <a:spcAft>
                <a:spcPct val="15000"/>
              </a:spcAft>
              <a:buFont typeface="Courier New" panose="02070309020205020404" pitchFamily="49" charset="0"/>
              <a:buChar char="o"/>
            </a:pPr>
            <a:r>
              <a:rPr lang="en-US" sz="1400"/>
              <a:t>Total and average daily distance and number of pings</a:t>
            </a:r>
          </a:p>
          <a:p>
            <a:pPr marL="742950" lvl="2" indent="-285750" defTabSz="711200">
              <a:lnSpc>
                <a:spcPct val="90000"/>
              </a:lnSpc>
              <a:spcBef>
                <a:spcPct val="0"/>
              </a:spcBef>
              <a:spcAft>
                <a:spcPct val="15000"/>
              </a:spcAft>
              <a:buFont typeface="Courier New" panose="02070309020205020404" pitchFamily="49" charset="0"/>
              <a:buChar char="o"/>
            </a:pPr>
            <a:r>
              <a:rPr lang="en-US" sz="1400"/>
              <a:t>Number of unique coordinates, hours, and days</a:t>
            </a:r>
          </a:p>
          <a:p>
            <a:pPr marL="742950" lvl="2" indent="-285750" defTabSz="711200">
              <a:lnSpc>
                <a:spcPct val="90000"/>
              </a:lnSpc>
              <a:spcBef>
                <a:spcPct val="0"/>
              </a:spcBef>
              <a:spcAft>
                <a:spcPct val="15000"/>
              </a:spcAft>
              <a:buFont typeface="Courier New" panose="02070309020205020404" pitchFamily="49" charset="0"/>
              <a:buChar char="o"/>
            </a:pPr>
            <a:r>
              <a:rPr lang="en-US" sz="1400"/>
              <a:t>Time between pings and maximum speed</a:t>
            </a:r>
            <a:endParaRPr lang="en-US" sz="1600"/>
          </a:p>
        </p:txBody>
      </p:sp>
      <p:sp>
        <p:nvSpPr>
          <p:cNvPr id="50" name="Freeform: Shape 49">
            <a:extLst>
              <a:ext uri="{FF2B5EF4-FFF2-40B4-BE49-F238E27FC236}">
                <a16:creationId xmlns:a16="http://schemas.microsoft.com/office/drawing/2014/main" id="{449F873F-6F81-4629-B81E-9CC1948E8F26}"/>
              </a:ext>
            </a:extLst>
          </p:cNvPr>
          <p:cNvSpPr/>
          <p:nvPr/>
        </p:nvSpPr>
        <p:spPr>
          <a:xfrm>
            <a:off x="2078000" y="4722764"/>
            <a:ext cx="6608799" cy="962072"/>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Remove bad devices &amp; pings with noise reduction filters </a:t>
            </a:r>
          </a:p>
          <a:p>
            <a:pPr marL="742950" lvl="2" indent="-285750" defTabSz="711200">
              <a:lnSpc>
                <a:spcPct val="90000"/>
              </a:lnSpc>
              <a:spcBef>
                <a:spcPct val="0"/>
              </a:spcBef>
              <a:spcAft>
                <a:spcPct val="15000"/>
              </a:spcAft>
              <a:buFont typeface="Courier New" panose="02070309020205020404" pitchFamily="49" charset="0"/>
              <a:buChar char="o"/>
            </a:pPr>
            <a:r>
              <a:rPr lang="en-US" sz="1400"/>
              <a:t>E.g. Speeds exceeding 500 mph, average time gap between pings exceed 5 days, monthly distance &lt; 1 mile</a:t>
            </a:r>
          </a:p>
          <a:p>
            <a:pPr marL="171450" lvl="1" indent="-171450" defTabSz="711200">
              <a:lnSpc>
                <a:spcPct val="90000"/>
              </a:lnSpc>
              <a:spcBef>
                <a:spcPct val="0"/>
              </a:spcBef>
              <a:spcAft>
                <a:spcPct val="15000"/>
              </a:spcAft>
              <a:buChar char="•"/>
            </a:pPr>
            <a:r>
              <a:rPr lang="en-US" sz="1600"/>
              <a:t>Refine thresholds based on deep exploratory analysis</a:t>
            </a:r>
          </a:p>
          <a:p>
            <a:pPr marL="171450" lvl="1" indent="-171450" defTabSz="711200">
              <a:lnSpc>
                <a:spcPct val="90000"/>
              </a:lnSpc>
              <a:spcBef>
                <a:spcPct val="0"/>
              </a:spcBef>
              <a:spcAft>
                <a:spcPct val="15000"/>
              </a:spcAft>
              <a:buChar char="•"/>
            </a:pPr>
            <a:endParaRPr lang="en-US" sz="1600"/>
          </a:p>
          <a:p>
            <a:pPr marL="171450" lvl="1" indent="-171450" defTabSz="711200">
              <a:lnSpc>
                <a:spcPct val="90000"/>
              </a:lnSpc>
              <a:spcBef>
                <a:spcPct val="0"/>
              </a:spcBef>
              <a:spcAft>
                <a:spcPct val="15000"/>
              </a:spcAft>
              <a:buChar char="•"/>
            </a:pPr>
            <a:endParaRPr lang="en-US" sz="1600"/>
          </a:p>
        </p:txBody>
      </p:sp>
      <p:sp>
        <p:nvSpPr>
          <p:cNvPr id="18" name="Arrow: Chevron 17">
            <a:extLst>
              <a:ext uri="{FF2B5EF4-FFF2-40B4-BE49-F238E27FC236}">
                <a16:creationId xmlns:a16="http://schemas.microsoft.com/office/drawing/2014/main" id="{5C2F2A72-3DEA-472E-BA7D-9724F109B70B}"/>
              </a:ext>
            </a:extLst>
          </p:cNvPr>
          <p:cNvSpPr/>
          <p:nvPr/>
        </p:nvSpPr>
        <p:spPr>
          <a:xfrm rot="5400000">
            <a:off x="725029" y="2248868"/>
            <a:ext cx="1111811" cy="1594128"/>
          </a:xfrm>
          <a:prstGeom prst="chevron">
            <a:avLst>
              <a:gd name="adj" fmla="val 12036"/>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Oval 51">
            <a:extLst>
              <a:ext uri="{FF2B5EF4-FFF2-40B4-BE49-F238E27FC236}">
                <a16:creationId xmlns:a16="http://schemas.microsoft.com/office/drawing/2014/main" id="{F8120D6D-D0E3-4C84-8F19-FDF316FC62C1}"/>
              </a:ext>
            </a:extLst>
          </p:cNvPr>
          <p:cNvSpPr/>
          <p:nvPr/>
        </p:nvSpPr>
        <p:spPr>
          <a:xfrm>
            <a:off x="375749" y="2442745"/>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a:solidFill>
                  <a:schemeClr val="tx1"/>
                </a:solidFill>
              </a:rPr>
              <a:t>a</a:t>
            </a:r>
          </a:p>
        </p:txBody>
      </p:sp>
      <p:sp>
        <p:nvSpPr>
          <p:cNvPr id="19" name="Rectangle 18">
            <a:extLst>
              <a:ext uri="{FF2B5EF4-FFF2-40B4-BE49-F238E27FC236}">
                <a16:creationId xmlns:a16="http://schemas.microsoft.com/office/drawing/2014/main" id="{E2524287-39F9-4A22-A79E-9535CA172D8D}"/>
              </a:ext>
            </a:extLst>
          </p:cNvPr>
          <p:cNvSpPr/>
          <p:nvPr/>
        </p:nvSpPr>
        <p:spPr>
          <a:xfrm>
            <a:off x="379117" y="2523776"/>
            <a:ext cx="1803633" cy="1134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EXTRACT PINGS </a:t>
            </a:r>
          </a:p>
        </p:txBody>
      </p:sp>
      <p:sp>
        <p:nvSpPr>
          <p:cNvPr id="57" name="Arrow: Chevron 56">
            <a:extLst>
              <a:ext uri="{FF2B5EF4-FFF2-40B4-BE49-F238E27FC236}">
                <a16:creationId xmlns:a16="http://schemas.microsoft.com/office/drawing/2014/main" id="{8DDA7A7C-295F-448C-B2AE-D1BA6DFBA3C4}"/>
              </a:ext>
            </a:extLst>
          </p:cNvPr>
          <p:cNvSpPr/>
          <p:nvPr/>
        </p:nvSpPr>
        <p:spPr>
          <a:xfrm rot="5400000">
            <a:off x="725029" y="3356930"/>
            <a:ext cx="1111811" cy="1594128"/>
          </a:xfrm>
          <a:prstGeom prst="chevron">
            <a:avLst>
              <a:gd name="adj" fmla="val 12036"/>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Oval 52">
            <a:extLst>
              <a:ext uri="{FF2B5EF4-FFF2-40B4-BE49-F238E27FC236}">
                <a16:creationId xmlns:a16="http://schemas.microsoft.com/office/drawing/2014/main" id="{A2558B01-E2BB-4899-A6FE-580F0F325552}"/>
              </a:ext>
            </a:extLst>
          </p:cNvPr>
          <p:cNvSpPr/>
          <p:nvPr/>
        </p:nvSpPr>
        <p:spPr>
          <a:xfrm>
            <a:off x="375749" y="3556696"/>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a:solidFill>
                  <a:schemeClr val="tx1"/>
                </a:solidFill>
              </a:rPr>
              <a:t>b</a:t>
            </a:r>
          </a:p>
        </p:txBody>
      </p:sp>
      <p:sp>
        <p:nvSpPr>
          <p:cNvPr id="58" name="Rectangle 57">
            <a:extLst>
              <a:ext uri="{FF2B5EF4-FFF2-40B4-BE49-F238E27FC236}">
                <a16:creationId xmlns:a16="http://schemas.microsoft.com/office/drawing/2014/main" id="{44550AA0-9A4B-41C4-9D98-AA1009D678B7}"/>
              </a:ext>
            </a:extLst>
          </p:cNvPr>
          <p:cNvSpPr/>
          <p:nvPr/>
        </p:nvSpPr>
        <p:spPr>
          <a:xfrm>
            <a:off x="379117" y="3655180"/>
            <a:ext cx="1803633" cy="1134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COMPUTE METRICS</a:t>
            </a:r>
          </a:p>
        </p:txBody>
      </p:sp>
      <p:sp>
        <p:nvSpPr>
          <p:cNvPr id="59" name="Arrow: Chevron 58">
            <a:extLst>
              <a:ext uri="{FF2B5EF4-FFF2-40B4-BE49-F238E27FC236}">
                <a16:creationId xmlns:a16="http://schemas.microsoft.com/office/drawing/2014/main" id="{E674E1EC-2669-4B45-BE53-C1F1FF5A4578}"/>
              </a:ext>
            </a:extLst>
          </p:cNvPr>
          <p:cNvSpPr/>
          <p:nvPr/>
        </p:nvSpPr>
        <p:spPr>
          <a:xfrm rot="5400000">
            <a:off x="725029" y="4488335"/>
            <a:ext cx="1111811" cy="1594128"/>
          </a:xfrm>
          <a:prstGeom prst="chevron">
            <a:avLst>
              <a:gd name="adj" fmla="val 12036"/>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 name="Oval 53">
            <a:extLst>
              <a:ext uri="{FF2B5EF4-FFF2-40B4-BE49-F238E27FC236}">
                <a16:creationId xmlns:a16="http://schemas.microsoft.com/office/drawing/2014/main" id="{B244894D-FBF2-4AD4-B1C3-3306E7046216}"/>
              </a:ext>
            </a:extLst>
          </p:cNvPr>
          <p:cNvSpPr/>
          <p:nvPr/>
        </p:nvSpPr>
        <p:spPr>
          <a:xfrm>
            <a:off x="375749" y="4683170"/>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a:solidFill>
                  <a:schemeClr val="tx1"/>
                </a:solidFill>
              </a:rPr>
              <a:t>c</a:t>
            </a:r>
          </a:p>
        </p:txBody>
      </p:sp>
      <p:sp>
        <p:nvSpPr>
          <p:cNvPr id="60" name="Rectangle 59">
            <a:extLst>
              <a:ext uri="{FF2B5EF4-FFF2-40B4-BE49-F238E27FC236}">
                <a16:creationId xmlns:a16="http://schemas.microsoft.com/office/drawing/2014/main" id="{CBB6CF3F-C22B-46BF-A281-C7938AED733E}"/>
              </a:ext>
            </a:extLst>
          </p:cNvPr>
          <p:cNvSpPr/>
          <p:nvPr/>
        </p:nvSpPr>
        <p:spPr>
          <a:xfrm>
            <a:off x="379117" y="4687161"/>
            <a:ext cx="1803633" cy="1134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QUALITY FILTERS</a:t>
            </a:r>
          </a:p>
        </p:txBody>
      </p:sp>
    </p:spTree>
    <p:extLst>
      <p:ext uri="{BB962C8B-B14F-4D97-AF65-F5344CB8AC3E}">
        <p14:creationId xmlns:p14="http://schemas.microsoft.com/office/powerpoint/2010/main" val="1875404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7A35A-D895-4D2E-A02F-50E840D760E8}"/>
              </a:ext>
            </a:extLst>
          </p:cNvPr>
          <p:cNvSpPr>
            <a:spLocks noGrp="1"/>
          </p:cNvSpPr>
          <p:nvPr>
            <p:ph type="title"/>
          </p:nvPr>
        </p:nvSpPr>
        <p:spPr/>
        <p:txBody>
          <a:bodyPr/>
          <a:lstStyle/>
          <a:p>
            <a:r>
              <a:rPr lang="en-US" dirty="0"/>
              <a:t>Nebraska Data Sample</a:t>
            </a:r>
          </a:p>
        </p:txBody>
      </p:sp>
      <p:sp>
        <p:nvSpPr>
          <p:cNvPr id="3" name="Text Placeholder 2">
            <a:extLst>
              <a:ext uri="{FF2B5EF4-FFF2-40B4-BE49-F238E27FC236}">
                <a16:creationId xmlns:a16="http://schemas.microsoft.com/office/drawing/2014/main" id="{C9FCB210-AE77-4D12-8EEE-0724A5719637}"/>
              </a:ext>
            </a:extLst>
          </p:cNvPr>
          <p:cNvSpPr>
            <a:spLocks noGrp="1"/>
          </p:cNvSpPr>
          <p:nvPr>
            <p:ph type="body" sz="quarter" idx="10"/>
          </p:nvPr>
        </p:nvSpPr>
        <p:spPr>
          <a:xfrm>
            <a:off x="699346" y="1381760"/>
            <a:ext cx="8094662" cy="4551680"/>
          </a:xfrm>
        </p:spPr>
        <p:txBody>
          <a:bodyPr/>
          <a:lstStyle/>
          <a:p>
            <a:pPr>
              <a:spcBef>
                <a:spcPts val="1800"/>
              </a:spcBef>
            </a:pPr>
            <a:r>
              <a:rPr lang="en-US" dirty="0"/>
              <a:t>Data retrieved for October 2018</a:t>
            </a:r>
          </a:p>
          <a:p>
            <a:pPr lvl="1">
              <a:spcBef>
                <a:spcPts val="1800"/>
              </a:spcBef>
            </a:pPr>
            <a:r>
              <a:rPr lang="en-US" dirty="0"/>
              <a:t>Sightings 			380,570,902 	</a:t>
            </a:r>
          </a:p>
          <a:p>
            <a:pPr lvl="1">
              <a:spcBef>
                <a:spcPts val="1800"/>
              </a:spcBef>
            </a:pPr>
            <a:r>
              <a:rPr lang="en-US" dirty="0"/>
              <a:t>Total devices 			  920,683</a:t>
            </a:r>
          </a:p>
          <a:p>
            <a:pPr lvl="1">
              <a:spcBef>
                <a:spcPts val="1800"/>
              </a:spcBef>
            </a:pPr>
            <a:r>
              <a:rPr lang="en-US" dirty="0"/>
              <a:t>Good devices			  354,632</a:t>
            </a:r>
          </a:p>
          <a:p>
            <a:pPr lvl="2">
              <a:spcBef>
                <a:spcPts val="1800"/>
              </a:spcBef>
            </a:pPr>
            <a:r>
              <a:rPr lang="en-US" sz="2000" dirty="0"/>
              <a:t>Visitors oversampled, ~10% of residents</a:t>
            </a:r>
          </a:p>
          <a:p>
            <a:pPr lvl="1">
              <a:spcBef>
                <a:spcPts val="1800"/>
              </a:spcBef>
            </a:pPr>
            <a:r>
              <a:rPr lang="en-US" dirty="0"/>
              <a:t>Locations				2,517,224</a:t>
            </a:r>
          </a:p>
          <a:p>
            <a:pPr lvl="1">
              <a:spcBef>
                <a:spcPts val="1800"/>
              </a:spcBef>
            </a:pPr>
            <a:r>
              <a:rPr lang="en-US" dirty="0"/>
              <a:t>Trips					9,229,015</a:t>
            </a:r>
          </a:p>
          <a:p>
            <a:pPr lvl="1">
              <a:spcBef>
                <a:spcPts val="1800"/>
              </a:spcBef>
            </a:pPr>
            <a:endParaRPr lang="en-US" dirty="0"/>
          </a:p>
          <a:p>
            <a:pPr marL="0" indent="0">
              <a:spcBef>
                <a:spcPts val="1800"/>
              </a:spcBef>
              <a:buNone/>
            </a:pPr>
            <a:endParaRPr lang="en-US" dirty="0"/>
          </a:p>
        </p:txBody>
      </p:sp>
      <p:pic>
        <p:nvPicPr>
          <p:cNvPr id="4" name="Picture 3" descr="A picture containing object&#10;&#10;Description automatically generated">
            <a:extLst>
              <a:ext uri="{FF2B5EF4-FFF2-40B4-BE49-F238E27FC236}">
                <a16:creationId xmlns:a16="http://schemas.microsoft.com/office/drawing/2014/main" id="{6D02068C-A6F4-45A3-BCD6-BF8B25AA14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7859" y="277249"/>
            <a:ext cx="2880366" cy="673609"/>
          </a:xfrm>
          <a:prstGeom prst="rect">
            <a:avLst/>
          </a:prstGeom>
        </p:spPr>
      </p:pic>
    </p:spTree>
    <p:extLst>
      <p:ext uri="{BB962C8B-B14F-4D97-AF65-F5344CB8AC3E}">
        <p14:creationId xmlns:p14="http://schemas.microsoft.com/office/powerpoint/2010/main" val="1764632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4AE9-C2F7-4C90-B4C3-DC7009CE1C06}"/>
              </a:ext>
            </a:extLst>
          </p:cNvPr>
          <p:cNvSpPr>
            <a:spLocks noGrp="1"/>
          </p:cNvSpPr>
          <p:nvPr>
            <p:ph type="title"/>
          </p:nvPr>
        </p:nvSpPr>
        <p:spPr>
          <a:xfrm>
            <a:off x="592666" y="274638"/>
            <a:ext cx="8317654" cy="960728"/>
          </a:xfrm>
        </p:spPr>
        <p:txBody>
          <a:bodyPr/>
          <a:lstStyle/>
          <a:p>
            <a:r>
              <a:rPr lang="en-US" dirty="0"/>
              <a:t>All Locations for Devices Observed in Nebraska</a:t>
            </a:r>
          </a:p>
        </p:txBody>
      </p:sp>
      <p:pic>
        <p:nvPicPr>
          <p:cNvPr id="6" name="Picture 5">
            <a:extLst>
              <a:ext uri="{FF2B5EF4-FFF2-40B4-BE49-F238E27FC236}">
                <a16:creationId xmlns:a16="http://schemas.microsoft.com/office/drawing/2014/main" id="{0A4DAC50-2A57-4B0E-B5E3-5078ACF191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05314"/>
            <a:ext cx="9144000" cy="4961772"/>
          </a:xfrm>
          <a:prstGeom prst="rect">
            <a:avLst/>
          </a:prstGeom>
        </p:spPr>
      </p:pic>
    </p:spTree>
    <p:extLst>
      <p:ext uri="{BB962C8B-B14F-4D97-AF65-F5344CB8AC3E}">
        <p14:creationId xmlns:p14="http://schemas.microsoft.com/office/powerpoint/2010/main" val="3008556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A271-7CF3-45A8-8BB5-4922AA75AA2E}"/>
              </a:ext>
            </a:extLst>
          </p:cNvPr>
          <p:cNvSpPr>
            <a:spLocks noGrp="1"/>
          </p:cNvSpPr>
          <p:nvPr>
            <p:ph type="title"/>
          </p:nvPr>
        </p:nvSpPr>
        <p:spPr/>
        <p:txBody>
          <a:bodyPr/>
          <a:lstStyle/>
          <a:p>
            <a:r>
              <a:rPr lang="en-US"/>
              <a:t>Trips identified based on “stop” locations</a:t>
            </a:r>
          </a:p>
        </p:txBody>
      </p:sp>
      <p:sp>
        <p:nvSpPr>
          <p:cNvPr id="6" name="Rectangle 5">
            <a:extLst>
              <a:ext uri="{FF2B5EF4-FFF2-40B4-BE49-F238E27FC236}">
                <a16:creationId xmlns:a16="http://schemas.microsoft.com/office/drawing/2014/main" id="{F811E83E-C012-4649-8923-F42D19B90FF7}"/>
              </a:ext>
            </a:extLst>
          </p:cNvPr>
          <p:cNvSpPr/>
          <p:nvPr/>
        </p:nvSpPr>
        <p:spPr>
          <a:xfrm>
            <a:off x="4632198" y="1607953"/>
            <a:ext cx="1909562" cy="300082"/>
          </a:xfrm>
          <a:prstGeom prst="rect">
            <a:avLst/>
          </a:prstGeom>
        </p:spPr>
        <p:txBody>
          <a:bodyPr wrap="none">
            <a:spAutoFit/>
          </a:bodyPr>
          <a:lstStyle/>
          <a:p>
            <a:pPr algn="ctr"/>
            <a:r>
              <a:rPr lang="en-US" sz="1350" b="1">
                <a:solidFill>
                  <a:srgbClr val="F68B1F"/>
                </a:solidFill>
              </a:rPr>
              <a:t>EXPAND TO REGION</a:t>
            </a:r>
          </a:p>
        </p:txBody>
      </p:sp>
      <p:sp>
        <p:nvSpPr>
          <p:cNvPr id="7" name="Rectangle 6">
            <a:extLst>
              <a:ext uri="{FF2B5EF4-FFF2-40B4-BE49-F238E27FC236}">
                <a16:creationId xmlns:a16="http://schemas.microsoft.com/office/drawing/2014/main" id="{1ECEAC80-67B0-4DA7-B522-BE0167B2BD84}"/>
              </a:ext>
            </a:extLst>
          </p:cNvPr>
          <p:cNvSpPr/>
          <p:nvPr/>
        </p:nvSpPr>
        <p:spPr>
          <a:xfrm>
            <a:off x="6647726" y="1607953"/>
            <a:ext cx="1938416" cy="300082"/>
          </a:xfrm>
          <a:prstGeom prst="rect">
            <a:avLst/>
          </a:prstGeom>
        </p:spPr>
        <p:txBody>
          <a:bodyPr wrap="none">
            <a:spAutoFit/>
          </a:bodyPr>
          <a:lstStyle/>
          <a:p>
            <a:pPr algn="ctr"/>
            <a:r>
              <a:rPr lang="en-US" sz="1350" b="1">
                <a:solidFill>
                  <a:srgbClr val="F68B1F"/>
                </a:solidFill>
              </a:rPr>
              <a:t>AGGREGATE TO O-D</a:t>
            </a:r>
          </a:p>
        </p:txBody>
      </p:sp>
      <p:grpSp>
        <p:nvGrpSpPr>
          <p:cNvPr id="12" name="Group 11">
            <a:extLst>
              <a:ext uri="{FF2B5EF4-FFF2-40B4-BE49-F238E27FC236}">
                <a16:creationId xmlns:a16="http://schemas.microsoft.com/office/drawing/2014/main" id="{17E454F3-7DA0-4005-9DEF-2EF823B59904}"/>
              </a:ext>
            </a:extLst>
          </p:cNvPr>
          <p:cNvGrpSpPr/>
          <p:nvPr/>
        </p:nvGrpSpPr>
        <p:grpSpPr>
          <a:xfrm>
            <a:off x="1410103" y="1375373"/>
            <a:ext cx="6323795" cy="233927"/>
            <a:chOff x="1701777" y="1493855"/>
            <a:chExt cx="8431727" cy="311902"/>
          </a:xfrm>
        </p:grpSpPr>
        <p:sp>
          <p:nvSpPr>
            <p:cNvPr id="8" name="Oval 7">
              <a:extLst>
                <a:ext uri="{FF2B5EF4-FFF2-40B4-BE49-F238E27FC236}">
                  <a16:creationId xmlns:a16="http://schemas.microsoft.com/office/drawing/2014/main" id="{1D79E937-380D-4DA7-B480-05F29250DC06}"/>
                </a:ext>
              </a:extLst>
            </p:cNvPr>
            <p:cNvSpPr/>
            <p:nvPr/>
          </p:nvSpPr>
          <p:spPr>
            <a:xfrm>
              <a:off x="1701777"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1</a:t>
              </a:r>
            </a:p>
          </p:txBody>
        </p:sp>
        <p:sp>
          <p:nvSpPr>
            <p:cNvPr id="9" name="Oval 8">
              <a:extLst>
                <a:ext uri="{FF2B5EF4-FFF2-40B4-BE49-F238E27FC236}">
                  <a16:creationId xmlns:a16="http://schemas.microsoft.com/office/drawing/2014/main" id="{353D3546-1217-4DD0-BA40-0243EDB7F0F5}"/>
                </a:ext>
              </a:extLst>
            </p:cNvPr>
            <p:cNvSpPr/>
            <p:nvPr/>
          </p:nvSpPr>
          <p:spPr>
            <a:xfrm>
              <a:off x="4408385"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2</a:t>
              </a:r>
            </a:p>
          </p:txBody>
        </p:sp>
        <p:sp>
          <p:nvSpPr>
            <p:cNvPr id="10" name="Oval 9">
              <a:extLst>
                <a:ext uri="{FF2B5EF4-FFF2-40B4-BE49-F238E27FC236}">
                  <a16:creationId xmlns:a16="http://schemas.microsoft.com/office/drawing/2014/main" id="{DFE6B160-5286-447F-B9F6-5986D58FF47F}"/>
                </a:ext>
              </a:extLst>
            </p:cNvPr>
            <p:cNvSpPr/>
            <p:nvPr/>
          </p:nvSpPr>
          <p:spPr>
            <a:xfrm>
              <a:off x="7114993"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3</a:t>
              </a:r>
            </a:p>
          </p:txBody>
        </p:sp>
        <p:sp>
          <p:nvSpPr>
            <p:cNvPr id="11" name="Oval 10">
              <a:extLst>
                <a:ext uri="{FF2B5EF4-FFF2-40B4-BE49-F238E27FC236}">
                  <a16:creationId xmlns:a16="http://schemas.microsoft.com/office/drawing/2014/main" id="{6E88B7F3-0074-45C9-9D1B-BB6F77D4EE64}"/>
                </a:ext>
              </a:extLst>
            </p:cNvPr>
            <p:cNvSpPr/>
            <p:nvPr/>
          </p:nvSpPr>
          <p:spPr>
            <a:xfrm>
              <a:off x="9821602"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4</a:t>
              </a:r>
            </a:p>
          </p:txBody>
        </p:sp>
      </p:grpSp>
      <p:sp>
        <p:nvSpPr>
          <p:cNvPr id="3" name="Rectangle 2">
            <a:extLst>
              <a:ext uri="{FF2B5EF4-FFF2-40B4-BE49-F238E27FC236}">
                <a16:creationId xmlns:a16="http://schemas.microsoft.com/office/drawing/2014/main" id="{6B3560EB-B351-4947-985E-AE4AFF28A1A2}"/>
              </a:ext>
            </a:extLst>
          </p:cNvPr>
          <p:cNvSpPr/>
          <p:nvPr/>
        </p:nvSpPr>
        <p:spPr>
          <a:xfrm>
            <a:off x="4696287" y="1290910"/>
            <a:ext cx="3990512" cy="617125"/>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956259E-BF6F-44AE-A414-7447DB69CB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18524" y="-10936"/>
            <a:ext cx="1125476" cy="1252811"/>
          </a:xfrm>
          <a:prstGeom prst="rect">
            <a:avLst/>
          </a:prstGeom>
        </p:spPr>
      </p:pic>
      <p:sp>
        <p:nvSpPr>
          <p:cNvPr id="5" name="Rectangle 4">
            <a:extLst>
              <a:ext uri="{FF2B5EF4-FFF2-40B4-BE49-F238E27FC236}">
                <a16:creationId xmlns:a16="http://schemas.microsoft.com/office/drawing/2014/main" id="{92598C83-6254-406D-A797-7B26EC5FFB55}"/>
              </a:ext>
            </a:extLst>
          </p:cNvPr>
          <p:cNvSpPr/>
          <p:nvPr/>
        </p:nvSpPr>
        <p:spPr>
          <a:xfrm>
            <a:off x="2791820" y="1607953"/>
            <a:ext cx="1528047" cy="300082"/>
          </a:xfrm>
          <a:prstGeom prst="rect">
            <a:avLst/>
          </a:prstGeom>
        </p:spPr>
        <p:txBody>
          <a:bodyPr wrap="none">
            <a:spAutoFit/>
          </a:bodyPr>
          <a:lstStyle/>
          <a:p>
            <a:pPr algn="ctr"/>
            <a:r>
              <a:rPr lang="en-US" sz="1350" b="1">
                <a:solidFill>
                  <a:srgbClr val="F68B1F"/>
                </a:solidFill>
              </a:rPr>
              <a:t>IDENTIFY TRIPS</a:t>
            </a:r>
          </a:p>
        </p:txBody>
      </p:sp>
      <p:sp>
        <p:nvSpPr>
          <p:cNvPr id="42" name="Rectangle 41">
            <a:extLst>
              <a:ext uri="{FF2B5EF4-FFF2-40B4-BE49-F238E27FC236}">
                <a16:creationId xmlns:a16="http://schemas.microsoft.com/office/drawing/2014/main" id="{038275AC-53D3-40D6-87DD-2E9D8706023B}"/>
              </a:ext>
            </a:extLst>
          </p:cNvPr>
          <p:cNvSpPr/>
          <p:nvPr/>
        </p:nvSpPr>
        <p:spPr>
          <a:xfrm>
            <a:off x="483872" y="1609300"/>
            <a:ext cx="2079416" cy="300082"/>
          </a:xfrm>
          <a:prstGeom prst="rect">
            <a:avLst/>
          </a:prstGeom>
        </p:spPr>
        <p:txBody>
          <a:bodyPr wrap="none">
            <a:spAutoFit/>
          </a:bodyPr>
          <a:lstStyle/>
          <a:p>
            <a:pPr algn="ctr"/>
            <a:r>
              <a:rPr lang="en-US" sz="1350" b="1">
                <a:solidFill>
                  <a:srgbClr val="F68B1F"/>
                </a:solidFill>
              </a:rPr>
              <a:t>PREPARE INPUT DATA</a:t>
            </a:r>
          </a:p>
        </p:txBody>
      </p:sp>
      <p:sp>
        <p:nvSpPr>
          <p:cNvPr id="19" name="Rectangle 18">
            <a:extLst>
              <a:ext uri="{FF2B5EF4-FFF2-40B4-BE49-F238E27FC236}">
                <a16:creationId xmlns:a16="http://schemas.microsoft.com/office/drawing/2014/main" id="{2B86A708-0578-4151-861B-B39E3616944E}"/>
              </a:ext>
            </a:extLst>
          </p:cNvPr>
          <p:cNvSpPr/>
          <p:nvPr/>
        </p:nvSpPr>
        <p:spPr>
          <a:xfrm>
            <a:off x="448361" y="1290910"/>
            <a:ext cx="2079416" cy="617125"/>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26">
            <a:extLst>
              <a:ext uri="{FF2B5EF4-FFF2-40B4-BE49-F238E27FC236}">
                <a16:creationId xmlns:a16="http://schemas.microsoft.com/office/drawing/2014/main" id="{9E037711-7BFC-4206-812F-FFEF324A2018}"/>
              </a:ext>
            </a:extLst>
          </p:cNvPr>
          <p:cNvSpPr/>
          <p:nvPr/>
        </p:nvSpPr>
        <p:spPr>
          <a:xfrm>
            <a:off x="492712" y="1747920"/>
            <a:ext cx="8202927" cy="645380"/>
          </a:xfrm>
          <a:custGeom>
            <a:avLst/>
            <a:gdLst>
              <a:gd name="connsiteX0" fmla="*/ 0 w 5653382"/>
              <a:gd name="connsiteY0" fmla="*/ 0 h 1888430"/>
              <a:gd name="connsiteX1" fmla="*/ 5653382 w 5653382"/>
              <a:gd name="connsiteY1" fmla="*/ 0 h 1888430"/>
              <a:gd name="connsiteX2" fmla="*/ 5653382 w 5653382"/>
              <a:gd name="connsiteY2" fmla="*/ 1888430 h 1888430"/>
              <a:gd name="connsiteX3" fmla="*/ 0 w 5653382"/>
              <a:gd name="connsiteY3" fmla="*/ 1888430 h 1888430"/>
              <a:gd name="connsiteX4" fmla="*/ 0 w 5653382"/>
              <a:gd name="connsiteY4" fmla="*/ 0 h 1888430"/>
              <a:gd name="connsiteX0" fmla="*/ 1516380 w 5653382"/>
              <a:gd name="connsiteY0" fmla="*/ 30480 h 1888430"/>
              <a:gd name="connsiteX1" fmla="*/ 5653382 w 5653382"/>
              <a:gd name="connsiteY1" fmla="*/ 0 h 1888430"/>
              <a:gd name="connsiteX2" fmla="*/ 5653382 w 5653382"/>
              <a:gd name="connsiteY2" fmla="*/ 1888430 h 1888430"/>
              <a:gd name="connsiteX3" fmla="*/ 0 w 5653382"/>
              <a:gd name="connsiteY3" fmla="*/ 1888430 h 1888430"/>
              <a:gd name="connsiteX4" fmla="*/ 1516380 w 5653382"/>
              <a:gd name="connsiteY4" fmla="*/ 30480 h 188843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45164 h 910527"/>
              <a:gd name="connsiteX1" fmla="*/ 3771217 w 15507060"/>
              <a:gd name="connsiteY1" fmla="*/ 11878 h 910527"/>
              <a:gd name="connsiteX2" fmla="*/ 15507060 w 15507060"/>
              <a:gd name="connsiteY2" fmla="*/ 874434 h 910527"/>
              <a:gd name="connsiteX3" fmla="*/ 0 w 15507060"/>
              <a:gd name="connsiteY3" fmla="*/ 910527 h 910527"/>
              <a:gd name="connsiteX4" fmla="*/ 180900 w 15507060"/>
              <a:gd name="connsiteY4" fmla="*/ 45164 h 910527"/>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33286 h 898649"/>
              <a:gd name="connsiteX1" fmla="*/ 3771217 w 15507060"/>
              <a:gd name="connsiteY1" fmla="*/ 0 h 898649"/>
              <a:gd name="connsiteX2" fmla="*/ 15507060 w 15507060"/>
              <a:gd name="connsiteY2" fmla="*/ 887037 h 898649"/>
              <a:gd name="connsiteX3" fmla="*/ 0 w 15507060"/>
              <a:gd name="connsiteY3" fmla="*/ 898649 h 898649"/>
              <a:gd name="connsiteX4" fmla="*/ 180900 w 15507060"/>
              <a:gd name="connsiteY4" fmla="*/ 33286 h 898649"/>
              <a:gd name="connsiteX0" fmla="*/ 180900 w 15507060"/>
              <a:gd name="connsiteY0" fmla="*/ 82248 h 947611"/>
              <a:gd name="connsiteX1" fmla="*/ 3586609 w 15507060"/>
              <a:gd name="connsiteY1" fmla="*/ 0 h 947611"/>
              <a:gd name="connsiteX2" fmla="*/ 15507060 w 15507060"/>
              <a:gd name="connsiteY2" fmla="*/ 935999 h 947611"/>
              <a:gd name="connsiteX3" fmla="*/ 0 w 15507060"/>
              <a:gd name="connsiteY3" fmla="*/ 947611 h 947611"/>
              <a:gd name="connsiteX4" fmla="*/ 180900 w 15507060"/>
              <a:gd name="connsiteY4" fmla="*/ 82248 h 947611"/>
              <a:gd name="connsiteX0" fmla="*/ 180900 w 15507060"/>
              <a:gd name="connsiteY0" fmla="*/ 1 h 865364"/>
              <a:gd name="connsiteX1" fmla="*/ 7178088 w 15507060"/>
              <a:gd name="connsiteY1" fmla="*/ 3436 h 865364"/>
              <a:gd name="connsiteX2" fmla="*/ 15507060 w 15507060"/>
              <a:gd name="connsiteY2" fmla="*/ 853752 h 865364"/>
              <a:gd name="connsiteX3" fmla="*/ 0 w 15507060"/>
              <a:gd name="connsiteY3" fmla="*/ 865364 h 865364"/>
              <a:gd name="connsiteX4" fmla="*/ 180900 w 15507060"/>
              <a:gd name="connsiteY4" fmla="*/ 1 h 865364"/>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7060" h="889843">
                <a:moveTo>
                  <a:pt x="4510816" y="0"/>
                </a:moveTo>
                <a:lnTo>
                  <a:pt x="7178088" y="27915"/>
                </a:lnTo>
                <a:lnTo>
                  <a:pt x="15507060" y="878231"/>
                </a:lnTo>
                <a:lnTo>
                  <a:pt x="0" y="889843"/>
                </a:lnTo>
                <a:cubicBezTo>
                  <a:pt x="3990267" y="116418"/>
                  <a:pt x="671594" y="688995"/>
                  <a:pt x="4510816" y="0"/>
                </a:cubicBezTo>
                <a:close/>
              </a:path>
            </a:pathLst>
          </a:custGeom>
          <a:gradFill>
            <a:gsLst>
              <a:gs pos="0">
                <a:schemeClr val="bg1">
                  <a:lumMod val="85000"/>
                  <a:alpha val="0"/>
                </a:schemeClr>
              </a:gs>
              <a:gs pos="100000">
                <a:schemeClr val="bg1">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0B119BA-47BC-4882-A3C6-B32CA9BD4045}"/>
              </a:ext>
            </a:extLst>
          </p:cNvPr>
          <p:cNvSpPr/>
          <p:nvPr/>
        </p:nvSpPr>
        <p:spPr>
          <a:xfrm>
            <a:off x="2357621" y="5930621"/>
            <a:ext cx="5660903" cy="3979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800">
                <a:solidFill>
                  <a:schemeClr val="tx1"/>
                </a:solidFill>
              </a:rPr>
              <a:t>* </a:t>
            </a:r>
            <a:r>
              <a:rPr lang="en-US" sz="900">
                <a:solidFill>
                  <a:schemeClr val="tx1">
                    <a:lumMod val="85000"/>
                    <a:lumOff val="15000"/>
                  </a:schemeClr>
                </a:solidFill>
              </a:rPr>
              <a:t>ping is a latitude/longitude coordinate with a timestamp registered by a device</a:t>
            </a:r>
          </a:p>
          <a:p>
            <a:r>
              <a:rPr lang="en-US" sz="900">
                <a:solidFill>
                  <a:schemeClr val="tx1"/>
                </a:solidFill>
              </a:rPr>
              <a:t>ˠ midpoint by time – additional adjustments may be made for trips over 6 hours duration</a:t>
            </a:r>
          </a:p>
        </p:txBody>
      </p:sp>
      <p:sp>
        <p:nvSpPr>
          <p:cNvPr id="28" name="Freeform: Shape 27">
            <a:extLst>
              <a:ext uri="{FF2B5EF4-FFF2-40B4-BE49-F238E27FC236}">
                <a16:creationId xmlns:a16="http://schemas.microsoft.com/office/drawing/2014/main" id="{8DF6F1E6-8399-4354-8657-56D3D7B4DC5E}"/>
              </a:ext>
            </a:extLst>
          </p:cNvPr>
          <p:cNvSpPr/>
          <p:nvPr/>
        </p:nvSpPr>
        <p:spPr>
          <a:xfrm>
            <a:off x="2078000" y="2490023"/>
            <a:ext cx="6608799" cy="974825"/>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Remove pings with poor horizonal accuracy (&gt;100 meters)</a:t>
            </a:r>
          </a:p>
          <a:p>
            <a:pPr marL="171450" lvl="1" indent="-171450" defTabSz="711200">
              <a:lnSpc>
                <a:spcPct val="90000"/>
              </a:lnSpc>
              <a:spcBef>
                <a:spcPct val="0"/>
              </a:spcBef>
              <a:spcAft>
                <a:spcPct val="15000"/>
              </a:spcAft>
              <a:buChar char="•"/>
            </a:pPr>
            <a:r>
              <a:rPr lang="en-US" sz="1600"/>
              <a:t>Cluster pings using density-based algorithm </a:t>
            </a:r>
          </a:p>
          <a:p>
            <a:pPr marL="171450" lvl="1" indent="-171450" defTabSz="711200">
              <a:lnSpc>
                <a:spcPct val="90000"/>
              </a:lnSpc>
              <a:spcBef>
                <a:spcPct val="0"/>
              </a:spcBef>
              <a:spcAft>
                <a:spcPct val="15000"/>
              </a:spcAft>
              <a:buChar char="•"/>
            </a:pPr>
            <a:r>
              <a:rPr lang="en-US" sz="1600"/>
              <a:t>Tag clusters as stopped vs. moving based on rolling window speed</a:t>
            </a:r>
          </a:p>
          <a:p>
            <a:pPr marL="0" lvl="1" algn="l" defTabSz="711200">
              <a:lnSpc>
                <a:spcPct val="90000"/>
              </a:lnSpc>
              <a:spcBef>
                <a:spcPct val="0"/>
              </a:spcBef>
              <a:spcAft>
                <a:spcPct val="15000"/>
              </a:spcAft>
            </a:pPr>
            <a:endParaRPr lang="en-US" sz="2000" kern="1200"/>
          </a:p>
          <a:p>
            <a:pPr marL="0" lvl="1" algn="l" defTabSz="711200">
              <a:lnSpc>
                <a:spcPct val="90000"/>
              </a:lnSpc>
              <a:spcBef>
                <a:spcPct val="0"/>
              </a:spcBef>
              <a:spcAft>
                <a:spcPct val="15000"/>
              </a:spcAft>
            </a:pPr>
            <a:endParaRPr lang="en-US" sz="3200" kern="1200"/>
          </a:p>
        </p:txBody>
      </p:sp>
      <p:sp>
        <p:nvSpPr>
          <p:cNvPr id="29" name="Freeform: Shape 28">
            <a:extLst>
              <a:ext uri="{FF2B5EF4-FFF2-40B4-BE49-F238E27FC236}">
                <a16:creationId xmlns:a16="http://schemas.microsoft.com/office/drawing/2014/main" id="{96F2F8FD-91CB-4F88-8F27-F89DE3EBAEF6}"/>
              </a:ext>
            </a:extLst>
          </p:cNvPr>
          <p:cNvSpPr/>
          <p:nvPr/>
        </p:nvSpPr>
        <p:spPr>
          <a:xfrm>
            <a:off x="2078000" y="3601838"/>
            <a:ext cx="6608799" cy="962072"/>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Classify stopped clusters as “home”, “work”, or “other” </a:t>
            </a:r>
          </a:p>
          <a:p>
            <a:pPr marL="742950" lvl="2" indent="-285750" defTabSz="711200">
              <a:lnSpc>
                <a:spcPct val="90000"/>
              </a:lnSpc>
              <a:spcBef>
                <a:spcPct val="0"/>
              </a:spcBef>
              <a:spcAft>
                <a:spcPct val="15000"/>
              </a:spcAft>
              <a:buFont typeface="Courier New" panose="02070309020205020404" pitchFamily="49" charset="0"/>
              <a:buChar char="o"/>
            </a:pPr>
            <a:r>
              <a:rPr lang="en-US" sz="1400"/>
              <a:t>Based on recurring activity patterns, page-rank / node centrality metric, hours spent, and days seen at each cluster</a:t>
            </a:r>
          </a:p>
          <a:p>
            <a:pPr marL="171450" lvl="1" indent="-171450" defTabSz="711200">
              <a:lnSpc>
                <a:spcPct val="90000"/>
              </a:lnSpc>
              <a:spcBef>
                <a:spcPct val="0"/>
              </a:spcBef>
              <a:spcAft>
                <a:spcPct val="15000"/>
              </a:spcAft>
              <a:buChar char="•"/>
            </a:pPr>
            <a:endParaRPr lang="en-US" sz="1600"/>
          </a:p>
          <a:p>
            <a:pPr marL="171450" lvl="1" indent="-171450" defTabSz="711200">
              <a:lnSpc>
                <a:spcPct val="90000"/>
              </a:lnSpc>
              <a:spcBef>
                <a:spcPct val="0"/>
              </a:spcBef>
              <a:spcAft>
                <a:spcPct val="15000"/>
              </a:spcAft>
              <a:buChar char="•"/>
            </a:pPr>
            <a:endParaRPr lang="en-US" sz="1600"/>
          </a:p>
        </p:txBody>
      </p:sp>
      <p:sp>
        <p:nvSpPr>
          <p:cNvPr id="30" name="Freeform: Shape 29">
            <a:extLst>
              <a:ext uri="{FF2B5EF4-FFF2-40B4-BE49-F238E27FC236}">
                <a16:creationId xmlns:a16="http://schemas.microsoft.com/office/drawing/2014/main" id="{506566E6-70BD-482E-8C42-FD70A35B3BF7}"/>
              </a:ext>
            </a:extLst>
          </p:cNvPr>
          <p:cNvSpPr/>
          <p:nvPr/>
        </p:nvSpPr>
        <p:spPr>
          <a:xfrm>
            <a:off x="2078000" y="4722764"/>
            <a:ext cx="6608799" cy="962072"/>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Create trips by connecting successive dwells (visits to a cluster)</a:t>
            </a:r>
          </a:p>
          <a:p>
            <a:pPr marL="171450" lvl="1" indent="-171450" defTabSz="711200">
              <a:lnSpc>
                <a:spcPct val="90000"/>
              </a:lnSpc>
              <a:spcBef>
                <a:spcPct val="0"/>
              </a:spcBef>
              <a:spcAft>
                <a:spcPct val="15000"/>
              </a:spcAft>
              <a:buChar char="•"/>
            </a:pPr>
            <a:r>
              <a:rPr lang="en-US" sz="1600"/>
              <a:t>Tag time periods based on trip </a:t>
            </a:r>
            <a:r>
              <a:rPr lang="en-US" sz="1600" err="1"/>
              <a:t>midpoint</a:t>
            </a:r>
            <a:r>
              <a:rPr lang="en-US" sz="2400" baseline="30000" err="1"/>
              <a:t>ˠ</a:t>
            </a:r>
            <a:endParaRPr lang="en-US" sz="1600" baseline="30000"/>
          </a:p>
          <a:p>
            <a:pPr marL="171450" lvl="1" indent="-171450" defTabSz="711200">
              <a:lnSpc>
                <a:spcPct val="90000"/>
              </a:lnSpc>
              <a:spcBef>
                <a:spcPct val="0"/>
              </a:spcBef>
              <a:spcAft>
                <a:spcPct val="15000"/>
              </a:spcAft>
              <a:buChar char="•"/>
            </a:pPr>
            <a:r>
              <a:rPr lang="en-US" sz="1600"/>
              <a:t>Create plots, maps, and checks to validate trip output quality</a:t>
            </a:r>
          </a:p>
          <a:p>
            <a:pPr marL="171450" lvl="1" indent="-171450" defTabSz="711200">
              <a:lnSpc>
                <a:spcPct val="90000"/>
              </a:lnSpc>
              <a:spcBef>
                <a:spcPct val="0"/>
              </a:spcBef>
              <a:spcAft>
                <a:spcPct val="15000"/>
              </a:spcAft>
              <a:buChar char="•"/>
            </a:pPr>
            <a:endParaRPr lang="en-US" sz="1600"/>
          </a:p>
        </p:txBody>
      </p:sp>
      <p:sp>
        <p:nvSpPr>
          <p:cNvPr id="32" name="Arrow: Chevron 31">
            <a:extLst>
              <a:ext uri="{FF2B5EF4-FFF2-40B4-BE49-F238E27FC236}">
                <a16:creationId xmlns:a16="http://schemas.microsoft.com/office/drawing/2014/main" id="{AC1ECE85-462E-4E29-B728-EAE4FE1D2536}"/>
              </a:ext>
            </a:extLst>
          </p:cNvPr>
          <p:cNvSpPr/>
          <p:nvPr/>
        </p:nvSpPr>
        <p:spPr>
          <a:xfrm rot="5400000">
            <a:off x="725029" y="2248868"/>
            <a:ext cx="1111811" cy="1594128"/>
          </a:xfrm>
          <a:prstGeom prst="chevron">
            <a:avLst>
              <a:gd name="adj" fmla="val 12036"/>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Oval 32">
            <a:extLst>
              <a:ext uri="{FF2B5EF4-FFF2-40B4-BE49-F238E27FC236}">
                <a16:creationId xmlns:a16="http://schemas.microsoft.com/office/drawing/2014/main" id="{EECCBED7-DE28-4B31-AC09-ACFF3E4D8FE0}"/>
              </a:ext>
            </a:extLst>
          </p:cNvPr>
          <p:cNvSpPr/>
          <p:nvPr/>
        </p:nvSpPr>
        <p:spPr>
          <a:xfrm>
            <a:off x="375749" y="2442745"/>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a:solidFill>
                  <a:schemeClr val="tx1"/>
                </a:solidFill>
              </a:rPr>
              <a:t>a</a:t>
            </a:r>
          </a:p>
        </p:txBody>
      </p:sp>
      <p:sp>
        <p:nvSpPr>
          <p:cNvPr id="34" name="Rectangle 33">
            <a:extLst>
              <a:ext uri="{FF2B5EF4-FFF2-40B4-BE49-F238E27FC236}">
                <a16:creationId xmlns:a16="http://schemas.microsoft.com/office/drawing/2014/main" id="{63BDB1AA-D424-4EDC-A30D-4D23080943DA}"/>
              </a:ext>
            </a:extLst>
          </p:cNvPr>
          <p:cNvSpPr/>
          <p:nvPr/>
        </p:nvSpPr>
        <p:spPr>
          <a:xfrm>
            <a:off x="379117" y="2523776"/>
            <a:ext cx="1803633" cy="1134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CLUSTER PINGS</a:t>
            </a:r>
          </a:p>
        </p:txBody>
      </p:sp>
      <p:sp>
        <p:nvSpPr>
          <p:cNvPr id="35" name="Arrow: Chevron 34">
            <a:extLst>
              <a:ext uri="{FF2B5EF4-FFF2-40B4-BE49-F238E27FC236}">
                <a16:creationId xmlns:a16="http://schemas.microsoft.com/office/drawing/2014/main" id="{578C1C3B-6540-4F2C-86BC-EA233A9988CE}"/>
              </a:ext>
            </a:extLst>
          </p:cNvPr>
          <p:cNvSpPr/>
          <p:nvPr/>
        </p:nvSpPr>
        <p:spPr>
          <a:xfrm rot="5400000">
            <a:off x="725029" y="3356930"/>
            <a:ext cx="1111811" cy="1594128"/>
          </a:xfrm>
          <a:prstGeom prst="chevron">
            <a:avLst>
              <a:gd name="adj" fmla="val 12036"/>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Oval 35">
            <a:extLst>
              <a:ext uri="{FF2B5EF4-FFF2-40B4-BE49-F238E27FC236}">
                <a16:creationId xmlns:a16="http://schemas.microsoft.com/office/drawing/2014/main" id="{93815977-AC85-4E9F-B0FE-FA5DB723D2EF}"/>
              </a:ext>
            </a:extLst>
          </p:cNvPr>
          <p:cNvSpPr/>
          <p:nvPr/>
        </p:nvSpPr>
        <p:spPr>
          <a:xfrm>
            <a:off x="375749" y="3556696"/>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a:solidFill>
                  <a:schemeClr val="tx1"/>
                </a:solidFill>
              </a:rPr>
              <a:t>b</a:t>
            </a:r>
          </a:p>
        </p:txBody>
      </p:sp>
      <p:sp>
        <p:nvSpPr>
          <p:cNvPr id="37" name="Rectangle 36">
            <a:extLst>
              <a:ext uri="{FF2B5EF4-FFF2-40B4-BE49-F238E27FC236}">
                <a16:creationId xmlns:a16="http://schemas.microsoft.com/office/drawing/2014/main" id="{EDC15668-CB74-472E-B07F-47F24AC26377}"/>
              </a:ext>
            </a:extLst>
          </p:cNvPr>
          <p:cNvSpPr/>
          <p:nvPr/>
        </p:nvSpPr>
        <p:spPr>
          <a:xfrm>
            <a:off x="379117" y="3655180"/>
            <a:ext cx="1803633" cy="1134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CLASSIFY STOPS</a:t>
            </a:r>
          </a:p>
        </p:txBody>
      </p:sp>
      <p:sp>
        <p:nvSpPr>
          <p:cNvPr id="38" name="Arrow: Chevron 37">
            <a:extLst>
              <a:ext uri="{FF2B5EF4-FFF2-40B4-BE49-F238E27FC236}">
                <a16:creationId xmlns:a16="http://schemas.microsoft.com/office/drawing/2014/main" id="{11CC4407-B8E6-4E01-979B-1313C49E091B}"/>
              </a:ext>
            </a:extLst>
          </p:cNvPr>
          <p:cNvSpPr/>
          <p:nvPr/>
        </p:nvSpPr>
        <p:spPr>
          <a:xfrm rot="5400000">
            <a:off x="725029" y="4488335"/>
            <a:ext cx="1111811" cy="1594128"/>
          </a:xfrm>
          <a:prstGeom prst="chevron">
            <a:avLst>
              <a:gd name="adj" fmla="val 12036"/>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1E60EE71-4138-4E46-B064-0DE57A42188C}"/>
              </a:ext>
            </a:extLst>
          </p:cNvPr>
          <p:cNvSpPr/>
          <p:nvPr/>
        </p:nvSpPr>
        <p:spPr>
          <a:xfrm>
            <a:off x="375749" y="4683170"/>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a:solidFill>
                  <a:schemeClr val="tx1"/>
                </a:solidFill>
              </a:rPr>
              <a:t>c</a:t>
            </a:r>
          </a:p>
        </p:txBody>
      </p:sp>
      <p:sp>
        <p:nvSpPr>
          <p:cNvPr id="40" name="Rectangle 39">
            <a:extLst>
              <a:ext uri="{FF2B5EF4-FFF2-40B4-BE49-F238E27FC236}">
                <a16:creationId xmlns:a16="http://schemas.microsoft.com/office/drawing/2014/main" id="{5826713B-B1D3-47D1-AA4A-1E0C346575F3}"/>
              </a:ext>
            </a:extLst>
          </p:cNvPr>
          <p:cNvSpPr/>
          <p:nvPr/>
        </p:nvSpPr>
        <p:spPr>
          <a:xfrm>
            <a:off x="379117" y="4687161"/>
            <a:ext cx="1803633" cy="1134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BUILD TRIPS &amp; QA/QC</a:t>
            </a:r>
          </a:p>
        </p:txBody>
      </p:sp>
    </p:spTree>
    <p:extLst>
      <p:ext uri="{BB962C8B-B14F-4D97-AF65-F5344CB8AC3E}">
        <p14:creationId xmlns:p14="http://schemas.microsoft.com/office/powerpoint/2010/main" val="2396378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88F5-8EC4-4A88-BC47-900F098F2686}"/>
              </a:ext>
            </a:extLst>
          </p:cNvPr>
          <p:cNvSpPr>
            <a:spLocks noGrp="1"/>
          </p:cNvSpPr>
          <p:nvPr>
            <p:ph type="title"/>
          </p:nvPr>
        </p:nvSpPr>
        <p:spPr>
          <a:xfrm>
            <a:off x="537249" y="274638"/>
            <a:ext cx="3979334" cy="960728"/>
          </a:xfrm>
        </p:spPr>
        <p:txBody>
          <a:bodyPr>
            <a:normAutofit/>
          </a:bodyPr>
          <a:lstStyle/>
          <a:p>
            <a:r>
              <a:rPr lang="en-US" dirty="0"/>
              <a:t>Filtering Intermediate Stops on Long Trips</a:t>
            </a:r>
          </a:p>
        </p:txBody>
      </p:sp>
      <p:pic>
        <p:nvPicPr>
          <p:cNvPr id="6" name="Picture 5">
            <a:extLst>
              <a:ext uri="{FF2B5EF4-FFF2-40B4-BE49-F238E27FC236}">
                <a16:creationId xmlns:a16="http://schemas.microsoft.com/office/drawing/2014/main" id="{AF890090-B9DF-43C9-8088-A3AAD724E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362" y="1356907"/>
            <a:ext cx="4123112" cy="235292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6523F03-1C84-428C-AF1A-8BAB5A6708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3810000"/>
            <a:ext cx="4127874" cy="2355640"/>
          </a:xfrm>
          <a:prstGeom prst="rect">
            <a:avLst/>
          </a:prstGeom>
          <a:effectLst>
            <a:outerShdw blurRad="50800" dist="38100" dir="2700000" algn="tl" rotWithShape="0">
              <a:prstClr val="black">
                <a:alpha val="40000"/>
              </a:prstClr>
            </a:outerShdw>
          </a:effectLst>
        </p:spPr>
      </p:pic>
      <p:sp>
        <p:nvSpPr>
          <p:cNvPr id="10" name="Speech Bubble: Rectangle with Corners Rounded 9">
            <a:extLst>
              <a:ext uri="{FF2B5EF4-FFF2-40B4-BE49-F238E27FC236}">
                <a16:creationId xmlns:a16="http://schemas.microsoft.com/office/drawing/2014/main" id="{21EBA402-A889-4690-8CA4-6511B3189DE0}"/>
              </a:ext>
            </a:extLst>
          </p:cNvPr>
          <p:cNvSpPr/>
          <p:nvPr/>
        </p:nvSpPr>
        <p:spPr>
          <a:xfrm>
            <a:off x="5257800" y="4341778"/>
            <a:ext cx="3761928" cy="1823862"/>
          </a:xfrm>
          <a:prstGeom prst="wedgeRoundRectCallout">
            <a:avLst>
              <a:gd name="adj1" fmla="val -99960"/>
              <a:gd name="adj2" fmla="val 29090"/>
              <a:gd name="adj3" fmla="val 16667"/>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ysClr val="windowText" lastClr="000000"/>
                </a:solidFill>
              </a:rPr>
              <a:t>Filtering stops for fuel, food, etc., necessary for understanding actual long-distance OD demand for both passenger and freight flows</a:t>
            </a:r>
          </a:p>
        </p:txBody>
      </p:sp>
      <p:sp>
        <p:nvSpPr>
          <p:cNvPr id="13" name="Speech Bubble: Rectangle with Corners Rounded 12">
            <a:extLst>
              <a:ext uri="{FF2B5EF4-FFF2-40B4-BE49-F238E27FC236}">
                <a16:creationId xmlns:a16="http://schemas.microsoft.com/office/drawing/2014/main" id="{955E67C7-DE52-45E0-A19E-23AD84B4C3E2}"/>
              </a:ext>
            </a:extLst>
          </p:cNvPr>
          <p:cNvSpPr/>
          <p:nvPr/>
        </p:nvSpPr>
        <p:spPr>
          <a:xfrm>
            <a:off x="5257800" y="3300493"/>
            <a:ext cx="3761928" cy="960729"/>
          </a:xfrm>
          <a:prstGeom prst="wedgeRoundRectCallout">
            <a:avLst>
              <a:gd name="adj1" fmla="val -93161"/>
              <a:gd name="adj2" fmla="val -86728"/>
              <a:gd name="adj3" fmla="val 16667"/>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ysClr val="windowText" lastClr="000000"/>
                </a:solidFill>
              </a:rPr>
              <a:t>Geofencing around gas stations / truck stops, etc.</a:t>
            </a:r>
          </a:p>
        </p:txBody>
      </p:sp>
      <p:pic>
        <p:nvPicPr>
          <p:cNvPr id="8" name="Picture 7">
            <a:extLst>
              <a:ext uri="{FF2B5EF4-FFF2-40B4-BE49-F238E27FC236}">
                <a16:creationId xmlns:a16="http://schemas.microsoft.com/office/drawing/2014/main" id="{BE136203-F53F-4EE8-91DE-FF3B58FA7E8E}"/>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029199" y="92366"/>
            <a:ext cx="3979334" cy="2498434"/>
          </a:xfrm>
          <a:prstGeom prst="rect">
            <a:avLst/>
          </a:prstGeom>
          <a:ln>
            <a:noFill/>
          </a:ln>
          <a:extLst>
            <a:ext uri="{53640926-AAD7-44D8-BBD7-CCE9431645EC}">
              <a14:shadowObscured xmlns:a14="http://schemas.microsoft.com/office/drawing/2010/main"/>
            </a:ext>
          </a:extLst>
        </p:spPr>
      </p:pic>
      <p:sp>
        <p:nvSpPr>
          <p:cNvPr id="9" name="Speech Bubble: Rectangle with Corners Rounded 8">
            <a:extLst>
              <a:ext uri="{FF2B5EF4-FFF2-40B4-BE49-F238E27FC236}">
                <a16:creationId xmlns:a16="http://schemas.microsoft.com/office/drawing/2014/main" id="{AB5C6E43-C859-4517-9885-BE529E03F82E}"/>
              </a:ext>
            </a:extLst>
          </p:cNvPr>
          <p:cNvSpPr/>
          <p:nvPr/>
        </p:nvSpPr>
        <p:spPr>
          <a:xfrm>
            <a:off x="6386513" y="2190991"/>
            <a:ext cx="2633215" cy="960729"/>
          </a:xfrm>
          <a:prstGeom prst="wedgeRoundRectCallout">
            <a:avLst>
              <a:gd name="adj1" fmla="val -50174"/>
              <a:gd name="adj2" fmla="val -130847"/>
              <a:gd name="adj3" fmla="val 16667"/>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ysClr val="windowText" lastClr="000000"/>
                </a:solidFill>
              </a:rPr>
              <a:t>Lack of diversion one distinguishing mark</a:t>
            </a:r>
          </a:p>
        </p:txBody>
      </p:sp>
    </p:spTree>
    <p:extLst>
      <p:ext uri="{BB962C8B-B14F-4D97-AF65-F5344CB8AC3E}">
        <p14:creationId xmlns:p14="http://schemas.microsoft.com/office/powerpoint/2010/main" val="2383407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EF1F1D-ADAF-4EE2-A5D7-8869D3CFB796}"/>
              </a:ext>
            </a:extLst>
          </p:cNvPr>
          <p:cNvSpPr>
            <a:spLocks noGrp="1"/>
          </p:cNvSpPr>
          <p:nvPr>
            <p:ph type="body" sz="quarter" idx="10"/>
          </p:nvPr>
        </p:nvSpPr>
        <p:spPr>
          <a:xfrm>
            <a:off x="524910" y="1919334"/>
            <a:ext cx="8410704" cy="4581053"/>
          </a:xfrm>
        </p:spPr>
        <p:txBody>
          <a:bodyPr/>
          <a:lstStyle/>
          <a:p>
            <a:r>
              <a:rPr lang="en-US" dirty="0"/>
              <a:t>Completed 2014</a:t>
            </a:r>
          </a:p>
          <a:p>
            <a:r>
              <a:rPr lang="en-US" dirty="0"/>
              <a:t>2010 Base – 2040 Horizon</a:t>
            </a:r>
          </a:p>
          <a:p>
            <a:r>
              <a:rPr lang="en-US" dirty="0"/>
              <a:t>Total Daily Traffic</a:t>
            </a:r>
          </a:p>
          <a:p>
            <a:pPr lvl="1"/>
            <a:r>
              <a:rPr lang="en-US" dirty="0"/>
              <a:t>Autos &amp; Trucks</a:t>
            </a:r>
          </a:p>
          <a:p>
            <a:r>
              <a:rPr lang="en-US" dirty="0"/>
              <a:t>Expanded Network Coverage &amp; </a:t>
            </a:r>
            <a:r>
              <a:rPr lang="en-US" dirty="0" err="1"/>
              <a:t>TAZ</a:t>
            </a:r>
            <a:r>
              <a:rPr lang="en-US" dirty="0"/>
              <a:t> (3,684)</a:t>
            </a:r>
          </a:p>
          <a:p>
            <a:pPr lvl="1"/>
            <a:r>
              <a:rPr lang="en-US" dirty="0"/>
              <a:t>Roughly triple the detail as Version 1</a:t>
            </a:r>
          </a:p>
          <a:p>
            <a:r>
              <a:rPr lang="en-US" dirty="0"/>
              <a:t>Improved Sensitivity &amp; Accuracy</a:t>
            </a:r>
          </a:p>
          <a:p>
            <a:pPr lvl="1"/>
            <a:r>
              <a:rPr lang="en-US" dirty="0"/>
              <a:t>Incremental three-step model </a:t>
            </a:r>
            <a:br>
              <a:rPr lang="en-US" dirty="0"/>
            </a:br>
            <a:r>
              <a:rPr lang="en-US" dirty="0"/>
              <a:t>pivoting on ODs from big data</a:t>
            </a:r>
          </a:p>
          <a:p>
            <a:endParaRPr lang="en-US" dirty="0"/>
          </a:p>
        </p:txBody>
      </p:sp>
      <p:sp>
        <p:nvSpPr>
          <p:cNvPr id="2" name="Title 1">
            <a:extLst>
              <a:ext uri="{FF2B5EF4-FFF2-40B4-BE49-F238E27FC236}">
                <a16:creationId xmlns:a16="http://schemas.microsoft.com/office/drawing/2014/main" id="{1B38277B-52F2-4B08-B82F-85E4756E031B}"/>
              </a:ext>
            </a:extLst>
          </p:cNvPr>
          <p:cNvSpPr>
            <a:spLocks noGrp="1"/>
          </p:cNvSpPr>
          <p:nvPr>
            <p:ph type="title"/>
          </p:nvPr>
        </p:nvSpPr>
        <p:spPr/>
        <p:txBody>
          <a:bodyPr/>
          <a:lstStyle/>
          <a:p>
            <a:r>
              <a:rPr lang="en-US" dirty="0" err="1"/>
              <a:t>TSM</a:t>
            </a:r>
            <a:r>
              <a:rPr lang="en-US" dirty="0"/>
              <a:t> Version 2</a:t>
            </a:r>
          </a:p>
        </p:txBody>
      </p:sp>
      <p:pic>
        <p:nvPicPr>
          <p:cNvPr id="4" name="Picture 3">
            <a:extLst>
              <a:ext uri="{FF2B5EF4-FFF2-40B4-BE49-F238E27FC236}">
                <a16:creationId xmlns:a16="http://schemas.microsoft.com/office/drawing/2014/main" id="{1E399165-5D13-4934-967A-EA0A601EE9E4}"/>
              </a:ext>
            </a:extLst>
          </p:cNvPr>
          <p:cNvPicPr>
            <a:picLocks noChangeAspect="1"/>
          </p:cNvPicPr>
          <p:nvPr/>
        </p:nvPicPr>
        <p:blipFill>
          <a:blip r:embed="rId2"/>
          <a:srcRect/>
          <a:stretch/>
        </p:blipFill>
        <p:spPr>
          <a:xfrm>
            <a:off x="3201980" y="251743"/>
            <a:ext cx="5800862" cy="1483396"/>
          </a:xfrm>
          <a:prstGeom prst="rect">
            <a:avLst/>
          </a:prstGeom>
        </p:spPr>
      </p:pic>
      <p:pic>
        <p:nvPicPr>
          <p:cNvPr id="6" name="Picture 5">
            <a:extLst>
              <a:ext uri="{FF2B5EF4-FFF2-40B4-BE49-F238E27FC236}">
                <a16:creationId xmlns:a16="http://schemas.microsoft.com/office/drawing/2014/main" id="{56AD7D2C-0A14-41AA-A35E-4B026CEF92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884890" y="4499577"/>
            <a:ext cx="3231951" cy="22678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6276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57D7BF-64DD-481F-A2F4-CBAD7EE2E9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0280" y="1371600"/>
            <a:ext cx="3610821" cy="3629339"/>
          </a:xfrm>
          <a:prstGeom prst="rect">
            <a:avLst/>
          </a:prstGeom>
        </p:spPr>
      </p:pic>
      <p:sp>
        <p:nvSpPr>
          <p:cNvPr id="2" name="Title 1">
            <a:extLst>
              <a:ext uri="{FF2B5EF4-FFF2-40B4-BE49-F238E27FC236}">
                <a16:creationId xmlns:a16="http://schemas.microsoft.com/office/drawing/2014/main" id="{BFA788F5-8EC4-4A88-BC47-900F098F2686}"/>
              </a:ext>
            </a:extLst>
          </p:cNvPr>
          <p:cNvSpPr>
            <a:spLocks noGrp="1"/>
          </p:cNvSpPr>
          <p:nvPr>
            <p:ph type="title"/>
          </p:nvPr>
        </p:nvSpPr>
        <p:spPr/>
        <p:txBody>
          <a:bodyPr>
            <a:normAutofit/>
          </a:bodyPr>
          <a:lstStyle/>
          <a:p>
            <a:r>
              <a:rPr lang="en-US" dirty="0">
                <a:solidFill>
                  <a:schemeClr val="tx1"/>
                </a:solidFill>
              </a:rPr>
              <a:t>Graph Theory for Residence &amp; Workplace Imputation – Critical for Fusion</a:t>
            </a:r>
          </a:p>
        </p:txBody>
      </p:sp>
      <p:pic>
        <p:nvPicPr>
          <p:cNvPr id="1026" name="Picture 6" descr="image010">
            <a:extLst>
              <a:ext uri="{FF2B5EF4-FFF2-40B4-BE49-F238E27FC236}">
                <a16:creationId xmlns:a16="http://schemas.microsoft.com/office/drawing/2014/main" id="{3E208014-28F3-4248-B6D0-7E34661E36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8218" y="3533638"/>
            <a:ext cx="5114382" cy="26344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ABA2ED9B-F8D3-490A-9511-D1EFE509D1B2}"/>
              </a:ext>
            </a:extLst>
          </p:cNvPr>
          <p:cNvSpPr/>
          <p:nvPr/>
        </p:nvSpPr>
        <p:spPr>
          <a:xfrm>
            <a:off x="703899" y="1893678"/>
            <a:ext cx="3639501" cy="919401"/>
          </a:xfrm>
          <a:prstGeom prst="roundRect">
            <a:avLst>
              <a:gd name="adj" fmla="val 12094"/>
            </a:avLst>
          </a:prstGeom>
          <a:solidFill>
            <a:schemeClr val="bg2">
              <a:lumMod val="40000"/>
              <a:lumOff val="60000"/>
            </a:schemeClr>
          </a:solidFill>
        </p:spPr>
        <p:txBody>
          <a:bodyPr wrap="square">
            <a:spAutoFit/>
          </a:bodyPr>
          <a:lstStyle/>
          <a:p>
            <a:r>
              <a:rPr lang="en-US" sz="1600" dirty="0"/>
              <a:t>Topological centrality as primary indicator, overnighting secondary – higher confidence, multi-point fusion</a:t>
            </a:r>
          </a:p>
        </p:txBody>
      </p:sp>
      <p:sp>
        <p:nvSpPr>
          <p:cNvPr id="6" name="Rectangle: Rounded Corners 5">
            <a:extLst>
              <a:ext uri="{FF2B5EF4-FFF2-40B4-BE49-F238E27FC236}">
                <a16:creationId xmlns:a16="http://schemas.microsoft.com/office/drawing/2014/main" id="{A3A34B9A-F40D-4E49-B13A-C74D42099DF4}"/>
              </a:ext>
            </a:extLst>
          </p:cNvPr>
          <p:cNvSpPr/>
          <p:nvPr/>
        </p:nvSpPr>
        <p:spPr>
          <a:xfrm>
            <a:off x="6019800" y="5188341"/>
            <a:ext cx="2666999" cy="887254"/>
          </a:xfrm>
          <a:prstGeom prst="roundRect">
            <a:avLst>
              <a:gd name="adj" fmla="val 10951"/>
            </a:avLst>
          </a:prstGeom>
          <a:solidFill>
            <a:schemeClr val="bg2">
              <a:lumMod val="40000"/>
              <a:lumOff val="60000"/>
            </a:schemeClr>
          </a:solidFill>
        </p:spPr>
        <p:txBody>
          <a:bodyPr wrap="square">
            <a:spAutoFit/>
          </a:bodyPr>
          <a:lstStyle/>
          <a:p>
            <a:r>
              <a:rPr lang="en-US" sz="1600" dirty="0"/>
              <a:t>Supports resident / visitor market segmentation &amp; data fusion</a:t>
            </a:r>
          </a:p>
        </p:txBody>
      </p:sp>
    </p:spTree>
    <p:extLst>
      <p:ext uri="{BB962C8B-B14F-4D97-AF65-F5344CB8AC3E}">
        <p14:creationId xmlns:p14="http://schemas.microsoft.com/office/powerpoint/2010/main" val="2211041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9992-7A36-4F12-912A-3765B9C3AD44}"/>
              </a:ext>
            </a:extLst>
          </p:cNvPr>
          <p:cNvSpPr>
            <a:spLocks noGrp="1"/>
          </p:cNvSpPr>
          <p:nvPr>
            <p:ph type="title"/>
          </p:nvPr>
        </p:nvSpPr>
        <p:spPr/>
        <p:txBody>
          <a:bodyPr/>
          <a:lstStyle/>
          <a:p>
            <a:r>
              <a:rPr lang="en-US" dirty="0"/>
              <a:t>All Trip Ends</a:t>
            </a:r>
          </a:p>
        </p:txBody>
      </p:sp>
      <p:pic>
        <p:nvPicPr>
          <p:cNvPr id="4" name="Picture 3">
            <a:extLst>
              <a:ext uri="{FF2B5EF4-FFF2-40B4-BE49-F238E27FC236}">
                <a16:creationId xmlns:a16="http://schemas.microsoft.com/office/drawing/2014/main" id="{1403A922-958C-421A-A309-5AD4CDD3E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554843"/>
            <a:ext cx="9189720" cy="4430757"/>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B3D4A3EE-29EA-480D-90A0-81E75A423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7859" y="277249"/>
            <a:ext cx="2880366" cy="673609"/>
          </a:xfrm>
          <a:prstGeom prst="rect">
            <a:avLst/>
          </a:prstGeom>
        </p:spPr>
      </p:pic>
    </p:spTree>
    <p:extLst>
      <p:ext uri="{BB962C8B-B14F-4D97-AF65-F5344CB8AC3E}">
        <p14:creationId xmlns:p14="http://schemas.microsoft.com/office/powerpoint/2010/main" val="3663857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2D49-AA0E-4620-9987-0BCDCAE45703}"/>
              </a:ext>
            </a:extLst>
          </p:cNvPr>
          <p:cNvSpPr>
            <a:spLocks noGrp="1"/>
          </p:cNvSpPr>
          <p:nvPr>
            <p:ph type="title"/>
          </p:nvPr>
        </p:nvSpPr>
        <p:spPr/>
        <p:txBody>
          <a:bodyPr/>
          <a:lstStyle/>
          <a:p>
            <a:r>
              <a:rPr lang="en-US" dirty="0"/>
              <a:t>Trip Summary</a:t>
            </a:r>
          </a:p>
        </p:txBody>
      </p:sp>
      <p:pic>
        <p:nvPicPr>
          <p:cNvPr id="5" name="Picture 4" descr="A screenshot of a cell phone&#10;&#10;Description automatically generated">
            <a:extLst>
              <a:ext uri="{FF2B5EF4-FFF2-40B4-BE49-F238E27FC236}">
                <a16:creationId xmlns:a16="http://schemas.microsoft.com/office/drawing/2014/main" id="{2D5137AE-3F1C-4C5D-852C-ECF87695027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02605" y="729673"/>
            <a:ext cx="6473378" cy="5664205"/>
          </a:xfrm>
          <a:prstGeom prst="rect">
            <a:avLst/>
          </a:prstGeom>
        </p:spPr>
      </p:pic>
      <p:pic>
        <p:nvPicPr>
          <p:cNvPr id="4" name="Picture 3" descr="A picture containing object&#10;&#10;Description automatically generated">
            <a:extLst>
              <a:ext uri="{FF2B5EF4-FFF2-40B4-BE49-F238E27FC236}">
                <a16:creationId xmlns:a16="http://schemas.microsoft.com/office/drawing/2014/main" id="{96D79122-1926-453F-A663-597E30290C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7859" y="277249"/>
            <a:ext cx="2880366" cy="673609"/>
          </a:xfrm>
          <a:prstGeom prst="rect">
            <a:avLst/>
          </a:prstGeom>
        </p:spPr>
      </p:pic>
    </p:spTree>
    <p:extLst>
      <p:ext uri="{BB962C8B-B14F-4D97-AF65-F5344CB8AC3E}">
        <p14:creationId xmlns:p14="http://schemas.microsoft.com/office/powerpoint/2010/main" val="337731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5D69CBA3-F031-4C17-9445-5DA8F41459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7420" y="3657119"/>
            <a:ext cx="2593099" cy="2531035"/>
          </a:xfrm>
          <a:prstGeom prst="rect">
            <a:avLst/>
          </a:prstGeom>
        </p:spPr>
      </p:pic>
      <p:pic>
        <p:nvPicPr>
          <p:cNvPr id="8" name="Picture 7" descr="A close up of a map&#10;&#10;Description automatically generated">
            <a:extLst>
              <a:ext uri="{FF2B5EF4-FFF2-40B4-BE49-F238E27FC236}">
                <a16:creationId xmlns:a16="http://schemas.microsoft.com/office/drawing/2014/main" id="{E997CBBA-0B99-4C0E-AE90-BCA98851DA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7420" y="1321001"/>
            <a:ext cx="2593099" cy="2531035"/>
          </a:xfrm>
          <a:prstGeom prst="rect">
            <a:avLst/>
          </a:prstGeom>
        </p:spPr>
      </p:pic>
      <p:pic>
        <p:nvPicPr>
          <p:cNvPr id="7" name="Picture 6" descr="A close up of a map&#10;&#10;Description automatically generated">
            <a:extLst>
              <a:ext uri="{FF2B5EF4-FFF2-40B4-BE49-F238E27FC236}">
                <a16:creationId xmlns:a16="http://schemas.microsoft.com/office/drawing/2014/main" id="{EA391AE4-B310-4F19-A0DE-ADFC1BD396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68100" y="3641278"/>
            <a:ext cx="2593099" cy="2531035"/>
          </a:xfrm>
          <a:prstGeom prst="rect">
            <a:avLst/>
          </a:prstGeom>
        </p:spPr>
      </p:pic>
      <p:sp>
        <p:nvSpPr>
          <p:cNvPr id="2" name="Title 1">
            <a:extLst>
              <a:ext uri="{FF2B5EF4-FFF2-40B4-BE49-F238E27FC236}">
                <a16:creationId xmlns:a16="http://schemas.microsoft.com/office/drawing/2014/main" id="{993D2D49-AA0E-4620-9987-0BCDCAE45703}"/>
              </a:ext>
            </a:extLst>
          </p:cNvPr>
          <p:cNvSpPr>
            <a:spLocks noGrp="1"/>
          </p:cNvSpPr>
          <p:nvPr>
            <p:ph type="title"/>
          </p:nvPr>
        </p:nvSpPr>
        <p:spPr/>
        <p:txBody>
          <a:bodyPr/>
          <a:lstStyle/>
          <a:p>
            <a:r>
              <a:rPr lang="en-US" dirty="0"/>
              <a:t>Hourly Trip Distribution</a:t>
            </a:r>
          </a:p>
        </p:txBody>
      </p:sp>
      <p:pic>
        <p:nvPicPr>
          <p:cNvPr id="5" name="Picture 4" descr="A close up of a map&#10;&#10;Description automatically generated">
            <a:extLst>
              <a:ext uri="{FF2B5EF4-FFF2-40B4-BE49-F238E27FC236}">
                <a16:creationId xmlns:a16="http://schemas.microsoft.com/office/drawing/2014/main" id="{447A6498-7453-418E-82EF-388EBC9085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68100" y="1347126"/>
            <a:ext cx="2593099" cy="4619987"/>
          </a:xfrm>
          <a:prstGeom prst="rect">
            <a:avLst/>
          </a:prstGeom>
        </p:spPr>
      </p:pic>
      <p:pic>
        <p:nvPicPr>
          <p:cNvPr id="4" name="Picture 3" descr="A close up of a map&#10;&#10;Description automatically generated">
            <a:extLst>
              <a:ext uri="{FF2B5EF4-FFF2-40B4-BE49-F238E27FC236}">
                <a16:creationId xmlns:a16="http://schemas.microsoft.com/office/drawing/2014/main" id="{1A0E2025-2B7D-4B27-858E-9D775642BF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25928" y="1331451"/>
            <a:ext cx="2334591" cy="2554314"/>
          </a:xfrm>
          <a:prstGeom prst="rect">
            <a:avLst/>
          </a:prstGeom>
        </p:spPr>
      </p:pic>
      <p:pic>
        <p:nvPicPr>
          <p:cNvPr id="9" name="Picture 8" descr="A close up of a map&#10;&#10;Description automatically generated">
            <a:extLst>
              <a:ext uri="{FF2B5EF4-FFF2-40B4-BE49-F238E27FC236}">
                <a16:creationId xmlns:a16="http://schemas.microsoft.com/office/drawing/2014/main" id="{9DBB207F-BF44-420F-B87E-8149F476EF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79600" y="3699166"/>
            <a:ext cx="2280919" cy="2271649"/>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90123C63-B500-4B44-A374-8FE03B3D80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859" y="277249"/>
            <a:ext cx="2880366" cy="673609"/>
          </a:xfrm>
          <a:prstGeom prst="rect">
            <a:avLst/>
          </a:prstGeom>
        </p:spPr>
      </p:pic>
    </p:spTree>
    <p:extLst>
      <p:ext uri="{BB962C8B-B14F-4D97-AF65-F5344CB8AC3E}">
        <p14:creationId xmlns:p14="http://schemas.microsoft.com/office/powerpoint/2010/main" val="3779953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56835ABF-3A1C-4A6C-8A04-FBD3061317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96171" y="2206312"/>
            <a:ext cx="2525696" cy="2758217"/>
          </a:xfrm>
          <a:prstGeom prst="rect">
            <a:avLst/>
          </a:prstGeom>
        </p:spPr>
      </p:pic>
      <p:sp>
        <p:nvSpPr>
          <p:cNvPr id="2" name="Title 1">
            <a:extLst>
              <a:ext uri="{FF2B5EF4-FFF2-40B4-BE49-F238E27FC236}">
                <a16:creationId xmlns:a16="http://schemas.microsoft.com/office/drawing/2014/main" id="{993D2D49-AA0E-4620-9987-0BCDCAE45703}"/>
              </a:ext>
            </a:extLst>
          </p:cNvPr>
          <p:cNvSpPr>
            <a:spLocks noGrp="1"/>
          </p:cNvSpPr>
          <p:nvPr>
            <p:ph type="title"/>
          </p:nvPr>
        </p:nvSpPr>
        <p:spPr/>
        <p:txBody>
          <a:bodyPr/>
          <a:lstStyle/>
          <a:p>
            <a:r>
              <a:rPr lang="en-US" dirty="0"/>
              <a:t>Hourly Trip Distribution</a:t>
            </a:r>
          </a:p>
        </p:txBody>
      </p:sp>
      <p:pic>
        <p:nvPicPr>
          <p:cNvPr id="6" name="Picture 5" descr="A close up of a map&#10;&#10;Description automatically generated">
            <a:extLst>
              <a:ext uri="{FF2B5EF4-FFF2-40B4-BE49-F238E27FC236}">
                <a16:creationId xmlns:a16="http://schemas.microsoft.com/office/drawing/2014/main" id="{E0B99905-BE03-4677-8A25-AAB3A031C2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5540" y="2158173"/>
            <a:ext cx="2801379" cy="2811437"/>
          </a:xfrm>
          <a:prstGeom prst="rect">
            <a:avLst/>
          </a:prstGeom>
        </p:spPr>
      </p:pic>
      <p:pic>
        <p:nvPicPr>
          <p:cNvPr id="9" name="Picture 8" descr="A close up of a map&#10;&#10;Description automatically generated">
            <a:extLst>
              <a:ext uri="{FF2B5EF4-FFF2-40B4-BE49-F238E27FC236}">
                <a16:creationId xmlns:a16="http://schemas.microsoft.com/office/drawing/2014/main" id="{33A15B4C-8913-45EA-A7D4-033A6729FA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1251" y="2209801"/>
            <a:ext cx="2476962" cy="2555155"/>
          </a:xfrm>
          <a:prstGeom prst="rect">
            <a:avLst/>
          </a:prstGeom>
        </p:spPr>
      </p:pic>
      <p:pic>
        <p:nvPicPr>
          <p:cNvPr id="10" name="Picture 9" descr="A close up of a map&#10;&#10;Description automatically generated">
            <a:extLst>
              <a:ext uri="{FF2B5EF4-FFF2-40B4-BE49-F238E27FC236}">
                <a16:creationId xmlns:a16="http://schemas.microsoft.com/office/drawing/2014/main" id="{3B96B89A-25D9-46E4-BF2D-FA06E5CF71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2545" y="2211392"/>
            <a:ext cx="2525696" cy="2758217"/>
          </a:xfrm>
          <a:prstGeom prst="rect">
            <a:avLst/>
          </a:prstGeom>
        </p:spPr>
      </p:pic>
      <p:pic>
        <p:nvPicPr>
          <p:cNvPr id="7" name="Picture 6" descr="A picture containing object&#10;&#10;Description automatically generated">
            <a:extLst>
              <a:ext uri="{FF2B5EF4-FFF2-40B4-BE49-F238E27FC236}">
                <a16:creationId xmlns:a16="http://schemas.microsoft.com/office/drawing/2014/main" id="{D91E2D38-FFE5-46A8-A911-F83E2CF6C5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57859" y="277249"/>
            <a:ext cx="2880366" cy="673609"/>
          </a:xfrm>
          <a:prstGeom prst="rect">
            <a:avLst/>
          </a:prstGeom>
        </p:spPr>
      </p:pic>
    </p:spTree>
    <p:extLst>
      <p:ext uri="{BB962C8B-B14F-4D97-AF65-F5344CB8AC3E}">
        <p14:creationId xmlns:p14="http://schemas.microsoft.com/office/powerpoint/2010/main" val="2236386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A271-7CF3-45A8-8BB5-4922AA75AA2E}"/>
              </a:ext>
            </a:extLst>
          </p:cNvPr>
          <p:cNvSpPr>
            <a:spLocks noGrp="1"/>
          </p:cNvSpPr>
          <p:nvPr>
            <p:ph type="title"/>
          </p:nvPr>
        </p:nvSpPr>
        <p:spPr/>
        <p:txBody>
          <a:bodyPr/>
          <a:lstStyle/>
          <a:p>
            <a:r>
              <a:rPr lang="en-US"/>
              <a:t>Expansion process matches regional </a:t>
            </a:r>
            <a:br>
              <a:rPr lang="en-US"/>
            </a:br>
            <a:r>
              <a:rPr lang="en-US"/>
              <a:t>counts and Census data</a:t>
            </a:r>
          </a:p>
        </p:txBody>
      </p:sp>
      <p:sp>
        <p:nvSpPr>
          <p:cNvPr id="5" name="Rectangle 4">
            <a:extLst>
              <a:ext uri="{FF2B5EF4-FFF2-40B4-BE49-F238E27FC236}">
                <a16:creationId xmlns:a16="http://schemas.microsoft.com/office/drawing/2014/main" id="{92598C83-6254-406D-A797-7B26EC5FFB55}"/>
              </a:ext>
            </a:extLst>
          </p:cNvPr>
          <p:cNvSpPr/>
          <p:nvPr/>
        </p:nvSpPr>
        <p:spPr>
          <a:xfrm>
            <a:off x="2791820" y="1607953"/>
            <a:ext cx="1528047" cy="300082"/>
          </a:xfrm>
          <a:prstGeom prst="rect">
            <a:avLst/>
          </a:prstGeom>
        </p:spPr>
        <p:txBody>
          <a:bodyPr wrap="none">
            <a:spAutoFit/>
          </a:bodyPr>
          <a:lstStyle/>
          <a:p>
            <a:pPr algn="ctr"/>
            <a:r>
              <a:rPr lang="en-US" sz="1350" b="1">
                <a:solidFill>
                  <a:srgbClr val="F68B1F"/>
                </a:solidFill>
              </a:rPr>
              <a:t>IDENTIFY TRIPS</a:t>
            </a:r>
          </a:p>
        </p:txBody>
      </p:sp>
      <p:sp>
        <p:nvSpPr>
          <p:cNvPr id="7" name="Rectangle 6">
            <a:extLst>
              <a:ext uri="{FF2B5EF4-FFF2-40B4-BE49-F238E27FC236}">
                <a16:creationId xmlns:a16="http://schemas.microsoft.com/office/drawing/2014/main" id="{1ECEAC80-67B0-4DA7-B522-BE0167B2BD84}"/>
              </a:ext>
            </a:extLst>
          </p:cNvPr>
          <p:cNvSpPr/>
          <p:nvPr/>
        </p:nvSpPr>
        <p:spPr>
          <a:xfrm>
            <a:off x="6647726" y="1607953"/>
            <a:ext cx="1938416" cy="300082"/>
          </a:xfrm>
          <a:prstGeom prst="rect">
            <a:avLst/>
          </a:prstGeom>
        </p:spPr>
        <p:txBody>
          <a:bodyPr wrap="none">
            <a:spAutoFit/>
          </a:bodyPr>
          <a:lstStyle/>
          <a:p>
            <a:pPr algn="ctr"/>
            <a:r>
              <a:rPr lang="en-US" sz="1350" b="1">
                <a:solidFill>
                  <a:srgbClr val="F68B1F"/>
                </a:solidFill>
              </a:rPr>
              <a:t>AGGREGATE TO O-D</a:t>
            </a:r>
          </a:p>
        </p:txBody>
      </p:sp>
      <p:grpSp>
        <p:nvGrpSpPr>
          <p:cNvPr id="12" name="Group 11">
            <a:extLst>
              <a:ext uri="{FF2B5EF4-FFF2-40B4-BE49-F238E27FC236}">
                <a16:creationId xmlns:a16="http://schemas.microsoft.com/office/drawing/2014/main" id="{17E454F3-7DA0-4005-9DEF-2EF823B59904}"/>
              </a:ext>
            </a:extLst>
          </p:cNvPr>
          <p:cNvGrpSpPr/>
          <p:nvPr/>
        </p:nvGrpSpPr>
        <p:grpSpPr>
          <a:xfrm>
            <a:off x="1410103" y="1375373"/>
            <a:ext cx="6323795" cy="233927"/>
            <a:chOff x="1701777" y="1493855"/>
            <a:chExt cx="8431727" cy="311902"/>
          </a:xfrm>
        </p:grpSpPr>
        <p:sp>
          <p:nvSpPr>
            <p:cNvPr id="8" name="Oval 7">
              <a:extLst>
                <a:ext uri="{FF2B5EF4-FFF2-40B4-BE49-F238E27FC236}">
                  <a16:creationId xmlns:a16="http://schemas.microsoft.com/office/drawing/2014/main" id="{1D79E937-380D-4DA7-B480-05F29250DC06}"/>
                </a:ext>
              </a:extLst>
            </p:cNvPr>
            <p:cNvSpPr/>
            <p:nvPr/>
          </p:nvSpPr>
          <p:spPr>
            <a:xfrm>
              <a:off x="1701777"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1</a:t>
              </a:r>
            </a:p>
          </p:txBody>
        </p:sp>
        <p:sp>
          <p:nvSpPr>
            <p:cNvPr id="9" name="Oval 8">
              <a:extLst>
                <a:ext uri="{FF2B5EF4-FFF2-40B4-BE49-F238E27FC236}">
                  <a16:creationId xmlns:a16="http://schemas.microsoft.com/office/drawing/2014/main" id="{353D3546-1217-4DD0-BA40-0243EDB7F0F5}"/>
                </a:ext>
              </a:extLst>
            </p:cNvPr>
            <p:cNvSpPr/>
            <p:nvPr/>
          </p:nvSpPr>
          <p:spPr>
            <a:xfrm>
              <a:off x="4408385"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2</a:t>
              </a:r>
            </a:p>
          </p:txBody>
        </p:sp>
        <p:sp>
          <p:nvSpPr>
            <p:cNvPr id="10" name="Oval 9">
              <a:extLst>
                <a:ext uri="{FF2B5EF4-FFF2-40B4-BE49-F238E27FC236}">
                  <a16:creationId xmlns:a16="http://schemas.microsoft.com/office/drawing/2014/main" id="{DFE6B160-5286-447F-B9F6-5986D58FF47F}"/>
                </a:ext>
              </a:extLst>
            </p:cNvPr>
            <p:cNvSpPr/>
            <p:nvPr/>
          </p:nvSpPr>
          <p:spPr>
            <a:xfrm>
              <a:off x="7114993"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3</a:t>
              </a:r>
            </a:p>
          </p:txBody>
        </p:sp>
        <p:sp>
          <p:nvSpPr>
            <p:cNvPr id="11" name="Oval 10">
              <a:extLst>
                <a:ext uri="{FF2B5EF4-FFF2-40B4-BE49-F238E27FC236}">
                  <a16:creationId xmlns:a16="http://schemas.microsoft.com/office/drawing/2014/main" id="{6E88B7F3-0074-45C9-9D1B-BB6F77D4EE64}"/>
                </a:ext>
              </a:extLst>
            </p:cNvPr>
            <p:cNvSpPr/>
            <p:nvPr/>
          </p:nvSpPr>
          <p:spPr>
            <a:xfrm>
              <a:off x="9821602"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4</a:t>
              </a:r>
            </a:p>
          </p:txBody>
        </p:sp>
      </p:grpSp>
      <p:sp>
        <p:nvSpPr>
          <p:cNvPr id="3" name="Rectangle 2">
            <a:extLst>
              <a:ext uri="{FF2B5EF4-FFF2-40B4-BE49-F238E27FC236}">
                <a16:creationId xmlns:a16="http://schemas.microsoft.com/office/drawing/2014/main" id="{6B3560EB-B351-4947-985E-AE4AFF28A1A2}"/>
              </a:ext>
            </a:extLst>
          </p:cNvPr>
          <p:cNvSpPr/>
          <p:nvPr/>
        </p:nvSpPr>
        <p:spPr>
          <a:xfrm>
            <a:off x="6647725" y="1290910"/>
            <a:ext cx="2039073" cy="617125"/>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AEE3BE4-729C-4281-9BD3-80EB1AA662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7511" y="0"/>
            <a:ext cx="1117262" cy="1240489"/>
          </a:xfrm>
          <a:prstGeom prst="rect">
            <a:avLst/>
          </a:prstGeom>
        </p:spPr>
      </p:pic>
      <p:sp>
        <p:nvSpPr>
          <p:cNvPr id="6" name="Rectangle 5">
            <a:extLst>
              <a:ext uri="{FF2B5EF4-FFF2-40B4-BE49-F238E27FC236}">
                <a16:creationId xmlns:a16="http://schemas.microsoft.com/office/drawing/2014/main" id="{F811E83E-C012-4649-8923-F42D19B90FF7}"/>
              </a:ext>
            </a:extLst>
          </p:cNvPr>
          <p:cNvSpPr/>
          <p:nvPr/>
        </p:nvSpPr>
        <p:spPr>
          <a:xfrm>
            <a:off x="4632198" y="1607953"/>
            <a:ext cx="1909562" cy="300082"/>
          </a:xfrm>
          <a:prstGeom prst="rect">
            <a:avLst/>
          </a:prstGeom>
        </p:spPr>
        <p:txBody>
          <a:bodyPr wrap="none">
            <a:spAutoFit/>
          </a:bodyPr>
          <a:lstStyle/>
          <a:p>
            <a:pPr algn="ctr"/>
            <a:r>
              <a:rPr lang="en-US" sz="1350" b="1">
                <a:solidFill>
                  <a:srgbClr val="F68B1F"/>
                </a:solidFill>
              </a:rPr>
              <a:t>EXPAND TO REGION</a:t>
            </a:r>
          </a:p>
        </p:txBody>
      </p:sp>
      <p:sp>
        <p:nvSpPr>
          <p:cNvPr id="42" name="Rectangle 41">
            <a:extLst>
              <a:ext uri="{FF2B5EF4-FFF2-40B4-BE49-F238E27FC236}">
                <a16:creationId xmlns:a16="http://schemas.microsoft.com/office/drawing/2014/main" id="{038275AC-53D3-40D6-87DD-2E9D8706023B}"/>
              </a:ext>
            </a:extLst>
          </p:cNvPr>
          <p:cNvSpPr/>
          <p:nvPr/>
        </p:nvSpPr>
        <p:spPr>
          <a:xfrm>
            <a:off x="483872" y="1609300"/>
            <a:ext cx="2079416" cy="300082"/>
          </a:xfrm>
          <a:prstGeom prst="rect">
            <a:avLst/>
          </a:prstGeom>
        </p:spPr>
        <p:txBody>
          <a:bodyPr wrap="none">
            <a:spAutoFit/>
          </a:bodyPr>
          <a:lstStyle/>
          <a:p>
            <a:pPr algn="ctr"/>
            <a:r>
              <a:rPr lang="en-US" sz="1350" b="1">
                <a:solidFill>
                  <a:srgbClr val="F68B1F"/>
                </a:solidFill>
              </a:rPr>
              <a:t>PREPARE INPUT DATA</a:t>
            </a:r>
          </a:p>
        </p:txBody>
      </p:sp>
      <p:sp>
        <p:nvSpPr>
          <p:cNvPr id="19" name="Rectangle 18">
            <a:extLst>
              <a:ext uri="{FF2B5EF4-FFF2-40B4-BE49-F238E27FC236}">
                <a16:creationId xmlns:a16="http://schemas.microsoft.com/office/drawing/2014/main" id="{2B86A708-0578-4151-861B-B39E3616944E}"/>
              </a:ext>
            </a:extLst>
          </p:cNvPr>
          <p:cNvSpPr/>
          <p:nvPr/>
        </p:nvSpPr>
        <p:spPr>
          <a:xfrm>
            <a:off x="448361" y="1290910"/>
            <a:ext cx="3871506" cy="617125"/>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26">
            <a:extLst>
              <a:ext uri="{FF2B5EF4-FFF2-40B4-BE49-F238E27FC236}">
                <a16:creationId xmlns:a16="http://schemas.microsoft.com/office/drawing/2014/main" id="{9E037711-7BFC-4206-812F-FFEF324A2018}"/>
              </a:ext>
            </a:extLst>
          </p:cNvPr>
          <p:cNvSpPr/>
          <p:nvPr/>
        </p:nvSpPr>
        <p:spPr>
          <a:xfrm>
            <a:off x="492712" y="1747920"/>
            <a:ext cx="8202927" cy="645380"/>
          </a:xfrm>
          <a:custGeom>
            <a:avLst/>
            <a:gdLst>
              <a:gd name="connsiteX0" fmla="*/ 0 w 5653382"/>
              <a:gd name="connsiteY0" fmla="*/ 0 h 1888430"/>
              <a:gd name="connsiteX1" fmla="*/ 5653382 w 5653382"/>
              <a:gd name="connsiteY1" fmla="*/ 0 h 1888430"/>
              <a:gd name="connsiteX2" fmla="*/ 5653382 w 5653382"/>
              <a:gd name="connsiteY2" fmla="*/ 1888430 h 1888430"/>
              <a:gd name="connsiteX3" fmla="*/ 0 w 5653382"/>
              <a:gd name="connsiteY3" fmla="*/ 1888430 h 1888430"/>
              <a:gd name="connsiteX4" fmla="*/ 0 w 5653382"/>
              <a:gd name="connsiteY4" fmla="*/ 0 h 1888430"/>
              <a:gd name="connsiteX0" fmla="*/ 1516380 w 5653382"/>
              <a:gd name="connsiteY0" fmla="*/ 30480 h 1888430"/>
              <a:gd name="connsiteX1" fmla="*/ 5653382 w 5653382"/>
              <a:gd name="connsiteY1" fmla="*/ 0 h 1888430"/>
              <a:gd name="connsiteX2" fmla="*/ 5653382 w 5653382"/>
              <a:gd name="connsiteY2" fmla="*/ 1888430 h 1888430"/>
              <a:gd name="connsiteX3" fmla="*/ 0 w 5653382"/>
              <a:gd name="connsiteY3" fmla="*/ 1888430 h 1888430"/>
              <a:gd name="connsiteX4" fmla="*/ 1516380 w 5653382"/>
              <a:gd name="connsiteY4" fmla="*/ 30480 h 188843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45164 h 910527"/>
              <a:gd name="connsiteX1" fmla="*/ 3771217 w 15507060"/>
              <a:gd name="connsiteY1" fmla="*/ 11878 h 910527"/>
              <a:gd name="connsiteX2" fmla="*/ 15507060 w 15507060"/>
              <a:gd name="connsiteY2" fmla="*/ 874434 h 910527"/>
              <a:gd name="connsiteX3" fmla="*/ 0 w 15507060"/>
              <a:gd name="connsiteY3" fmla="*/ 910527 h 910527"/>
              <a:gd name="connsiteX4" fmla="*/ 180900 w 15507060"/>
              <a:gd name="connsiteY4" fmla="*/ 45164 h 910527"/>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33286 h 898649"/>
              <a:gd name="connsiteX1" fmla="*/ 3771217 w 15507060"/>
              <a:gd name="connsiteY1" fmla="*/ 0 h 898649"/>
              <a:gd name="connsiteX2" fmla="*/ 15507060 w 15507060"/>
              <a:gd name="connsiteY2" fmla="*/ 887037 h 898649"/>
              <a:gd name="connsiteX3" fmla="*/ 0 w 15507060"/>
              <a:gd name="connsiteY3" fmla="*/ 898649 h 898649"/>
              <a:gd name="connsiteX4" fmla="*/ 180900 w 15507060"/>
              <a:gd name="connsiteY4" fmla="*/ 33286 h 898649"/>
              <a:gd name="connsiteX0" fmla="*/ 180900 w 15507060"/>
              <a:gd name="connsiteY0" fmla="*/ 82248 h 947611"/>
              <a:gd name="connsiteX1" fmla="*/ 3586609 w 15507060"/>
              <a:gd name="connsiteY1" fmla="*/ 0 h 947611"/>
              <a:gd name="connsiteX2" fmla="*/ 15507060 w 15507060"/>
              <a:gd name="connsiteY2" fmla="*/ 935999 h 947611"/>
              <a:gd name="connsiteX3" fmla="*/ 0 w 15507060"/>
              <a:gd name="connsiteY3" fmla="*/ 947611 h 947611"/>
              <a:gd name="connsiteX4" fmla="*/ 180900 w 15507060"/>
              <a:gd name="connsiteY4" fmla="*/ 82248 h 947611"/>
              <a:gd name="connsiteX0" fmla="*/ 180900 w 15507060"/>
              <a:gd name="connsiteY0" fmla="*/ 1 h 865364"/>
              <a:gd name="connsiteX1" fmla="*/ 7178088 w 15507060"/>
              <a:gd name="connsiteY1" fmla="*/ 3436 h 865364"/>
              <a:gd name="connsiteX2" fmla="*/ 15507060 w 15507060"/>
              <a:gd name="connsiteY2" fmla="*/ 853752 h 865364"/>
              <a:gd name="connsiteX3" fmla="*/ 0 w 15507060"/>
              <a:gd name="connsiteY3" fmla="*/ 865364 h 865364"/>
              <a:gd name="connsiteX4" fmla="*/ 180900 w 15507060"/>
              <a:gd name="connsiteY4" fmla="*/ 1 h 865364"/>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1128982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8135861 w 15507060"/>
              <a:gd name="connsiteY0" fmla="*/ 0 h 889843"/>
              <a:gd name="connsiteX1" fmla="*/ 11289828 w 15507060"/>
              <a:gd name="connsiteY1" fmla="*/ 27915 h 889843"/>
              <a:gd name="connsiteX2" fmla="*/ 15507060 w 15507060"/>
              <a:gd name="connsiteY2" fmla="*/ 878231 h 889843"/>
              <a:gd name="connsiteX3" fmla="*/ 0 w 15507060"/>
              <a:gd name="connsiteY3" fmla="*/ 889843 h 889843"/>
              <a:gd name="connsiteX4" fmla="*/ 8135861 w 15507060"/>
              <a:gd name="connsiteY4" fmla="*/ 0 h 889843"/>
              <a:gd name="connsiteX0" fmla="*/ 8271401 w 15642600"/>
              <a:gd name="connsiteY0" fmla="*/ 272 h 890115"/>
              <a:gd name="connsiteX1" fmla="*/ 11425368 w 15642600"/>
              <a:gd name="connsiteY1" fmla="*/ 28187 h 890115"/>
              <a:gd name="connsiteX2" fmla="*/ 15642600 w 15642600"/>
              <a:gd name="connsiteY2" fmla="*/ 878503 h 890115"/>
              <a:gd name="connsiteX3" fmla="*/ 135540 w 15642600"/>
              <a:gd name="connsiteY3" fmla="*/ 890115 h 890115"/>
              <a:gd name="connsiteX4" fmla="*/ 8271401 w 15642600"/>
              <a:gd name="connsiteY4" fmla="*/ 272 h 890115"/>
              <a:gd name="connsiteX0" fmla="*/ 8135861 w 15507060"/>
              <a:gd name="connsiteY0" fmla="*/ 0 h 889843"/>
              <a:gd name="connsiteX1" fmla="*/ 11289828 w 15507060"/>
              <a:gd name="connsiteY1" fmla="*/ 27915 h 889843"/>
              <a:gd name="connsiteX2" fmla="*/ 15507060 w 15507060"/>
              <a:gd name="connsiteY2" fmla="*/ 878231 h 889843"/>
              <a:gd name="connsiteX3" fmla="*/ 0 w 15507060"/>
              <a:gd name="connsiteY3" fmla="*/ 889843 h 889843"/>
              <a:gd name="connsiteX4" fmla="*/ 8135861 w 15507060"/>
              <a:gd name="connsiteY4" fmla="*/ 0 h 88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7060" h="889843">
                <a:moveTo>
                  <a:pt x="8135861" y="0"/>
                </a:moveTo>
                <a:lnTo>
                  <a:pt x="11289828" y="27915"/>
                </a:lnTo>
                <a:lnTo>
                  <a:pt x="15507060" y="878231"/>
                </a:lnTo>
                <a:lnTo>
                  <a:pt x="0" y="889843"/>
                </a:lnTo>
                <a:lnTo>
                  <a:pt x="8135861" y="0"/>
                </a:lnTo>
                <a:close/>
              </a:path>
            </a:pathLst>
          </a:custGeom>
          <a:gradFill>
            <a:gsLst>
              <a:gs pos="0">
                <a:schemeClr val="bg1">
                  <a:lumMod val="85000"/>
                  <a:alpha val="0"/>
                </a:schemeClr>
              </a:gs>
              <a:gs pos="100000">
                <a:schemeClr val="bg1">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 Placeholder 6">
            <a:extLst>
              <a:ext uri="{FF2B5EF4-FFF2-40B4-BE49-F238E27FC236}">
                <a16:creationId xmlns:a16="http://schemas.microsoft.com/office/drawing/2014/main" id="{67491A8F-9D72-451E-BE5D-551AAFF0C48C}"/>
              </a:ext>
            </a:extLst>
          </p:cNvPr>
          <p:cNvSpPr txBox="1">
            <a:spLocks/>
          </p:cNvSpPr>
          <p:nvPr/>
        </p:nvSpPr>
        <p:spPr>
          <a:xfrm>
            <a:off x="602190" y="2531920"/>
            <a:ext cx="7932210" cy="3640280"/>
          </a:xfrm>
          <a:prstGeom prst="rect">
            <a:avLst/>
          </a:prstGeom>
        </p:spPr>
        <p:txBody>
          <a:bodyPr vert="horz" lIns="91440" tIns="45720" rIns="91440" bIns="45720" rtlCol="0">
            <a:noAutofit/>
          </a:bodyPr>
          <a:lstStyle>
            <a:lvl1pPr marL="398463" indent="-279400" algn="l" defTabSz="457200" rtl="0" eaLnBrk="1" latinLnBrk="0" hangingPunct="1">
              <a:spcBef>
                <a:spcPct val="20000"/>
              </a:spcBef>
              <a:buFont typeface="Arial"/>
              <a:buChar char="•"/>
              <a:defRPr sz="3200" kern="1200">
                <a:solidFill>
                  <a:schemeClr val="tx2"/>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kern="1200">
                <a:solidFill>
                  <a:schemeClr val="tx2"/>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kern="1200">
                <a:solidFill>
                  <a:schemeClr val="tx2"/>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kern="1200">
                <a:solidFill>
                  <a:schemeClr val="tx2"/>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kern="1200">
                <a:solidFill>
                  <a:schemeClr val="tx2"/>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2"/>
                </a:solidFill>
              </a:rPr>
              <a:t>BIG DATA EXPANSION?</a:t>
            </a:r>
          </a:p>
          <a:p>
            <a:r>
              <a:rPr lang="en-US" sz="2400" dirty="0"/>
              <a:t>Big data are large scale observations. </a:t>
            </a:r>
          </a:p>
          <a:p>
            <a:r>
              <a:rPr lang="en-US" sz="2400" dirty="0"/>
              <a:t>But they are still only a sample of all travel. </a:t>
            </a:r>
          </a:p>
          <a:p>
            <a:r>
              <a:rPr lang="en-US" sz="2400" dirty="0"/>
              <a:t>And they are NOT a random sample. </a:t>
            </a:r>
          </a:p>
          <a:p>
            <a:endParaRPr lang="en-US" sz="800" dirty="0"/>
          </a:p>
          <a:p>
            <a:r>
              <a:rPr lang="en-US" sz="2400" dirty="0"/>
              <a:t>Big data are known to have systematic </a:t>
            </a:r>
            <a:r>
              <a:rPr lang="en-US" sz="2400" b="1" dirty="0">
                <a:solidFill>
                  <a:schemeClr val="bg2"/>
                </a:solidFill>
              </a:rPr>
              <a:t>biases</a:t>
            </a:r>
            <a:r>
              <a:rPr lang="en-US" sz="2400" dirty="0"/>
              <a:t>.</a:t>
            </a:r>
          </a:p>
          <a:p>
            <a:endParaRPr lang="en-US" sz="800" dirty="0"/>
          </a:p>
          <a:p>
            <a:r>
              <a:rPr lang="en-US" sz="2400" dirty="0"/>
              <a:t>But if we can </a:t>
            </a:r>
            <a:r>
              <a:rPr lang="en-US" sz="2400" b="1" dirty="0">
                <a:solidFill>
                  <a:schemeClr val="bg2"/>
                </a:solidFill>
              </a:rPr>
              <a:t>measure</a:t>
            </a:r>
            <a:r>
              <a:rPr lang="en-US" sz="2400" dirty="0"/>
              <a:t> bias, we can </a:t>
            </a:r>
            <a:r>
              <a:rPr lang="en-US" sz="2400" b="1" dirty="0">
                <a:solidFill>
                  <a:schemeClr val="bg2"/>
                </a:solidFill>
              </a:rPr>
              <a:t>correct</a:t>
            </a:r>
            <a:r>
              <a:rPr lang="en-US" sz="2400" dirty="0"/>
              <a:t> for it.</a:t>
            </a:r>
          </a:p>
          <a:p>
            <a:endParaRPr lang="en-US" sz="2400" dirty="0"/>
          </a:p>
          <a:p>
            <a:endParaRPr lang="en-US" sz="2000" dirty="0"/>
          </a:p>
          <a:p>
            <a:endParaRPr lang="en-US" sz="2000" dirty="0"/>
          </a:p>
          <a:p>
            <a:endParaRPr lang="en-US" dirty="0"/>
          </a:p>
          <a:p>
            <a:pPr marL="742949" lvl="2" indent="-342900">
              <a:spcBef>
                <a:spcPts val="1200"/>
              </a:spcBef>
              <a:buFont typeface="Arial" panose="020B0604020202020204" pitchFamily="34" charset="0"/>
              <a:buChar char="─"/>
            </a:pPr>
            <a:endParaRPr lang="en-US" sz="3200" dirty="0">
              <a:solidFill>
                <a:srgbClr val="262626"/>
              </a:solidFill>
            </a:endParaRPr>
          </a:p>
        </p:txBody>
      </p:sp>
    </p:spTree>
    <p:extLst>
      <p:ext uri="{BB962C8B-B14F-4D97-AF65-F5344CB8AC3E}">
        <p14:creationId xmlns:p14="http://schemas.microsoft.com/office/powerpoint/2010/main" val="33006069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85" y="381000"/>
            <a:ext cx="8094133" cy="714473"/>
          </a:xfrm>
        </p:spPr>
        <p:txBody>
          <a:bodyPr>
            <a:normAutofit/>
          </a:bodyPr>
          <a:lstStyle/>
          <a:p>
            <a:r>
              <a:rPr lang="en-US" dirty="0"/>
              <a:t>What’s Missing in Big Data?</a:t>
            </a:r>
          </a:p>
        </p:txBody>
      </p:sp>
      <p:sp>
        <p:nvSpPr>
          <p:cNvPr id="5" name="Text Placeholder 6"/>
          <p:cNvSpPr>
            <a:spLocks noGrp="1"/>
          </p:cNvSpPr>
          <p:nvPr>
            <p:ph type="body" sz="quarter" idx="4294967295"/>
          </p:nvPr>
        </p:nvSpPr>
        <p:spPr>
          <a:xfrm>
            <a:off x="685800" y="1295400"/>
            <a:ext cx="8000518" cy="5029200"/>
          </a:xfrm>
          <a:prstGeom prst="rect">
            <a:avLst/>
          </a:prstGeom>
        </p:spPr>
        <p:txBody>
          <a:bodyPr/>
          <a:lstStyle/>
          <a:p>
            <a:pPr marL="233363" lvl="1" indent="-233363">
              <a:spcBef>
                <a:spcPts val="1200"/>
              </a:spcBef>
              <a:buFont typeface="Arial" panose="020B0604020202020204" pitchFamily="34" charset="0"/>
              <a:buChar char="•"/>
            </a:pPr>
            <a:endParaRPr lang="en-US" sz="1800" dirty="0">
              <a:solidFill>
                <a:schemeClr val="tx2"/>
              </a:solidFill>
            </a:endParaRPr>
          </a:p>
          <a:p>
            <a:pPr marL="233363" lvl="1" indent="-233363">
              <a:spcBef>
                <a:spcPts val="1200"/>
              </a:spcBef>
              <a:buFont typeface="Arial" panose="020B0604020202020204" pitchFamily="34" charset="0"/>
              <a:buChar char="•"/>
            </a:pPr>
            <a:r>
              <a:rPr lang="en-US" sz="2400" b="1" dirty="0">
                <a:solidFill>
                  <a:schemeClr val="tx2"/>
                </a:solidFill>
              </a:rPr>
              <a:t>Travelers</a:t>
            </a:r>
          </a:p>
          <a:p>
            <a:pPr marL="742949" lvl="2" indent="-342900">
              <a:spcBef>
                <a:spcPts val="1200"/>
              </a:spcBef>
              <a:buFont typeface="Arial" panose="020B0604020202020204" pitchFamily="34" charset="0"/>
              <a:buChar char="─"/>
            </a:pPr>
            <a:r>
              <a:rPr lang="en-US" sz="2000" dirty="0">
                <a:solidFill>
                  <a:srgbClr val="48484A"/>
                </a:solidFill>
              </a:rPr>
              <a:t>Seniors &amp; low income populations</a:t>
            </a:r>
          </a:p>
          <a:p>
            <a:pPr marL="233363" lvl="1" indent="-233363">
              <a:spcBef>
                <a:spcPts val="1200"/>
              </a:spcBef>
              <a:buFont typeface="Arial" panose="020B0604020202020204" pitchFamily="34" charset="0"/>
              <a:buChar char="•"/>
            </a:pPr>
            <a:r>
              <a:rPr lang="en-US" sz="2400" b="1" dirty="0">
                <a:solidFill>
                  <a:schemeClr val="tx2"/>
                </a:solidFill>
              </a:rPr>
              <a:t>Travel</a:t>
            </a:r>
          </a:p>
          <a:p>
            <a:pPr marL="742950" lvl="2" indent="-342900">
              <a:spcBef>
                <a:spcPts val="1200"/>
              </a:spcBef>
              <a:buFont typeface="Arial" panose="020B0604020202020204" pitchFamily="34" charset="0"/>
              <a:buChar char="─"/>
            </a:pPr>
            <a:r>
              <a:rPr lang="en-US" sz="2000" dirty="0">
                <a:solidFill>
                  <a:schemeClr val="tx2"/>
                </a:solidFill>
              </a:rPr>
              <a:t>Geographic coverage</a:t>
            </a:r>
          </a:p>
          <a:p>
            <a:pPr marL="742949" lvl="2" indent="-342900">
              <a:spcBef>
                <a:spcPts val="1200"/>
              </a:spcBef>
              <a:buFont typeface="Arial" panose="020B0604020202020204" pitchFamily="34" charset="0"/>
              <a:buChar char="─"/>
            </a:pPr>
            <a:r>
              <a:rPr lang="en-US" sz="2000" dirty="0">
                <a:solidFill>
                  <a:schemeClr val="tx2"/>
                </a:solidFill>
              </a:rPr>
              <a:t>Short activities &amp; trips</a:t>
            </a:r>
          </a:p>
          <a:p>
            <a:pPr marL="742949" lvl="2" indent="-342900">
              <a:spcBef>
                <a:spcPts val="1200"/>
              </a:spcBef>
              <a:buFont typeface="Arial" panose="020B0604020202020204" pitchFamily="34" charset="0"/>
              <a:buChar char="─"/>
            </a:pPr>
            <a:r>
              <a:rPr lang="en-US" sz="2000" dirty="0">
                <a:solidFill>
                  <a:schemeClr val="tx2"/>
                </a:solidFill>
              </a:rPr>
              <a:t>What else???</a:t>
            </a:r>
          </a:p>
          <a:p>
            <a:pPr marL="342899" lvl="1" indent="-342900">
              <a:spcBef>
                <a:spcPts val="1200"/>
              </a:spcBef>
              <a:buFont typeface="Arial" panose="020B0604020202020204" pitchFamily="34" charset="0"/>
              <a:buChar char="•"/>
            </a:pPr>
            <a:endParaRPr lang="en-US" sz="2400" dirty="0">
              <a:solidFill>
                <a:schemeClr val="tx2"/>
              </a:solidFill>
            </a:endParaRPr>
          </a:p>
          <a:p>
            <a:pPr marL="742949" lvl="2" indent="-342900">
              <a:spcBef>
                <a:spcPts val="1200"/>
              </a:spcBef>
              <a:buFont typeface="Arial" panose="020B0604020202020204" pitchFamily="34" charset="0"/>
              <a:buChar char="─"/>
            </a:pPr>
            <a:endParaRPr lang="en-US" sz="2000" dirty="0">
              <a:solidFill>
                <a:schemeClr val="tx2"/>
              </a:solidFill>
            </a:endParaRPr>
          </a:p>
        </p:txBody>
      </p:sp>
      <p:sp>
        <p:nvSpPr>
          <p:cNvPr id="3" name="TextBox 2">
            <a:extLst>
              <a:ext uri="{FF2B5EF4-FFF2-40B4-BE49-F238E27FC236}">
                <a16:creationId xmlns:a16="http://schemas.microsoft.com/office/drawing/2014/main" id="{91682AA0-6DD8-436C-9E1C-BAD2CED64129}"/>
              </a:ext>
            </a:extLst>
          </p:cNvPr>
          <p:cNvSpPr txBox="1"/>
          <p:nvPr/>
        </p:nvSpPr>
        <p:spPr>
          <a:xfrm>
            <a:off x="5638800" y="914400"/>
            <a:ext cx="2590800" cy="4508927"/>
          </a:xfrm>
          <a:prstGeom prst="rect">
            <a:avLst/>
          </a:prstGeom>
          <a:noFill/>
        </p:spPr>
        <p:txBody>
          <a:bodyPr wrap="square" rtlCol="0">
            <a:spAutoFit/>
          </a:bodyPr>
          <a:lstStyle/>
          <a:p>
            <a:r>
              <a:rPr lang="en-US" sz="28700" b="1" dirty="0">
                <a:solidFill>
                  <a:schemeClr val="bg2"/>
                </a:solidFill>
              </a:rPr>
              <a:t>?</a:t>
            </a:r>
          </a:p>
        </p:txBody>
      </p:sp>
    </p:spTree>
    <p:extLst>
      <p:ext uri="{BB962C8B-B14F-4D97-AF65-F5344CB8AC3E}">
        <p14:creationId xmlns:p14="http://schemas.microsoft.com/office/powerpoint/2010/main" val="31165301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0544" y="62202"/>
            <a:ext cx="2016605" cy="2623127"/>
          </a:xfrm>
          <a:prstGeom prst="rect">
            <a:avLst/>
          </a:prstGeom>
          <a:solidFill>
            <a:schemeClr val="bg1"/>
          </a:solidFill>
        </p:spPr>
        <p:txBody>
          <a:bodyPr wrap="square" rtlCol="0">
            <a:spAutoFit/>
          </a:bodyPr>
          <a:lstStyle/>
          <a:p>
            <a:endParaRPr lang="en-US" err="1">
              <a:solidFill>
                <a:schemeClr val="tx1">
                  <a:lumMod val="50000"/>
                  <a:lumOff val="50000"/>
                </a:schemeClr>
              </a:solidFill>
            </a:endParaRPr>
          </a:p>
        </p:txBody>
      </p:sp>
      <p:cxnSp>
        <p:nvCxnSpPr>
          <p:cNvPr id="33" name="Straight Connector 32"/>
          <p:cNvCxnSpPr/>
          <p:nvPr/>
        </p:nvCxnSpPr>
        <p:spPr>
          <a:xfrm>
            <a:off x="477058" y="275704"/>
            <a:ext cx="0" cy="959662"/>
          </a:xfrm>
          <a:prstGeom prst="line">
            <a:avLst/>
          </a:prstGeom>
          <a:ln w="19050" cmpd="sng">
            <a:solidFill>
              <a:srgbClr val="E2712F"/>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592666" y="228600"/>
            <a:ext cx="8094133" cy="960728"/>
          </a:xfrm>
        </p:spPr>
        <p:txBody>
          <a:bodyPr/>
          <a:lstStyle/>
          <a:p>
            <a:r>
              <a:rPr lang="en-US" dirty="0"/>
              <a:t>Geographic Coverage Gaps &amp; </a:t>
            </a:r>
            <a:r>
              <a:rPr lang="en-US" dirty="0">
                <a:solidFill>
                  <a:schemeClr val="bg2"/>
                </a:solidFill>
              </a:rPr>
              <a:t>Variations</a:t>
            </a:r>
          </a:p>
        </p:txBody>
      </p:sp>
      <p:sp>
        <p:nvSpPr>
          <p:cNvPr id="11" name="Text Placeholder 6"/>
          <p:cNvSpPr>
            <a:spLocks noGrp="1"/>
          </p:cNvSpPr>
          <p:nvPr>
            <p:ph type="body" sz="quarter" idx="11"/>
          </p:nvPr>
        </p:nvSpPr>
        <p:spPr>
          <a:xfrm>
            <a:off x="592666" y="1220645"/>
            <a:ext cx="8370360" cy="4119840"/>
          </a:xfrm>
        </p:spPr>
        <p:txBody>
          <a:bodyPr/>
          <a:lstStyle/>
          <a:p>
            <a:pPr marL="630238" lvl="1" indent="-285750">
              <a:buFont typeface="Arial" panose="020B0604020202020204" pitchFamily="34" charset="0"/>
              <a:buChar char="•"/>
            </a:pPr>
            <a:endParaRPr lang="en-US" dirty="0"/>
          </a:p>
          <a:p>
            <a:pPr marL="974725" lvl="2" indent="-285750"/>
            <a:endParaRPr lang="en-US" dirty="0"/>
          </a:p>
          <a:p>
            <a:pPr marL="974725" lvl="2" indent="-285750"/>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pPr marL="630238" lvl="1" indent="-285750">
              <a:buFont typeface="Arial" panose="020B0604020202020204" pitchFamily="34" charset="0"/>
              <a:buChar char="•"/>
            </a:pPr>
            <a:endParaRPr lang="en-US" dirty="0"/>
          </a:p>
          <a:p>
            <a:endParaRPr lang="en-US" dirty="0">
              <a:solidFill>
                <a:srgbClr val="F68B1F"/>
              </a:solidFill>
            </a:endParaRPr>
          </a:p>
        </p:txBody>
      </p:sp>
      <p:pic>
        <p:nvPicPr>
          <p:cNvPr id="6" name="Picture 5">
            <a:extLst>
              <a:ext uri="{FF2B5EF4-FFF2-40B4-BE49-F238E27FC236}">
                <a16:creationId xmlns:a16="http://schemas.microsoft.com/office/drawing/2014/main" id="{9542754D-49D1-4828-8BF3-DD597CB9F87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66799" y="1608874"/>
            <a:ext cx="6944309" cy="4715726"/>
          </a:xfrm>
          <a:prstGeom prst="rect">
            <a:avLst/>
          </a:prstGeom>
        </p:spPr>
      </p:pic>
      <p:sp>
        <p:nvSpPr>
          <p:cNvPr id="10" name="Text Placeholder 6">
            <a:extLst>
              <a:ext uri="{FF2B5EF4-FFF2-40B4-BE49-F238E27FC236}">
                <a16:creationId xmlns:a16="http://schemas.microsoft.com/office/drawing/2014/main" id="{EF00BDE5-FEC2-41F8-8DEE-8E1F55F7ACF8}"/>
              </a:ext>
            </a:extLst>
          </p:cNvPr>
          <p:cNvSpPr txBox="1">
            <a:spLocks/>
          </p:cNvSpPr>
          <p:nvPr/>
        </p:nvSpPr>
        <p:spPr>
          <a:xfrm>
            <a:off x="805724" y="1253808"/>
            <a:ext cx="8370360" cy="29687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800" b="1" kern="1200">
                <a:solidFill>
                  <a:srgbClr val="F68B1F"/>
                </a:solidFill>
                <a:latin typeface="+mn-lt"/>
                <a:ea typeface="+mn-ea"/>
                <a:cs typeface="+mn-cs"/>
              </a:defRPr>
            </a:lvl1pPr>
            <a:lvl2pPr marL="344488" indent="-225425" algn="l" defTabSz="457200" rtl="0" eaLnBrk="1" latinLnBrk="0" hangingPunct="1">
              <a:spcBef>
                <a:spcPct val="20000"/>
              </a:spcBef>
              <a:buFont typeface="Arial"/>
              <a:buChar char="•"/>
              <a:defRPr sz="1800" kern="1200">
                <a:solidFill>
                  <a:schemeClr val="tx2"/>
                </a:solidFill>
                <a:latin typeface="+mn-lt"/>
                <a:ea typeface="+mn-ea"/>
                <a:cs typeface="+mn-cs"/>
              </a:defRPr>
            </a:lvl2pPr>
            <a:lvl3pPr marL="688975" indent="-227013" algn="l" defTabSz="457200" rtl="0" eaLnBrk="1" latinLnBrk="0" hangingPunct="1">
              <a:spcBef>
                <a:spcPct val="20000"/>
              </a:spcBef>
              <a:buFont typeface="Lucida Grande"/>
              <a:buChar char="-"/>
              <a:defRPr sz="1800" kern="1200">
                <a:solidFill>
                  <a:schemeClr val="tx2"/>
                </a:solidFill>
                <a:latin typeface="+mn-lt"/>
                <a:ea typeface="+mn-ea"/>
                <a:cs typeface="+mn-cs"/>
              </a:defRPr>
            </a:lvl3pPr>
            <a:lvl4pPr marL="741363" indent="0" algn="l" defTabSz="457200" rtl="0" eaLnBrk="1" latinLnBrk="0" hangingPunct="1">
              <a:spcBef>
                <a:spcPct val="20000"/>
              </a:spcBef>
              <a:buFontTx/>
              <a:buNone/>
              <a:defRPr sz="1800" i="1"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2"/>
                </a:solidFill>
              </a:rPr>
              <a:t>SIGHTINGS AT GREAT SAND DUNES NATIONAL PARK IN JULY 2018</a:t>
            </a:r>
            <a:endParaRPr lang="en-US" dirty="0"/>
          </a:p>
          <a:p>
            <a:endParaRPr lang="en-US" dirty="0"/>
          </a:p>
          <a:p>
            <a:endParaRPr lang="en-US" dirty="0"/>
          </a:p>
        </p:txBody>
      </p:sp>
    </p:spTree>
    <p:extLst>
      <p:ext uri="{BB962C8B-B14F-4D97-AF65-F5344CB8AC3E}">
        <p14:creationId xmlns:p14="http://schemas.microsoft.com/office/powerpoint/2010/main" val="2524016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52327"/>
            <a:ext cx="8094133" cy="714473"/>
          </a:xfrm>
        </p:spPr>
        <p:txBody>
          <a:bodyPr>
            <a:normAutofit/>
          </a:bodyPr>
          <a:lstStyle/>
          <a:p>
            <a:r>
              <a:rPr lang="en-US" dirty="0"/>
              <a:t>Data Verification: Demographics vs. Census</a:t>
            </a:r>
          </a:p>
        </p:txBody>
      </p:sp>
      <p:sp>
        <p:nvSpPr>
          <p:cNvPr id="6" name="TextBox 5">
            <a:extLst>
              <a:ext uri="{FF2B5EF4-FFF2-40B4-BE49-F238E27FC236}">
                <a16:creationId xmlns:a16="http://schemas.microsoft.com/office/drawing/2014/main" id="{84F0932A-3374-4790-91B3-F1A1508BFB7A}"/>
              </a:ext>
            </a:extLst>
          </p:cNvPr>
          <p:cNvSpPr txBox="1"/>
          <p:nvPr/>
        </p:nvSpPr>
        <p:spPr>
          <a:xfrm>
            <a:off x="841022" y="1247873"/>
            <a:ext cx="7007578" cy="400110"/>
          </a:xfrm>
          <a:prstGeom prst="rect">
            <a:avLst/>
          </a:prstGeom>
          <a:noFill/>
        </p:spPr>
        <p:txBody>
          <a:bodyPr wrap="square" rtlCol="0">
            <a:spAutoFit/>
          </a:bodyPr>
          <a:lstStyle/>
          <a:p>
            <a:r>
              <a:rPr lang="en-US" sz="2000" b="1" dirty="0">
                <a:solidFill>
                  <a:schemeClr val="bg2"/>
                </a:solidFill>
              </a:rPr>
              <a:t>INCOME</a:t>
            </a:r>
          </a:p>
        </p:txBody>
      </p:sp>
      <p:graphicFrame>
        <p:nvGraphicFramePr>
          <p:cNvPr id="7" name="Chart 6">
            <a:extLst>
              <a:ext uri="{FF2B5EF4-FFF2-40B4-BE49-F238E27FC236}">
                <a16:creationId xmlns:a16="http://schemas.microsoft.com/office/drawing/2014/main" id="{05EC859C-410B-4D01-ADBB-EDEFDA7E756A}"/>
              </a:ext>
            </a:extLst>
          </p:cNvPr>
          <p:cNvGraphicFramePr>
            <a:graphicFrameLocks/>
          </p:cNvGraphicFramePr>
          <p:nvPr/>
        </p:nvGraphicFramePr>
        <p:xfrm>
          <a:off x="841022" y="4019691"/>
          <a:ext cx="8534400" cy="23811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CEC3A600-844D-4F7F-A587-048EC3A811BB}"/>
              </a:ext>
            </a:extLst>
          </p:cNvPr>
          <p:cNvGraphicFramePr>
            <a:graphicFrameLocks/>
          </p:cNvGraphicFramePr>
          <p:nvPr/>
        </p:nvGraphicFramePr>
        <p:xfrm>
          <a:off x="841021" y="1647983"/>
          <a:ext cx="8458199" cy="200961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CCE26F33-D84B-4214-84A6-C8A5C0C1DACB}"/>
              </a:ext>
            </a:extLst>
          </p:cNvPr>
          <p:cNvSpPr txBox="1"/>
          <p:nvPr/>
        </p:nvSpPr>
        <p:spPr>
          <a:xfrm>
            <a:off x="841022" y="3657600"/>
            <a:ext cx="7007578" cy="400110"/>
          </a:xfrm>
          <a:prstGeom prst="rect">
            <a:avLst/>
          </a:prstGeom>
          <a:noFill/>
        </p:spPr>
        <p:txBody>
          <a:bodyPr wrap="square" rtlCol="0">
            <a:spAutoFit/>
          </a:bodyPr>
          <a:lstStyle/>
          <a:p>
            <a:r>
              <a:rPr lang="en-US" sz="2000" b="1" dirty="0">
                <a:solidFill>
                  <a:schemeClr val="bg2"/>
                </a:solidFill>
              </a:rPr>
              <a:t>AGE</a:t>
            </a:r>
          </a:p>
        </p:txBody>
      </p:sp>
      <p:sp>
        <p:nvSpPr>
          <p:cNvPr id="4" name="TextBox 3">
            <a:extLst>
              <a:ext uri="{FF2B5EF4-FFF2-40B4-BE49-F238E27FC236}">
                <a16:creationId xmlns:a16="http://schemas.microsoft.com/office/drawing/2014/main" id="{1AE0E67D-0FB5-4AD3-8C50-022B9FAF8FA8}"/>
              </a:ext>
            </a:extLst>
          </p:cNvPr>
          <p:cNvSpPr txBox="1"/>
          <p:nvPr/>
        </p:nvSpPr>
        <p:spPr>
          <a:xfrm>
            <a:off x="7775222" y="2383487"/>
            <a:ext cx="1523998" cy="538609"/>
          </a:xfrm>
          <a:prstGeom prst="rect">
            <a:avLst/>
          </a:prstGeom>
          <a:solidFill>
            <a:schemeClr val="bg1"/>
          </a:solidFill>
        </p:spPr>
        <p:txBody>
          <a:bodyPr wrap="square" rtlCol="0">
            <a:spAutoFit/>
          </a:bodyPr>
          <a:lstStyle/>
          <a:p>
            <a:pPr>
              <a:spcAft>
                <a:spcPts val="500"/>
              </a:spcAft>
            </a:pPr>
            <a:r>
              <a:rPr lang="en-US" sz="1200" dirty="0">
                <a:solidFill>
                  <a:schemeClr val="tx2"/>
                </a:solidFill>
              </a:rPr>
              <a:t>LBS</a:t>
            </a:r>
          </a:p>
          <a:p>
            <a:r>
              <a:rPr lang="en-US" sz="1200" dirty="0">
                <a:solidFill>
                  <a:schemeClr val="tx2"/>
                </a:solidFill>
              </a:rPr>
              <a:t>Census</a:t>
            </a:r>
          </a:p>
        </p:txBody>
      </p:sp>
      <p:sp>
        <p:nvSpPr>
          <p:cNvPr id="10" name="TextBox 9">
            <a:extLst>
              <a:ext uri="{FF2B5EF4-FFF2-40B4-BE49-F238E27FC236}">
                <a16:creationId xmlns:a16="http://schemas.microsoft.com/office/drawing/2014/main" id="{BB880589-5D15-4DFB-A3F7-E4C24864779B}"/>
              </a:ext>
            </a:extLst>
          </p:cNvPr>
          <p:cNvSpPr txBox="1"/>
          <p:nvPr/>
        </p:nvSpPr>
        <p:spPr>
          <a:xfrm>
            <a:off x="7848600" y="4959950"/>
            <a:ext cx="1526822" cy="538609"/>
          </a:xfrm>
          <a:prstGeom prst="rect">
            <a:avLst/>
          </a:prstGeom>
          <a:solidFill>
            <a:schemeClr val="bg1"/>
          </a:solidFill>
        </p:spPr>
        <p:txBody>
          <a:bodyPr wrap="square" rtlCol="0">
            <a:spAutoFit/>
          </a:bodyPr>
          <a:lstStyle/>
          <a:p>
            <a:pPr>
              <a:spcAft>
                <a:spcPts val="500"/>
              </a:spcAft>
            </a:pPr>
            <a:r>
              <a:rPr lang="en-US" sz="1200" dirty="0">
                <a:solidFill>
                  <a:schemeClr val="tx2"/>
                </a:solidFill>
              </a:rPr>
              <a:t>LBS</a:t>
            </a:r>
          </a:p>
          <a:p>
            <a:r>
              <a:rPr lang="en-US" sz="1200" dirty="0">
                <a:solidFill>
                  <a:schemeClr val="tx2"/>
                </a:solidFill>
              </a:rPr>
              <a:t>Census</a:t>
            </a:r>
          </a:p>
        </p:txBody>
      </p:sp>
    </p:spTree>
    <p:extLst>
      <p:ext uri="{BB962C8B-B14F-4D97-AF65-F5344CB8AC3E}">
        <p14:creationId xmlns:p14="http://schemas.microsoft.com/office/powerpoint/2010/main" val="1897285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52327"/>
            <a:ext cx="8236744" cy="714473"/>
          </a:xfrm>
        </p:spPr>
        <p:txBody>
          <a:bodyPr>
            <a:noAutofit/>
          </a:bodyPr>
          <a:lstStyle/>
          <a:p>
            <a:r>
              <a:rPr lang="en-US" sz="2600" dirty="0"/>
              <a:t>Data Verification: Duration vs. Smartphone Survey</a:t>
            </a:r>
          </a:p>
        </p:txBody>
      </p:sp>
      <p:graphicFrame>
        <p:nvGraphicFramePr>
          <p:cNvPr id="15" name="Chart 14" descr="This chart is a bar graph with one bar showing trip frequency in Cuebiq and the other bar showing trip frequency in rMove, where the X axis is trip duration in minutes, similar to the previous chart but displaying more detail. This chart is binned at 5 minute intervals between 5 and 80. The rMove bars are five to ten percentage points higher than Cuebiq between 5 and 15 minutes, slightly higher at 20 minutes, and Cuebiq is about 5 percentage points higher for bins 35 minutes and greater." title="Detailed Trip Duration Distribution">
            <a:extLst>
              <a:ext uri="{FF2B5EF4-FFF2-40B4-BE49-F238E27FC236}">
                <a16:creationId xmlns:a16="http://schemas.microsoft.com/office/drawing/2014/main" id="{82C8F7C9-2D2E-4A89-980E-CD938441AE42}"/>
              </a:ext>
            </a:extLst>
          </p:cNvPr>
          <p:cNvGraphicFramePr/>
          <p:nvPr/>
        </p:nvGraphicFramePr>
        <p:xfrm>
          <a:off x="559564" y="2362200"/>
          <a:ext cx="7441436" cy="32004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9E31C208-2381-4FF5-A94F-238045B1C2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4800" y="3440829"/>
            <a:ext cx="904610" cy="585941"/>
          </a:xfrm>
          <a:prstGeom prst="rect">
            <a:avLst/>
          </a:prstGeom>
        </p:spPr>
      </p:pic>
    </p:spTree>
    <p:extLst>
      <p:ext uri="{BB962C8B-B14F-4D97-AF65-F5344CB8AC3E}">
        <p14:creationId xmlns:p14="http://schemas.microsoft.com/office/powerpoint/2010/main" val="3525566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EF1F1D-ADAF-4EE2-A5D7-8869D3CFB796}"/>
              </a:ext>
            </a:extLst>
          </p:cNvPr>
          <p:cNvSpPr>
            <a:spLocks noGrp="1"/>
          </p:cNvSpPr>
          <p:nvPr>
            <p:ph type="body" sz="quarter" idx="10"/>
          </p:nvPr>
        </p:nvSpPr>
        <p:spPr>
          <a:xfrm>
            <a:off x="524910" y="1213172"/>
            <a:ext cx="8410704" cy="5115207"/>
          </a:xfrm>
        </p:spPr>
        <p:txBody>
          <a:bodyPr/>
          <a:lstStyle/>
          <a:p>
            <a:r>
              <a:rPr lang="en-US" dirty="0"/>
              <a:t>Completed 2016</a:t>
            </a:r>
          </a:p>
          <a:p>
            <a:r>
              <a:rPr lang="en-US" dirty="0"/>
              <a:t>2010 Base – 2040 Horizon</a:t>
            </a:r>
          </a:p>
          <a:p>
            <a:r>
              <a:rPr lang="en-US" dirty="0"/>
              <a:t>Multimodal Freight Commodity Flows</a:t>
            </a:r>
          </a:p>
          <a:p>
            <a:pPr lvl="1"/>
            <a:r>
              <a:rPr lang="en-US" dirty="0"/>
              <a:t>Trucks, Rail, Intermodal, Water</a:t>
            </a:r>
          </a:p>
          <a:p>
            <a:r>
              <a:rPr lang="en-US" dirty="0"/>
              <a:t>Advanced trip-based model to replace 3-step</a:t>
            </a:r>
          </a:p>
          <a:p>
            <a:pPr lvl="1"/>
            <a:r>
              <a:rPr lang="en-US" dirty="0"/>
              <a:t>Mode &amp; Destination choice models, linked </a:t>
            </a:r>
            <a:r>
              <a:rPr lang="en-US" dirty="0" err="1"/>
              <a:t>NHB</a:t>
            </a:r>
            <a:r>
              <a:rPr lang="en-US" dirty="0"/>
              <a:t> trips</a:t>
            </a:r>
          </a:p>
          <a:p>
            <a:pPr lvl="2"/>
            <a:r>
              <a:rPr lang="en-US" dirty="0"/>
              <a:t>Transit &amp; Non-motorized trips</a:t>
            </a:r>
          </a:p>
          <a:p>
            <a:r>
              <a:rPr lang="en-US" dirty="0"/>
              <a:t>Incorporate New National </a:t>
            </a:r>
            <a:br>
              <a:rPr lang="en-US" dirty="0"/>
            </a:br>
            <a:r>
              <a:rPr lang="en-US" dirty="0"/>
              <a:t>Long-Distance Model</a:t>
            </a:r>
          </a:p>
          <a:p>
            <a:pPr lvl="1"/>
            <a:r>
              <a:rPr lang="en-US" dirty="0"/>
              <a:t>Calibrated to </a:t>
            </a:r>
            <a:r>
              <a:rPr lang="en-US" dirty="0" err="1"/>
              <a:t>AirSage</a:t>
            </a:r>
            <a:endParaRPr lang="en-US" dirty="0"/>
          </a:p>
          <a:p>
            <a:pPr lvl="1"/>
            <a:r>
              <a:rPr lang="en-US" dirty="0"/>
              <a:t>Air travel, Amtrak &amp; intercity bus</a:t>
            </a:r>
          </a:p>
          <a:p>
            <a:endParaRPr lang="en-US" dirty="0"/>
          </a:p>
        </p:txBody>
      </p:sp>
      <p:sp>
        <p:nvSpPr>
          <p:cNvPr id="2" name="Title 1">
            <a:extLst>
              <a:ext uri="{FF2B5EF4-FFF2-40B4-BE49-F238E27FC236}">
                <a16:creationId xmlns:a16="http://schemas.microsoft.com/office/drawing/2014/main" id="{1B38277B-52F2-4B08-B82F-85E4756E031B}"/>
              </a:ext>
            </a:extLst>
          </p:cNvPr>
          <p:cNvSpPr>
            <a:spLocks noGrp="1"/>
          </p:cNvSpPr>
          <p:nvPr>
            <p:ph type="title"/>
          </p:nvPr>
        </p:nvSpPr>
        <p:spPr/>
        <p:txBody>
          <a:bodyPr/>
          <a:lstStyle/>
          <a:p>
            <a:r>
              <a:rPr lang="en-US" dirty="0" err="1"/>
              <a:t>TSM</a:t>
            </a:r>
            <a:r>
              <a:rPr lang="en-US" dirty="0"/>
              <a:t> Version 3</a:t>
            </a:r>
          </a:p>
        </p:txBody>
      </p:sp>
      <p:pic>
        <p:nvPicPr>
          <p:cNvPr id="7" name="Picture 6" descr="This figure depicts the long-distance passenger demand modeling framework. This framework includes three main elements: Population synthesis; tour generation, scheduling, duration, and party size; and destination and mode choice. The long-distance passenger travel demand forecasting modeling system (Figure 1) synthesizes long-distance travel for each household in the United States (117 million households and 309 million people based on the 2010 US Census) using an annual scheduling of long-distance tours (round trips). Household and person characteristics are synthesized for the United States by Census Tract. The annual scheduling and joint mode and destination models are the centerpiece of the long-distance passenger models; these use advanced methods not previously applied in urban passenger demand travel models (e.g., activity-based models). Additional description is provided in the body text. " title="National Long-Distance Passenger Travel Demand Modeling System">
            <a:extLst>
              <a:ext uri="{FF2B5EF4-FFF2-40B4-BE49-F238E27FC236}">
                <a16:creationId xmlns:a16="http://schemas.microsoft.com/office/drawing/2014/main" id="{BA0BED20-1653-42AF-BE53-03228ECD78B7}"/>
              </a:ext>
            </a:extLst>
          </p:cNvPr>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689924" y="4133429"/>
            <a:ext cx="2387617" cy="2724571"/>
          </a:xfrm>
          <a:prstGeom prst="rect">
            <a:avLst/>
          </a:prstGeom>
          <a:noFill/>
        </p:spPr>
      </p:pic>
      <p:pic>
        <p:nvPicPr>
          <p:cNvPr id="8" name="Picture 7">
            <a:extLst>
              <a:ext uri="{FF2B5EF4-FFF2-40B4-BE49-F238E27FC236}">
                <a16:creationId xmlns:a16="http://schemas.microsoft.com/office/drawing/2014/main" id="{6987FDA7-2FDF-4B6B-A5EA-F6DAB75A22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5489" y="144181"/>
            <a:ext cx="1910125" cy="3025638"/>
          </a:xfrm>
          <a:prstGeom prst="rect">
            <a:avLst/>
          </a:prstGeom>
        </p:spPr>
      </p:pic>
    </p:spTree>
    <p:extLst>
      <p:ext uri="{BB962C8B-B14F-4D97-AF65-F5344CB8AC3E}">
        <p14:creationId xmlns:p14="http://schemas.microsoft.com/office/powerpoint/2010/main" val="725514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A271-7CF3-45A8-8BB5-4922AA75AA2E}"/>
              </a:ext>
            </a:extLst>
          </p:cNvPr>
          <p:cNvSpPr>
            <a:spLocks noGrp="1"/>
          </p:cNvSpPr>
          <p:nvPr>
            <p:ph type="title"/>
          </p:nvPr>
        </p:nvSpPr>
        <p:spPr/>
        <p:txBody>
          <a:bodyPr/>
          <a:lstStyle/>
          <a:p>
            <a:r>
              <a:rPr lang="en-US"/>
              <a:t>Expansion process matches regional </a:t>
            </a:r>
            <a:br>
              <a:rPr lang="en-US"/>
            </a:br>
            <a:r>
              <a:rPr lang="en-US"/>
              <a:t>counts and Census data</a:t>
            </a:r>
          </a:p>
        </p:txBody>
      </p:sp>
      <p:sp>
        <p:nvSpPr>
          <p:cNvPr id="5" name="Rectangle 4">
            <a:extLst>
              <a:ext uri="{FF2B5EF4-FFF2-40B4-BE49-F238E27FC236}">
                <a16:creationId xmlns:a16="http://schemas.microsoft.com/office/drawing/2014/main" id="{92598C83-6254-406D-A797-7B26EC5FFB55}"/>
              </a:ext>
            </a:extLst>
          </p:cNvPr>
          <p:cNvSpPr/>
          <p:nvPr/>
        </p:nvSpPr>
        <p:spPr>
          <a:xfrm>
            <a:off x="2791820" y="1607953"/>
            <a:ext cx="1528047" cy="300082"/>
          </a:xfrm>
          <a:prstGeom prst="rect">
            <a:avLst/>
          </a:prstGeom>
        </p:spPr>
        <p:txBody>
          <a:bodyPr wrap="none">
            <a:spAutoFit/>
          </a:bodyPr>
          <a:lstStyle/>
          <a:p>
            <a:pPr algn="ctr"/>
            <a:r>
              <a:rPr lang="en-US" sz="1350" b="1">
                <a:solidFill>
                  <a:srgbClr val="F68B1F"/>
                </a:solidFill>
              </a:rPr>
              <a:t>IDENTIFY TRIPS</a:t>
            </a:r>
          </a:p>
        </p:txBody>
      </p:sp>
      <p:sp>
        <p:nvSpPr>
          <p:cNvPr id="7" name="Rectangle 6">
            <a:extLst>
              <a:ext uri="{FF2B5EF4-FFF2-40B4-BE49-F238E27FC236}">
                <a16:creationId xmlns:a16="http://schemas.microsoft.com/office/drawing/2014/main" id="{1ECEAC80-67B0-4DA7-B522-BE0167B2BD84}"/>
              </a:ext>
            </a:extLst>
          </p:cNvPr>
          <p:cNvSpPr/>
          <p:nvPr/>
        </p:nvSpPr>
        <p:spPr>
          <a:xfrm>
            <a:off x="6647726" y="1607953"/>
            <a:ext cx="1938416" cy="300082"/>
          </a:xfrm>
          <a:prstGeom prst="rect">
            <a:avLst/>
          </a:prstGeom>
        </p:spPr>
        <p:txBody>
          <a:bodyPr wrap="none">
            <a:spAutoFit/>
          </a:bodyPr>
          <a:lstStyle/>
          <a:p>
            <a:pPr algn="ctr"/>
            <a:r>
              <a:rPr lang="en-US" sz="1350" b="1">
                <a:solidFill>
                  <a:srgbClr val="F68B1F"/>
                </a:solidFill>
              </a:rPr>
              <a:t>AGGREGATE TO O-D</a:t>
            </a:r>
          </a:p>
        </p:txBody>
      </p:sp>
      <p:grpSp>
        <p:nvGrpSpPr>
          <p:cNvPr id="12" name="Group 11">
            <a:extLst>
              <a:ext uri="{FF2B5EF4-FFF2-40B4-BE49-F238E27FC236}">
                <a16:creationId xmlns:a16="http://schemas.microsoft.com/office/drawing/2014/main" id="{17E454F3-7DA0-4005-9DEF-2EF823B59904}"/>
              </a:ext>
            </a:extLst>
          </p:cNvPr>
          <p:cNvGrpSpPr/>
          <p:nvPr/>
        </p:nvGrpSpPr>
        <p:grpSpPr>
          <a:xfrm>
            <a:off x="1410103" y="1375373"/>
            <a:ext cx="6323795" cy="233927"/>
            <a:chOff x="1701777" y="1493855"/>
            <a:chExt cx="8431727" cy="311902"/>
          </a:xfrm>
        </p:grpSpPr>
        <p:sp>
          <p:nvSpPr>
            <p:cNvPr id="8" name="Oval 7">
              <a:extLst>
                <a:ext uri="{FF2B5EF4-FFF2-40B4-BE49-F238E27FC236}">
                  <a16:creationId xmlns:a16="http://schemas.microsoft.com/office/drawing/2014/main" id="{1D79E937-380D-4DA7-B480-05F29250DC06}"/>
                </a:ext>
              </a:extLst>
            </p:cNvPr>
            <p:cNvSpPr/>
            <p:nvPr/>
          </p:nvSpPr>
          <p:spPr>
            <a:xfrm>
              <a:off x="1701777"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1</a:t>
              </a:r>
            </a:p>
          </p:txBody>
        </p:sp>
        <p:sp>
          <p:nvSpPr>
            <p:cNvPr id="9" name="Oval 8">
              <a:extLst>
                <a:ext uri="{FF2B5EF4-FFF2-40B4-BE49-F238E27FC236}">
                  <a16:creationId xmlns:a16="http://schemas.microsoft.com/office/drawing/2014/main" id="{353D3546-1217-4DD0-BA40-0243EDB7F0F5}"/>
                </a:ext>
              </a:extLst>
            </p:cNvPr>
            <p:cNvSpPr/>
            <p:nvPr/>
          </p:nvSpPr>
          <p:spPr>
            <a:xfrm>
              <a:off x="4408385"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2</a:t>
              </a:r>
            </a:p>
          </p:txBody>
        </p:sp>
        <p:sp>
          <p:nvSpPr>
            <p:cNvPr id="10" name="Oval 9">
              <a:extLst>
                <a:ext uri="{FF2B5EF4-FFF2-40B4-BE49-F238E27FC236}">
                  <a16:creationId xmlns:a16="http://schemas.microsoft.com/office/drawing/2014/main" id="{DFE6B160-5286-447F-B9F6-5986D58FF47F}"/>
                </a:ext>
              </a:extLst>
            </p:cNvPr>
            <p:cNvSpPr/>
            <p:nvPr/>
          </p:nvSpPr>
          <p:spPr>
            <a:xfrm>
              <a:off x="7114993"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3</a:t>
              </a:r>
            </a:p>
          </p:txBody>
        </p:sp>
        <p:sp>
          <p:nvSpPr>
            <p:cNvPr id="11" name="Oval 10">
              <a:extLst>
                <a:ext uri="{FF2B5EF4-FFF2-40B4-BE49-F238E27FC236}">
                  <a16:creationId xmlns:a16="http://schemas.microsoft.com/office/drawing/2014/main" id="{6E88B7F3-0074-45C9-9D1B-BB6F77D4EE64}"/>
                </a:ext>
              </a:extLst>
            </p:cNvPr>
            <p:cNvSpPr/>
            <p:nvPr/>
          </p:nvSpPr>
          <p:spPr>
            <a:xfrm>
              <a:off x="9821602"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4</a:t>
              </a:r>
            </a:p>
          </p:txBody>
        </p:sp>
      </p:grpSp>
      <p:sp>
        <p:nvSpPr>
          <p:cNvPr id="3" name="Rectangle 2">
            <a:extLst>
              <a:ext uri="{FF2B5EF4-FFF2-40B4-BE49-F238E27FC236}">
                <a16:creationId xmlns:a16="http://schemas.microsoft.com/office/drawing/2014/main" id="{6B3560EB-B351-4947-985E-AE4AFF28A1A2}"/>
              </a:ext>
            </a:extLst>
          </p:cNvPr>
          <p:cNvSpPr/>
          <p:nvPr/>
        </p:nvSpPr>
        <p:spPr>
          <a:xfrm>
            <a:off x="6647725" y="1290910"/>
            <a:ext cx="2039073" cy="617125"/>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AEE3BE4-729C-4281-9BD3-80EB1AA662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7511" y="0"/>
            <a:ext cx="1117262" cy="1240489"/>
          </a:xfrm>
          <a:prstGeom prst="rect">
            <a:avLst/>
          </a:prstGeom>
        </p:spPr>
      </p:pic>
      <p:sp>
        <p:nvSpPr>
          <p:cNvPr id="6" name="Rectangle 5">
            <a:extLst>
              <a:ext uri="{FF2B5EF4-FFF2-40B4-BE49-F238E27FC236}">
                <a16:creationId xmlns:a16="http://schemas.microsoft.com/office/drawing/2014/main" id="{F811E83E-C012-4649-8923-F42D19B90FF7}"/>
              </a:ext>
            </a:extLst>
          </p:cNvPr>
          <p:cNvSpPr/>
          <p:nvPr/>
        </p:nvSpPr>
        <p:spPr>
          <a:xfrm>
            <a:off x="4632198" y="1607953"/>
            <a:ext cx="1909562" cy="300082"/>
          </a:xfrm>
          <a:prstGeom prst="rect">
            <a:avLst/>
          </a:prstGeom>
        </p:spPr>
        <p:txBody>
          <a:bodyPr wrap="none">
            <a:spAutoFit/>
          </a:bodyPr>
          <a:lstStyle/>
          <a:p>
            <a:pPr algn="ctr"/>
            <a:r>
              <a:rPr lang="en-US" sz="1350" b="1">
                <a:solidFill>
                  <a:srgbClr val="F68B1F"/>
                </a:solidFill>
              </a:rPr>
              <a:t>EXPAND TO REGION</a:t>
            </a:r>
          </a:p>
        </p:txBody>
      </p:sp>
      <p:sp>
        <p:nvSpPr>
          <p:cNvPr id="42" name="Rectangle 41">
            <a:extLst>
              <a:ext uri="{FF2B5EF4-FFF2-40B4-BE49-F238E27FC236}">
                <a16:creationId xmlns:a16="http://schemas.microsoft.com/office/drawing/2014/main" id="{038275AC-53D3-40D6-87DD-2E9D8706023B}"/>
              </a:ext>
            </a:extLst>
          </p:cNvPr>
          <p:cNvSpPr/>
          <p:nvPr/>
        </p:nvSpPr>
        <p:spPr>
          <a:xfrm>
            <a:off x="483872" y="1609300"/>
            <a:ext cx="2079416" cy="300082"/>
          </a:xfrm>
          <a:prstGeom prst="rect">
            <a:avLst/>
          </a:prstGeom>
        </p:spPr>
        <p:txBody>
          <a:bodyPr wrap="none">
            <a:spAutoFit/>
          </a:bodyPr>
          <a:lstStyle/>
          <a:p>
            <a:pPr algn="ctr"/>
            <a:r>
              <a:rPr lang="en-US" sz="1350" b="1">
                <a:solidFill>
                  <a:srgbClr val="F68B1F"/>
                </a:solidFill>
              </a:rPr>
              <a:t>PREPARE INPUT DATA</a:t>
            </a:r>
          </a:p>
        </p:txBody>
      </p:sp>
      <p:sp>
        <p:nvSpPr>
          <p:cNvPr id="19" name="Rectangle 18">
            <a:extLst>
              <a:ext uri="{FF2B5EF4-FFF2-40B4-BE49-F238E27FC236}">
                <a16:creationId xmlns:a16="http://schemas.microsoft.com/office/drawing/2014/main" id="{2B86A708-0578-4151-861B-B39E3616944E}"/>
              </a:ext>
            </a:extLst>
          </p:cNvPr>
          <p:cNvSpPr/>
          <p:nvPr/>
        </p:nvSpPr>
        <p:spPr>
          <a:xfrm>
            <a:off x="448361" y="1290910"/>
            <a:ext cx="3871506" cy="617125"/>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26">
            <a:extLst>
              <a:ext uri="{FF2B5EF4-FFF2-40B4-BE49-F238E27FC236}">
                <a16:creationId xmlns:a16="http://schemas.microsoft.com/office/drawing/2014/main" id="{9E037711-7BFC-4206-812F-FFEF324A2018}"/>
              </a:ext>
            </a:extLst>
          </p:cNvPr>
          <p:cNvSpPr/>
          <p:nvPr/>
        </p:nvSpPr>
        <p:spPr>
          <a:xfrm>
            <a:off x="492712" y="1747920"/>
            <a:ext cx="8202927" cy="645380"/>
          </a:xfrm>
          <a:custGeom>
            <a:avLst/>
            <a:gdLst>
              <a:gd name="connsiteX0" fmla="*/ 0 w 5653382"/>
              <a:gd name="connsiteY0" fmla="*/ 0 h 1888430"/>
              <a:gd name="connsiteX1" fmla="*/ 5653382 w 5653382"/>
              <a:gd name="connsiteY1" fmla="*/ 0 h 1888430"/>
              <a:gd name="connsiteX2" fmla="*/ 5653382 w 5653382"/>
              <a:gd name="connsiteY2" fmla="*/ 1888430 h 1888430"/>
              <a:gd name="connsiteX3" fmla="*/ 0 w 5653382"/>
              <a:gd name="connsiteY3" fmla="*/ 1888430 h 1888430"/>
              <a:gd name="connsiteX4" fmla="*/ 0 w 5653382"/>
              <a:gd name="connsiteY4" fmla="*/ 0 h 1888430"/>
              <a:gd name="connsiteX0" fmla="*/ 1516380 w 5653382"/>
              <a:gd name="connsiteY0" fmla="*/ 30480 h 1888430"/>
              <a:gd name="connsiteX1" fmla="*/ 5653382 w 5653382"/>
              <a:gd name="connsiteY1" fmla="*/ 0 h 1888430"/>
              <a:gd name="connsiteX2" fmla="*/ 5653382 w 5653382"/>
              <a:gd name="connsiteY2" fmla="*/ 1888430 h 1888430"/>
              <a:gd name="connsiteX3" fmla="*/ 0 w 5653382"/>
              <a:gd name="connsiteY3" fmla="*/ 1888430 h 1888430"/>
              <a:gd name="connsiteX4" fmla="*/ 1516380 w 5653382"/>
              <a:gd name="connsiteY4" fmla="*/ 30480 h 188843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45164 h 910527"/>
              <a:gd name="connsiteX1" fmla="*/ 3771217 w 15507060"/>
              <a:gd name="connsiteY1" fmla="*/ 11878 h 910527"/>
              <a:gd name="connsiteX2" fmla="*/ 15507060 w 15507060"/>
              <a:gd name="connsiteY2" fmla="*/ 874434 h 910527"/>
              <a:gd name="connsiteX3" fmla="*/ 0 w 15507060"/>
              <a:gd name="connsiteY3" fmla="*/ 910527 h 910527"/>
              <a:gd name="connsiteX4" fmla="*/ 180900 w 15507060"/>
              <a:gd name="connsiteY4" fmla="*/ 45164 h 910527"/>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33286 h 898649"/>
              <a:gd name="connsiteX1" fmla="*/ 3771217 w 15507060"/>
              <a:gd name="connsiteY1" fmla="*/ 0 h 898649"/>
              <a:gd name="connsiteX2" fmla="*/ 15507060 w 15507060"/>
              <a:gd name="connsiteY2" fmla="*/ 887037 h 898649"/>
              <a:gd name="connsiteX3" fmla="*/ 0 w 15507060"/>
              <a:gd name="connsiteY3" fmla="*/ 898649 h 898649"/>
              <a:gd name="connsiteX4" fmla="*/ 180900 w 15507060"/>
              <a:gd name="connsiteY4" fmla="*/ 33286 h 898649"/>
              <a:gd name="connsiteX0" fmla="*/ 180900 w 15507060"/>
              <a:gd name="connsiteY0" fmla="*/ 82248 h 947611"/>
              <a:gd name="connsiteX1" fmla="*/ 3586609 w 15507060"/>
              <a:gd name="connsiteY1" fmla="*/ 0 h 947611"/>
              <a:gd name="connsiteX2" fmla="*/ 15507060 w 15507060"/>
              <a:gd name="connsiteY2" fmla="*/ 935999 h 947611"/>
              <a:gd name="connsiteX3" fmla="*/ 0 w 15507060"/>
              <a:gd name="connsiteY3" fmla="*/ 947611 h 947611"/>
              <a:gd name="connsiteX4" fmla="*/ 180900 w 15507060"/>
              <a:gd name="connsiteY4" fmla="*/ 82248 h 947611"/>
              <a:gd name="connsiteX0" fmla="*/ 180900 w 15507060"/>
              <a:gd name="connsiteY0" fmla="*/ 1 h 865364"/>
              <a:gd name="connsiteX1" fmla="*/ 7178088 w 15507060"/>
              <a:gd name="connsiteY1" fmla="*/ 3436 h 865364"/>
              <a:gd name="connsiteX2" fmla="*/ 15507060 w 15507060"/>
              <a:gd name="connsiteY2" fmla="*/ 853752 h 865364"/>
              <a:gd name="connsiteX3" fmla="*/ 0 w 15507060"/>
              <a:gd name="connsiteY3" fmla="*/ 865364 h 865364"/>
              <a:gd name="connsiteX4" fmla="*/ 180900 w 15507060"/>
              <a:gd name="connsiteY4" fmla="*/ 1 h 865364"/>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1128982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8135861 w 15507060"/>
              <a:gd name="connsiteY0" fmla="*/ 0 h 889843"/>
              <a:gd name="connsiteX1" fmla="*/ 11289828 w 15507060"/>
              <a:gd name="connsiteY1" fmla="*/ 27915 h 889843"/>
              <a:gd name="connsiteX2" fmla="*/ 15507060 w 15507060"/>
              <a:gd name="connsiteY2" fmla="*/ 878231 h 889843"/>
              <a:gd name="connsiteX3" fmla="*/ 0 w 15507060"/>
              <a:gd name="connsiteY3" fmla="*/ 889843 h 889843"/>
              <a:gd name="connsiteX4" fmla="*/ 8135861 w 15507060"/>
              <a:gd name="connsiteY4" fmla="*/ 0 h 889843"/>
              <a:gd name="connsiteX0" fmla="*/ 8271401 w 15642600"/>
              <a:gd name="connsiteY0" fmla="*/ 272 h 890115"/>
              <a:gd name="connsiteX1" fmla="*/ 11425368 w 15642600"/>
              <a:gd name="connsiteY1" fmla="*/ 28187 h 890115"/>
              <a:gd name="connsiteX2" fmla="*/ 15642600 w 15642600"/>
              <a:gd name="connsiteY2" fmla="*/ 878503 h 890115"/>
              <a:gd name="connsiteX3" fmla="*/ 135540 w 15642600"/>
              <a:gd name="connsiteY3" fmla="*/ 890115 h 890115"/>
              <a:gd name="connsiteX4" fmla="*/ 8271401 w 15642600"/>
              <a:gd name="connsiteY4" fmla="*/ 272 h 890115"/>
              <a:gd name="connsiteX0" fmla="*/ 8135861 w 15507060"/>
              <a:gd name="connsiteY0" fmla="*/ 0 h 889843"/>
              <a:gd name="connsiteX1" fmla="*/ 11289828 w 15507060"/>
              <a:gd name="connsiteY1" fmla="*/ 27915 h 889843"/>
              <a:gd name="connsiteX2" fmla="*/ 15507060 w 15507060"/>
              <a:gd name="connsiteY2" fmla="*/ 878231 h 889843"/>
              <a:gd name="connsiteX3" fmla="*/ 0 w 15507060"/>
              <a:gd name="connsiteY3" fmla="*/ 889843 h 889843"/>
              <a:gd name="connsiteX4" fmla="*/ 8135861 w 15507060"/>
              <a:gd name="connsiteY4" fmla="*/ 0 h 88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7060" h="889843">
                <a:moveTo>
                  <a:pt x="8135861" y="0"/>
                </a:moveTo>
                <a:lnTo>
                  <a:pt x="11289828" y="27915"/>
                </a:lnTo>
                <a:lnTo>
                  <a:pt x="15507060" y="878231"/>
                </a:lnTo>
                <a:lnTo>
                  <a:pt x="0" y="889843"/>
                </a:lnTo>
                <a:lnTo>
                  <a:pt x="8135861" y="0"/>
                </a:lnTo>
                <a:close/>
              </a:path>
            </a:pathLst>
          </a:custGeom>
          <a:gradFill>
            <a:gsLst>
              <a:gs pos="0">
                <a:schemeClr val="bg1">
                  <a:lumMod val="85000"/>
                  <a:alpha val="0"/>
                </a:schemeClr>
              </a:gs>
              <a:gs pos="100000">
                <a:schemeClr val="bg1">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ADC5F6E-BE0F-4B2D-B9B3-52C5B1A2EAD7}"/>
              </a:ext>
            </a:extLst>
          </p:cNvPr>
          <p:cNvSpPr/>
          <p:nvPr/>
        </p:nvSpPr>
        <p:spPr>
          <a:xfrm>
            <a:off x="2397044" y="3316428"/>
            <a:ext cx="6289755" cy="637113"/>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Create initial expansion factor using simple scaling to counts</a:t>
            </a:r>
          </a:p>
          <a:p>
            <a:pPr marL="171450" lvl="1" indent="-171450" defTabSz="711200">
              <a:lnSpc>
                <a:spcPct val="90000"/>
              </a:lnSpc>
              <a:spcBef>
                <a:spcPct val="0"/>
              </a:spcBef>
              <a:spcAft>
                <a:spcPct val="15000"/>
              </a:spcAft>
              <a:buFontTx/>
              <a:buChar char="•"/>
            </a:pPr>
            <a:r>
              <a:rPr lang="en-US" sz="1600"/>
              <a:t>Apply expansion factor function (of trip/activity length)</a:t>
            </a:r>
          </a:p>
          <a:p>
            <a:pPr marL="171450" lvl="1" indent="-171450" defTabSz="711200">
              <a:lnSpc>
                <a:spcPct val="90000"/>
              </a:lnSpc>
              <a:spcBef>
                <a:spcPct val="0"/>
              </a:spcBef>
              <a:spcAft>
                <a:spcPct val="15000"/>
              </a:spcAft>
              <a:buChar char="•"/>
            </a:pPr>
            <a:endParaRPr lang="en-US" sz="1600"/>
          </a:p>
          <a:p>
            <a:pPr marL="0" lvl="1" algn="l" defTabSz="711200">
              <a:lnSpc>
                <a:spcPct val="90000"/>
              </a:lnSpc>
              <a:spcBef>
                <a:spcPct val="0"/>
              </a:spcBef>
              <a:spcAft>
                <a:spcPct val="15000"/>
              </a:spcAft>
            </a:pPr>
            <a:endParaRPr lang="en-US" sz="2000" kern="1200"/>
          </a:p>
          <a:p>
            <a:pPr marL="0" lvl="1" algn="l" defTabSz="711200">
              <a:lnSpc>
                <a:spcPct val="90000"/>
              </a:lnSpc>
              <a:spcBef>
                <a:spcPct val="0"/>
              </a:spcBef>
              <a:spcAft>
                <a:spcPct val="15000"/>
              </a:spcAft>
            </a:pPr>
            <a:endParaRPr lang="en-US" sz="3200" kern="1200"/>
          </a:p>
        </p:txBody>
      </p:sp>
      <p:sp>
        <p:nvSpPr>
          <p:cNvPr id="21" name="Freeform: Shape 20">
            <a:extLst>
              <a:ext uri="{FF2B5EF4-FFF2-40B4-BE49-F238E27FC236}">
                <a16:creationId xmlns:a16="http://schemas.microsoft.com/office/drawing/2014/main" id="{2772F1CE-4F69-418C-8893-E331EB375CA2}"/>
              </a:ext>
            </a:extLst>
          </p:cNvPr>
          <p:cNvSpPr/>
          <p:nvPr/>
        </p:nvSpPr>
        <p:spPr>
          <a:xfrm>
            <a:off x="2397043" y="4094503"/>
            <a:ext cx="6289755" cy="652981"/>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FontTx/>
              <a:buChar char="•"/>
            </a:pPr>
            <a:r>
              <a:rPr lang="en-US" sz="1600"/>
              <a:t>Refine expansion factors with Iterative </a:t>
            </a:r>
            <a:r>
              <a:rPr lang="en-US" sz="1600" err="1"/>
              <a:t>Screenline</a:t>
            </a:r>
            <a:r>
              <a:rPr lang="en-US" sz="1600"/>
              <a:t> Fitting algorithm, a special form of raking or </a:t>
            </a:r>
            <a:r>
              <a:rPr lang="en-US" sz="1600" err="1"/>
              <a:t>IPF</a:t>
            </a:r>
            <a:endParaRPr lang="en-US" sz="1600"/>
          </a:p>
          <a:p>
            <a:pPr marL="171450" lvl="1" indent="-171450" defTabSz="711200">
              <a:lnSpc>
                <a:spcPct val="90000"/>
              </a:lnSpc>
              <a:spcBef>
                <a:spcPct val="0"/>
              </a:spcBef>
              <a:spcAft>
                <a:spcPct val="15000"/>
              </a:spcAft>
              <a:buChar char="•"/>
            </a:pPr>
            <a:endParaRPr lang="en-US" sz="1600"/>
          </a:p>
        </p:txBody>
      </p:sp>
      <p:sp>
        <p:nvSpPr>
          <p:cNvPr id="22" name="Freeform: Shape 21">
            <a:extLst>
              <a:ext uri="{FF2B5EF4-FFF2-40B4-BE49-F238E27FC236}">
                <a16:creationId xmlns:a16="http://schemas.microsoft.com/office/drawing/2014/main" id="{19DCDC1F-FBB8-4BAD-B6DA-E7BDB871730E}"/>
              </a:ext>
            </a:extLst>
          </p:cNvPr>
          <p:cNvSpPr/>
          <p:nvPr/>
        </p:nvSpPr>
        <p:spPr>
          <a:xfrm>
            <a:off x="2397043" y="4879390"/>
            <a:ext cx="6289755" cy="994753"/>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Apply Matrix Estimation (</a:t>
            </a:r>
            <a:r>
              <a:rPr lang="en-US" sz="1600" err="1"/>
              <a:t>ODME</a:t>
            </a:r>
            <a:r>
              <a:rPr lang="en-US" sz="1600"/>
              <a:t>) algorithm</a:t>
            </a:r>
            <a:endParaRPr lang="en-US" sz="1400"/>
          </a:p>
          <a:p>
            <a:pPr marL="742950" lvl="2" indent="-285750" defTabSz="711200">
              <a:lnSpc>
                <a:spcPct val="90000"/>
              </a:lnSpc>
              <a:spcBef>
                <a:spcPct val="0"/>
              </a:spcBef>
              <a:spcAft>
                <a:spcPct val="15000"/>
              </a:spcAft>
              <a:buFont typeface="Courier New" panose="02070309020205020404" pitchFamily="49" charset="0"/>
              <a:buChar char="o"/>
            </a:pPr>
            <a:r>
              <a:rPr lang="en-US" sz="1400"/>
              <a:t>Non-parametric expansion factors from comparison of loaded volumes from assignment to observed counts</a:t>
            </a:r>
          </a:p>
          <a:p>
            <a:pPr marL="742950" lvl="2" indent="-285750" defTabSz="711200">
              <a:lnSpc>
                <a:spcPct val="90000"/>
              </a:lnSpc>
              <a:spcBef>
                <a:spcPct val="0"/>
              </a:spcBef>
              <a:spcAft>
                <a:spcPct val="15000"/>
              </a:spcAft>
              <a:buFont typeface="Courier New" panose="02070309020205020404" pitchFamily="49" charset="0"/>
              <a:buChar char="o"/>
            </a:pPr>
            <a:r>
              <a:rPr lang="en-US" sz="1400" b="1"/>
              <a:t>Minimum and maximum imposed on expansion factors</a:t>
            </a:r>
          </a:p>
          <a:p>
            <a:pPr marL="171450" lvl="1" indent="-171450" defTabSz="711200">
              <a:lnSpc>
                <a:spcPct val="90000"/>
              </a:lnSpc>
              <a:spcBef>
                <a:spcPct val="0"/>
              </a:spcBef>
              <a:spcAft>
                <a:spcPct val="15000"/>
              </a:spcAft>
              <a:buChar char="•"/>
            </a:pPr>
            <a:endParaRPr lang="en-US" sz="1600"/>
          </a:p>
          <a:p>
            <a:pPr marL="171450" lvl="1" indent="-171450" defTabSz="711200">
              <a:lnSpc>
                <a:spcPct val="90000"/>
              </a:lnSpc>
              <a:spcBef>
                <a:spcPct val="0"/>
              </a:spcBef>
              <a:spcAft>
                <a:spcPct val="15000"/>
              </a:spcAft>
              <a:buChar char="•"/>
            </a:pPr>
            <a:endParaRPr lang="en-US" sz="1600"/>
          </a:p>
          <a:p>
            <a:pPr marL="171450" lvl="1" indent="-171450" defTabSz="711200">
              <a:lnSpc>
                <a:spcPct val="90000"/>
              </a:lnSpc>
              <a:spcBef>
                <a:spcPct val="0"/>
              </a:spcBef>
              <a:spcAft>
                <a:spcPct val="15000"/>
              </a:spcAft>
              <a:buChar char="•"/>
            </a:pPr>
            <a:endParaRPr lang="en-US" sz="1600"/>
          </a:p>
        </p:txBody>
      </p:sp>
      <p:sp>
        <p:nvSpPr>
          <p:cNvPr id="23" name="Arrow: Chevron 22">
            <a:extLst>
              <a:ext uri="{FF2B5EF4-FFF2-40B4-BE49-F238E27FC236}">
                <a16:creationId xmlns:a16="http://schemas.microsoft.com/office/drawing/2014/main" id="{A1D9871B-4003-421A-81C3-2EF82A6983BE}"/>
              </a:ext>
            </a:extLst>
          </p:cNvPr>
          <p:cNvSpPr/>
          <p:nvPr/>
        </p:nvSpPr>
        <p:spPr>
          <a:xfrm rot="5400000">
            <a:off x="1267228" y="2934646"/>
            <a:ext cx="753602" cy="1517170"/>
          </a:xfrm>
          <a:prstGeom prst="chevron">
            <a:avLst>
              <a:gd name="adj" fmla="val 16293"/>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Rectangle 24">
            <a:extLst>
              <a:ext uri="{FF2B5EF4-FFF2-40B4-BE49-F238E27FC236}">
                <a16:creationId xmlns:a16="http://schemas.microsoft.com/office/drawing/2014/main" id="{E08D920B-1A40-4B34-80EF-C119F514FF22}"/>
              </a:ext>
            </a:extLst>
          </p:cNvPr>
          <p:cNvSpPr/>
          <p:nvPr/>
        </p:nvSpPr>
        <p:spPr>
          <a:xfrm>
            <a:off x="788196" y="3261970"/>
            <a:ext cx="1716561" cy="94175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PARAMETRIC SCALING</a:t>
            </a:r>
          </a:p>
        </p:txBody>
      </p:sp>
      <p:sp>
        <p:nvSpPr>
          <p:cNvPr id="26" name="Arrow: Chevron 25">
            <a:extLst>
              <a:ext uri="{FF2B5EF4-FFF2-40B4-BE49-F238E27FC236}">
                <a16:creationId xmlns:a16="http://schemas.microsoft.com/office/drawing/2014/main" id="{FB69226C-A546-4925-ACAB-67B3786A0C02}"/>
              </a:ext>
            </a:extLst>
          </p:cNvPr>
          <p:cNvSpPr/>
          <p:nvPr/>
        </p:nvSpPr>
        <p:spPr>
          <a:xfrm rot="5400000">
            <a:off x="1251354" y="3723021"/>
            <a:ext cx="774206" cy="1517170"/>
          </a:xfrm>
          <a:prstGeom prst="chevron">
            <a:avLst>
              <a:gd name="adj" fmla="val 14906"/>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Rectangle 27">
            <a:extLst>
              <a:ext uri="{FF2B5EF4-FFF2-40B4-BE49-F238E27FC236}">
                <a16:creationId xmlns:a16="http://schemas.microsoft.com/office/drawing/2014/main" id="{AD14C75B-F8E1-400C-BAB0-AA8ADE4B5B01}"/>
              </a:ext>
            </a:extLst>
          </p:cNvPr>
          <p:cNvSpPr/>
          <p:nvPr/>
        </p:nvSpPr>
        <p:spPr>
          <a:xfrm>
            <a:off x="780175" y="4088538"/>
            <a:ext cx="1716561" cy="8541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RAKING TO COUNTS</a:t>
            </a:r>
          </a:p>
        </p:txBody>
      </p:sp>
      <p:sp>
        <p:nvSpPr>
          <p:cNvPr id="29" name="Arrow: Chevron 28">
            <a:extLst>
              <a:ext uri="{FF2B5EF4-FFF2-40B4-BE49-F238E27FC236}">
                <a16:creationId xmlns:a16="http://schemas.microsoft.com/office/drawing/2014/main" id="{0852792A-15BB-4E3F-B666-455FBAD630BB}"/>
              </a:ext>
            </a:extLst>
          </p:cNvPr>
          <p:cNvSpPr/>
          <p:nvPr/>
        </p:nvSpPr>
        <p:spPr>
          <a:xfrm rot="5400000">
            <a:off x="1076376" y="4688476"/>
            <a:ext cx="1124162" cy="1517170"/>
          </a:xfrm>
          <a:prstGeom prst="chevron">
            <a:avLst>
              <a:gd name="adj" fmla="val 11905"/>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1997BF79-39E4-44D5-80E5-7A4E545331DA}"/>
              </a:ext>
            </a:extLst>
          </p:cNvPr>
          <p:cNvSpPr/>
          <p:nvPr/>
        </p:nvSpPr>
        <p:spPr>
          <a:xfrm>
            <a:off x="780175" y="4849827"/>
            <a:ext cx="1716561" cy="11593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LIMITED MATRIX ESTIMATION</a:t>
            </a:r>
          </a:p>
        </p:txBody>
      </p:sp>
      <p:sp>
        <p:nvSpPr>
          <p:cNvPr id="27" name="Oval 26">
            <a:extLst>
              <a:ext uri="{FF2B5EF4-FFF2-40B4-BE49-F238E27FC236}">
                <a16:creationId xmlns:a16="http://schemas.microsoft.com/office/drawing/2014/main" id="{60C406EA-D9BD-4637-B2AD-6800927E215D}"/>
              </a:ext>
            </a:extLst>
          </p:cNvPr>
          <p:cNvSpPr/>
          <p:nvPr/>
        </p:nvSpPr>
        <p:spPr>
          <a:xfrm>
            <a:off x="716804" y="3268761"/>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dirty="0">
                <a:solidFill>
                  <a:schemeClr val="tx1"/>
                </a:solidFill>
              </a:rPr>
              <a:t>b</a:t>
            </a:r>
          </a:p>
        </p:txBody>
      </p:sp>
      <p:sp>
        <p:nvSpPr>
          <p:cNvPr id="30" name="Oval 29">
            <a:extLst>
              <a:ext uri="{FF2B5EF4-FFF2-40B4-BE49-F238E27FC236}">
                <a16:creationId xmlns:a16="http://schemas.microsoft.com/office/drawing/2014/main" id="{086BF910-2BF8-4491-BC88-7FE7EA746023}"/>
              </a:ext>
            </a:extLst>
          </p:cNvPr>
          <p:cNvSpPr/>
          <p:nvPr/>
        </p:nvSpPr>
        <p:spPr>
          <a:xfrm>
            <a:off x="716804" y="4055024"/>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dirty="0">
                <a:solidFill>
                  <a:schemeClr val="tx1"/>
                </a:solidFill>
              </a:rPr>
              <a:t>c</a:t>
            </a:r>
          </a:p>
        </p:txBody>
      </p:sp>
      <p:sp>
        <p:nvSpPr>
          <p:cNvPr id="37" name="Oval 36">
            <a:extLst>
              <a:ext uri="{FF2B5EF4-FFF2-40B4-BE49-F238E27FC236}">
                <a16:creationId xmlns:a16="http://schemas.microsoft.com/office/drawing/2014/main" id="{96DFF1F9-98ED-4CF8-95FC-81629859A9E7}"/>
              </a:ext>
            </a:extLst>
          </p:cNvPr>
          <p:cNvSpPr/>
          <p:nvPr/>
        </p:nvSpPr>
        <p:spPr>
          <a:xfrm>
            <a:off x="716804" y="4858782"/>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dirty="0">
                <a:solidFill>
                  <a:schemeClr val="tx1"/>
                </a:solidFill>
              </a:rPr>
              <a:t>d</a:t>
            </a:r>
          </a:p>
        </p:txBody>
      </p:sp>
      <p:sp>
        <p:nvSpPr>
          <p:cNvPr id="40" name="Freeform: Shape 39">
            <a:extLst>
              <a:ext uri="{FF2B5EF4-FFF2-40B4-BE49-F238E27FC236}">
                <a16:creationId xmlns:a16="http://schemas.microsoft.com/office/drawing/2014/main" id="{075212CF-1CE4-4152-98E0-46384F649838}"/>
              </a:ext>
            </a:extLst>
          </p:cNvPr>
          <p:cNvSpPr/>
          <p:nvPr/>
        </p:nvSpPr>
        <p:spPr>
          <a:xfrm>
            <a:off x="2397042" y="2521654"/>
            <a:ext cx="6289755" cy="637113"/>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Rake number of residents and workers to Census estimates</a:t>
            </a:r>
          </a:p>
          <a:p>
            <a:pPr marL="171450" lvl="1" indent="-171450" defTabSz="711200">
              <a:lnSpc>
                <a:spcPct val="90000"/>
              </a:lnSpc>
              <a:spcBef>
                <a:spcPct val="0"/>
              </a:spcBef>
              <a:spcAft>
                <a:spcPct val="15000"/>
              </a:spcAft>
              <a:buChar char="•"/>
            </a:pPr>
            <a:endParaRPr lang="en-US" sz="1600"/>
          </a:p>
          <a:p>
            <a:pPr marL="0" lvl="1" algn="l" defTabSz="711200">
              <a:lnSpc>
                <a:spcPct val="90000"/>
              </a:lnSpc>
              <a:spcBef>
                <a:spcPct val="0"/>
              </a:spcBef>
              <a:spcAft>
                <a:spcPct val="15000"/>
              </a:spcAft>
            </a:pPr>
            <a:endParaRPr lang="en-US" sz="2000" kern="1200"/>
          </a:p>
          <a:p>
            <a:pPr marL="0" lvl="1" algn="l" defTabSz="711200">
              <a:lnSpc>
                <a:spcPct val="90000"/>
              </a:lnSpc>
              <a:spcBef>
                <a:spcPct val="0"/>
              </a:spcBef>
              <a:spcAft>
                <a:spcPct val="15000"/>
              </a:spcAft>
            </a:pPr>
            <a:endParaRPr lang="en-US" sz="3200" kern="1200"/>
          </a:p>
        </p:txBody>
      </p:sp>
      <p:sp>
        <p:nvSpPr>
          <p:cNvPr id="41" name="Arrow: Chevron 40">
            <a:extLst>
              <a:ext uri="{FF2B5EF4-FFF2-40B4-BE49-F238E27FC236}">
                <a16:creationId xmlns:a16="http://schemas.microsoft.com/office/drawing/2014/main" id="{A83FBFC5-32B3-4AF6-8A95-DA5BD3308107}"/>
              </a:ext>
            </a:extLst>
          </p:cNvPr>
          <p:cNvSpPr/>
          <p:nvPr/>
        </p:nvSpPr>
        <p:spPr>
          <a:xfrm rot="5400000">
            <a:off x="1267226" y="2139872"/>
            <a:ext cx="753602" cy="1517170"/>
          </a:xfrm>
          <a:prstGeom prst="chevron">
            <a:avLst>
              <a:gd name="adj" fmla="val 16293"/>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Oval 43">
            <a:extLst>
              <a:ext uri="{FF2B5EF4-FFF2-40B4-BE49-F238E27FC236}">
                <a16:creationId xmlns:a16="http://schemas.microsoft.com/office/drawing/2014/main" id="{9D5E3B6B-70A5-45B0-96E2-6C904853B27C}"/>
              </a:ext>
            </a:extLst>
          </p:cNvPr>
          <p:cNvSpPr/>
          <p:nvPr/>
        </p:nvSpPr>
        <p:spPr>
          <a:xfrm>
            <a:off x="716802" y="2482008"/>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dirty="0">
                <a:solidFill>
                  <a:schemeClr val="tx1"/>
                </a:solidFill>
              </a:rPr>
              <a:t>a</a:t>
            </a:r>
          </a:p>
        </p:txBody>
      </p:sp>
      <p:sp>
        <p:nvSpPr>
          <p:cNvPr id="45" name="Rectangle 44">
            <a:extLst>
              <a:ext uri="{FF2B5EF4-FFF2-40B4-BE49-F238E27FC236}">
                <a16:creationId xmlns:a16="http://schemas.microsoft.com/office/drawing/2014/main" id="{8AAC9CAE-1F6B-46DE-BCD7-7AA870ED338E}"/>
              </a:ext>
            </a:extLst>
          </p:cNvPr>
          <p:cNvSpPr/>
          <p:nvPr/>
        </p:nvSpPr>
        <p:spPr>
          <a:xfrm>
            <a:off x="798406" y="2522500"/>
            <a:ext cx="1716561" cy="7823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RAKING TO CENSUS</a:t>
            </a:r>
          </a:p>
        </p:txBody>
      </p:sp>
    </p:spTree>
    <p:extLst>
      <p:ext uri="{BB962C8B-B14F-4D97-AF65-F5344CB8AC3E}">
        <p14:creationId xmlns:p14="http://schemas.microsoft.com/office/powerpoint/2010/main" val="34346011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592666" y="274638"/>
            <a:ext cx="8045725" cy="960728"/>
          </a:xfrm>
          <a:prstGeom prst="rect">
            <a:avLst/>
          </a:prstGeom>
        </p:spPr>
        <p:txBody>
          <a:bodyPr anchor="ctr"/>
          <a:lst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a:lstStyle>
          <a:p>
            <a:r>
              <a:rPr lang="en-US" dirty="0" err="1">
                <a:solidFill>
                  <a:srgbClr val="262626"/>
                </a:solidFill>
              </a:rPr>
              <a:t>Screenlines</a:t>
            </a:r>
            <a:r>
              <a:rPr lang="en-US" dirty="0">
                <a:solidFill>
                  <a:srgbClr val="262626"/>
                </a:solidFill>
              </a:rPr>
              <a:t> for LBS Expansion</a:t>
            </a:r>
          </a:p>
        </p:txBody>
      </p:sp>
      <p:pic>
        <p:nvPicPr>
          <p:cNvPr id="4" name="Picture 3" descr="A close up of a map&#10;&#10;Description automatically generated">
            <a:extLst>
              <a:ext uri="{FF2B5EF4-FFF2-40B4-BE49-F238E27FC236}">
                <a16:creationId xmlns:a16="http://schemas.microsoft.com/office/drawing/2014/main" id="{11F7646B-35BF-40B5-8301-0F02173A6E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12170"/>
            <a:ext cx="9144000" cy="4785499"/>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E251D739-42B9-4C6F-811A-B68079DB7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7859" y="277249"/>
            <a:ext cx="2880366" cy="673609"/>
          </a:xfrm>
          <a:prstGeom prst="rect">
            <a:avLst/>
          </a:prstGeom>
        </p:spPr>
      </p:pic>
    </p:spTree>
    <p:extLst>
      <p:ext uri="{BB962C8B-B14F-4D97-AF65-F5344CB8AC3E}">
        <p14:creationId xmlns:p14="http://schemas.microsoft.com/office/powerpoint/2010/main" val="2034357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A271-7CF3-45A8-8BB5-4922AA75AA2E}"/>
              </a:ext>
            </a:extLst>
          </p:cNvPr>
          <p:cNvSpPr>
            <a:spLocks noGrp="1"/>
          </p:cNvSpPr>
          <p:nvPr>
            <p:ph type="title"/>
          </p:nvPr>
        </p:nvSpPr>
        <p:spPr/>
        <p:txBody>
          <a:bodyPr/>
          <a:lstStyle/>
          <a:p>
            <a:r>
              <a:rPr lang="en-US"/>
              <a:t>Data aggregated to create OD tables</a:t>
            </a:r>
          </a:p>
        </p:txBody>
      </p:sp>
      <p:sp>
        <p:nvSpPr>
          <p:cNvPr id="5" name="Rectangle 4">
            <a:extLst>
              <a:ext uri="{FF2B5EF4-FFF2-40B4-BE49-F238E27FC236}">
                <a16:creationId xmlns:a16="http://schemas.microsoft.com/office/drawing/2014/main" id="{92598C83-6254-406D-A797-7B26EC5FFB55}"/>
              </a:ext>
            </a:extLst>
          </p:cNvPr>
          <p:cNvSpPr/>
          <p:nvPr/>
        </p:nvSpPr>
        <p:spPr>
          <a:xfrm>
            <a:off x="2791820" y="1607953"/>
            <a:ext cx="1528047" cy="300082"/>
          </a:xfrm>
          <a:prstGeom prst="rect">
            <a:avLst/>
          </a:prstGeom>
        </p:spPr>
        <p:txBody>
          <a:bodyPr wrap="none">
            <a:spAutoFit/>
          </a:bodyPr>
          <a:lstStyle/>
          <a:p>
            <a:pPr algn="ctr"/>
            <a:r>
              <a:rPr lang="en-US" sz="1350" b="1">
                <a:solidFill>
                  <a:srgbClr val="F68B1F"/>
                </a:solidFill>
              </a:rPr>
              <a:t>IDENTIFY TRIPS</a:t>
            </a:r>
          </a:p>
        </p:txBody>
      </p:sp>
      <p:sp>
        <p:nvSpPr>
          <p:cNvPr id="6" name="Rectangle 5">
            <a:extLst>
              <a:ext uri="{FF2B5EF4-FFF2-40B4-BE49-F238E27FC236}">
                <a16:creationId xmlns:a16="http://schemas.microsoft.com/office/drawing/2014/main" id="{F811E83E-C012-4649-8923-F42D19B90FF7}"/>
              </a:ext>
            </a:extLst>
          </p:cNvPr>
          <p:cNvSpPr/>
          <p:nvPr/>
        </p:nvSpPr>
        <p:spPr>
          <a:xfrm>
            <a:off x="4632198" y="1607953"/>
            <a:ext cx="1909562" cy="300082"/>
          </a:xfrm>
          <a:prstGeom prst="rect">
            <a:avLst/>
          </a:prstGeom>
        </p:spPr>
        <p:txBody>
          <a:bodyPr wrap="none">
            <a:spAutoFit/>
          </a:bodyPr>
          <a:lstStyle/>
          <a:p>
            <a:pPr algn="ctr"/>
            <a:r>
              <a:rPr lang="en-US" sz="1350" b="1">
                <a:solidFill>
                  <a:srgbClr val="F68B1F"/>
                </a:solidFill>
              </a:rPr>
              <a:t>EXPAND TO REGION</a:t>
            </a:r>
          </a:p>
        </p:txBody>
      </p:sp>
      <p:grpSp>
        <p:nvGrpSpPr>
          <p:cNvPr id="12" name="Group 11">
            <a:extLst>
              <a:ext uri="{FF2B5EF4-FFF2-40B4-BE49-F238E27FC236}">
                <a16:creationId xmlns:a16="http://schemas.microsoft.com/office/drawing/2014/main" id="{17E454F3-7DA0-4005-9DEF-2EF823B59904}"/>
              </a:ext>
            </a:extLst>
          </p:cNvPr>
          <p:cNvGrpSpPr/>
          <p:nvPr/>
        </p:nvGrpSpPr>
        <p:grpSpPr>
          <a:xfrm>
            <a:off x="1410103" y="1375373"/>
            <a:ext cx="6323795" cy="233927"/>
            <a:chOff x="1701777" y="1493855"/>
            <a:chExt cx="8431727" cy="311902"/>
          </a:xfrm>
        </p:grpSpPr>
        <p:sp>
          <p:nvSpPr>
            <p:cNvPr id="8" name="Oval 7">
              <a:extLst>
                <a:ext uri="{FF2B5EF4-FFF2-40B4-BE49-F238E27FC236}">
                  <a16:creationId xmlns:a16="http://schemas.microsoft.com/office/drawing/2014/main" id="{1D79E937-380D-4DA7-B480-05F29250DC06}"/>
                </a:ext>
              </a:extLst>
            </p:cNvPr>
            <p:cNvSpPr/>
            <p:nvPr/>
          </p:nvSpPr>
          <p:spPr>
            <a:xfrm>
              <a:off x="1701777"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1</a:t>
              </a:r>
            </a:p>
          </p:txBody>
        </p:sp>
        <p:sp>
          <p:nvSpPr>
            <p:cNvPr id="9" name="Oval 8">
              <a:extLst>
                <a:ext uri="{FF2B5EF4-FFF2-40B4-BE49-F238E27FC236}">
                  <a16:creationId xmlns:a16="http://schemas.microsoft.com/office/drawing/2014/main" id="{353D3546-1217-4DD0-BA40-0243EDB7F0F5}"/>
                </a:ext>
              </a:extLst>
            </p:cNvPr>
            <p:cNvSpPr/>
            <p:nvPr/>
          </p:nvSpPr>
          <p:spPr>
            <a:xfrm>
              <a:off x="4408385"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2</a:t>
              </a:r>
            </a:p>
          </p:txBody>
        </p:sp>
        <p:sp>
          <p:nvSpPr>
            <p:cNvPr id="10" name="Oval 9">
              <a:extLst>
                <a:ext uri="{FF2B5EF4-FFF2-40B4-BE49-F238E27FC236}">
                  <a16:creationId xmlns:a16="http://schemas.microsoft.com/office/drawing/2014/main" id="{DFE6B160-5286-447F-B9F6-5986D58FF47F}"/>
                </a:ext>
              </a:extLst>
            </p:cNvPr>
            <p:cNvSpPr/>
            <p:nvPr/>
          </p:nvSpPr>
          <p:spPr>
            <a:xfrm>
              <a:off x="7114993"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3</a:t>
              </a:r>
            </a:p>
          </p:txBody>
        </p:sp>
        <p:sp>
          <p:nvSpPr>
            <p:cNvPr id="11" name="Oval 10">
              <a:extLst>
                <a:ext uri="{FF2B5EF4-FFF2-40B4-BE49-F238E27FC236}">
                  <a16:creationId xmlns:a16="http://schemas.microsoft.com/office/drawing/2014/main" id="{6E88B7F3-0074-45C9-9D1B-BB6F77D4EE64}"/>
                </a:ext>
              </a:extLst>
            </p:cNvPr>
            <p:cNvSpPr/>
            <p:nvPr/>
          </p:nvSpPr>
          <p:spPr>
            <a:xfrm>
              <a:off x="9821602" y="1493855"/>
              <a:ext cx="311902" cy="31190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350"/>
                <a:t>4</a:t>
              </a:r>
            </a:p>
          </p:txBody>
        </p:sp>
      </p:grpSp>
      <p:pic>
        <p:nvPicPr>
          <p:cNvPr id="13" name="Picture 12">
            <a:extLst>
              <a:ext uri="{FF2B5EF4-FFF2-40B4-BE49-F238E27FC236}">
                <a16:creationId xmlns:a16="http://schemas.microsoft.com/office/drawing/2014/main" id="{4750B738-676D-4630-8974-F49BE7E717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2328" y="0"/>
            <a:ext cx="1207627" cy="1318531"/>
          </a:xfrm>
          <a:prstGeom prst="rect">
            <a:avLst/>
          </a:prstGeom>
        </p:spPr>
      </p:pic>
      <p:sp>
        <p:nvSpPr>
          <p:cNvPr id="42" name="Rectangle 41">
            <a:extLst>
              <a:ext uri="{FF2B5EF4-FFF2-40B4-BE49-F238E27FC236}">
                <a16:creationId xmlns:a16="http://schemas.microsoft.com/office/drawing/2014/main" id="{038275AC-53D3-40D6-87DD-2E9D8706023B}"/>
              </a:ext>
            </a:extLst>
          </p:cNvPr>
          <p:cNvSpPr/>
          <p:nvPr/>
        </p:nvSpPr>
        <p:spPr>
          <a:xfrm>
            <a:off x="483872" y="1609300"/>
            <a:ext cx="2079416" cy="300082"/>
          </a:xfrm>
          <a:prstGeom prst="rect">
            <a:avLst/>
          </a:prstGeom>
        </p:spPr>
        <p:txBody>
          <a:bodyPr wrap="none">
            <a:spAutoFit/>
          </a:bodyPr>
          <a:lstStyle/>
          <a:p>
            <a:pPr algn="ctr"/>
            <a:r>
              <a:rPr lang="en-US" sz="1350" b="1">
                <a:solidFill>
                  <a:srgbClr val="F68B1F"/>
                </a:solidFill>
              </a:rPr>
              <a:t>PREPARE INPUT DATA</a:t>
            </a:r>
          </a:p>
        </p:txBody>
      </p:sp>
      <p:sp>
        <p:nvSpPr>
          <p:cNvPr id="19" name="Rectangle 18">
            <a:extLst>
              <a:ext uri="{FF2B5EF4-FFF2-40B4-BE49-F238E27FC236}">
                <a16:creationId xmlns:a16="http://schemas.microsoft.com/office/drawing/2014/main" id="{2B86A708-0578-4151-861B-B39E3616944E}"/>
              </a:ext>
            </a:extLst>
          </p:cNvPr>
          <p:cNvSpPr/>
          <p:nvPr/>
        </p:nvSpPr>
        <p:spPr>
          <a:xfrm>
            <a:off x="448361" y="1290910"/>
            <a:ext cx="6089868" cy="617125"/>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26">
            <a:extLst>
              <a:ext uri="{FF2B5EF4-FFF2-40B4-BE49-F238E27FC236}">
                <a16:creationId xmlns:a16="http://schemas.microsoft.com/office/drawing/2014/main" id="{9E037711-7BFC-4206-812F-FFEF324A2018}"/>
              </a:ext>
            </a:extLst>
          </p:cNvPr>
          <p:cNvSpPr/>
          <p:nvPr/>
        </p:nvSpPr>
        <p:spPr>
          <a:xfrm>
            <a:off x="492712" y="1756797"/>
            <a:ext cx="8202927" cy="636503"/>
          </a:xfrm>
          <a:custGeom>
            <a:avLst/>
            <a:gdLst>
              <a:gd name="connsiteX0" fmla="*/ 0 w 5653382"/>
              <a:gd name="connsiteY0" fmla="*/ 0 h 1888430"/>
              <a:gd name="connsiteX1" fmla="*/ 5653382 w 5653382"/>
              <a:gd name="connsiteY1" fmla="*/ 0 h 1888430"/>
              <a:gd name="connsiteX2" fmla="*/ 5653382 w 5653382"/>
              <a:gd name="connsiteY2" fmla="*/ 1888430 h 1888430"/>
              <a:gd name="connsiteX3" fmla="*/ 0 w 5653382"/>
              <a:gd name="connsiteY3" fmla="*/ 1888430 h 1888430"/>
              <a:gd name="connsiteX4" fmla="*/ 0 w 5653382"/>
              <a:gd name="connsiteY4" fmla="*/ 0 h 1888430"/>
              <a:gd name="connsiteX0" fmla="*/ 1516380 w 5653382"/>
              <a:gd name="connsiteY0" fmla="*/ 30480 h 1888430"/>
              <a:gd name="connsiteX1" fmla="*/ 5653382 w 5653382"/>
              <a:gd name="connsiteY1" fmla="*/ 0 h 1888430"/>
              <a:gd name="connsiteX2" fmla="*/ 5653382 w 5653382"/>
              <a:gd name="connsiteY2" fmla="*/ 1888430 h 1888430"/>
              <a:gd name="connsiteX3" fmla="*/ 0 w 5653382"/>
              <a:gd name="connsiteY3" fmla="*/ 1888430 h 1888430"/>
              <a:gd name="connsiteX4" fmla="*/ 1516380 w 5653382"/>
              <a:gd name="connsiteY4" fmla="*/ 30480 h 188843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516380 w 5653382"/>
              <a:gd name="connsiteY0" fmla="*/ 15240 h 1873190"/>
              <a:gd name="connsiteX1" fmla="*/ 2399642 w 5653382"/>
              <a:gd name="connsiteY1" fmla="*/ 0 h 1873190"/>
              <a:gd name="connsiteX2" fmla="*/ 5653382 w 5653382"/>
              <a:gd name="connsiteY2" fmla="*/ 1873190 h 1873190"/>
              <a:gd name="connsiteX3" fmla="*/ 0 w 5653382"/>
              <a:gd name="connsiteY3" fmla="*/ 1873190 h 1873190"/>
              <a:gd name="connsiteX4" fmla="*/ 1516380 w 5653382"/>
              <a:gd name="connsiteY4" fmla="*/ 15240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1007827 h 1873190"/>
              <a:gd name="connsiteX1" fmla="*/ 2399642 w 5653382"/>
              <a:gd name="connsiteY1" fmla="*/ 0 h 1873190"/>
              <a:gd name="connsiteX2" fmla="*/ 5653382 w 5653382"/>
              <a:gd name="connsiteY2" fmla="*/ 1873190 h 1873190"/>
              <a:gd name="connsiteX3" fmla="*/ 0 w 5653382"/>
              <a:gd name="connsiteY3" fmla="*/ 1873190 h 1873190"/>
              <a:gd name="connsiteX4" fmla="*/ 180900 w 5653382"/>
              <a:gd name="connsiteY4" fmla="*/ 1007827 h 1873190"/>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5653382"/>
              <a:gd name="connsiteY0" fmla="*/ 33286 h 898649"/>
              <a:gd name="connsiteX1" fmla="*/ 3771217 w 5653382"/>
              <a:gd name="connsiteY1" fmla="*/ 0 h 898649"/>
              <a:gd name="connsiteX2" fmla="*/ 5653382 w 5653382"/>
              <a:gd name="connsiteY2" fmla="*/ 898649 h 898649"/>
              <a:gd name="connsiteX3" fmla="*/ 0 w 5653382"/>
              <a:gd name="connsiteY3" fmla="*/ 898649 h 898649"/>
              <a:gd name="connsiteX4" fmla="*/ 180900 w 5653382"/>
              <a:gd name="connsiteY4" fmla="*/ 33286 h 898649"/>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45164 h 910527"/>
              <a:gd name="connsiteX1" fmla="*/ 3771217 w 15507060"/>
              <a:gd name="connsiteY1" fmla="*/ 11878 h 910527"/>
              <a:gd name="connsiteX2" fmla="*/ 15507060 w 15507060"/>
              <a:gd name="connsiteY2" fmla="*/ 874434 h 910527"/>
              <a:gd name="connsiteX3" fmla="*/ 0 w 15507060"/>
              <a:gd name="connsiteY3" fmla="*/ 910527 h 910527"/>
              <a:gd name="connsiteX4" fmla="*/ 180900 w 15507060"/>
              <a:gd name="connsiteY4" fmla="*/ 45164 h 910527"/>
              <a:gd name="connsiteX0" fmla="*/ 180900 w 15507060"/>
              <a:gd name="connsiteY0" fmla="*/ 33286 h 898649"/>
              <a:gd name="connsiteX1" fmla="*/ 3771217 w 15507060"/>
              <a:gd name="connsiteY1" fmla="*/ 0 h 898649"/>
              <a:gd name="connsiteX2" fmla="*/ 15507060 w 15507060"/>
              <a:gd name="connsiteY2" fmla="*/ 862556 h 898649"/>
              <a:gd name="connsiteX3" fmla="*/ 0 w 15507060"/>
              <a:gd name="connsiteY3" fmla="*/ 898649 h 898649"/>
              <a:gd name="connsiteX4" fmla="*/ 180900 w 15507060"/>
              <a:gd name="connsiteY4" fmla="*/ 33286 h 898649"/>
              <a:gd name="connsiteX0" fmla="*/ 180900 w 15507060"/>
              <a:gd name="connsiteY0" fmla="*/ 33286 h 898649"/>
              <a:gd name="connsiteX1" fmla="*/ 3771217 w 15507060"/>
              <a:gd name="connsiteY1" fmla="*/ 0 h 898649"/>
              <a:gd name="connsiteX2" fmla="*/ 15507060 w 15507060"/>
              <a:gd name="connsiteY2" fmla="*/ 887037 h 898649"/>
              <a:gd name="connsiteX3" fmla="*/ 0 w 15507060"/>
              <a:gd name="connsiteY3" fmla="*/ 898649 h 898649"/>
              <a:gd name="connsiteX4" fmla="*/ 180900 w 15507060"/>
              <a:gd name="connsiteY4" fmla="*/ 33286 h 898649"/>
              <a:gd name="connsiteX0" fmla="*/ 180900 w 15507060"/>
              <a:gd name="connsiteY0" fmla="*/ 82248 h 947611"/>
              <a:gd name="connsiteX1" fmla="*/ 3586609 w 15507060"/>
              <a:gd name="connsiteY1" fmla="*/ 0 h 947611"/>
              <a:gd name="connsiteX2" fmla="*/ 15507060 w 15507060"/>
              <a:gd name="connsiteY2" fmla="*/ 935999 h 947611"/>
              <a:gd name="connsiteX3" fmla="*/ 0 w 15507060"/>
              <a:gd name="connsiteY3" fmla="*/ 947611 h 947611"/>
              <a:gd name="connsiteX4" fmla="*/ 180900 w 15507060"/>
              <a:gd name="connsiteY4" fmla="*/ 82248 h 947611"/>
              <a:gd name="connsiteX0" fmla="*/ 180900 w 15507060"/>
              <a:gd name="connsiteY0" fmla="*/ 1 h 865364"/>
              <a:gd name="connsiteX1" fmla="*/ 7178088 w 15507060"/>
              <a:gd name="connsiteY1" fmla="*/ 3436 h 865364"/>
              <a:gd name="connsiteX2" fmla="*/ 15507060 w 15507060"/>
              <a:gd name="connsiteY2" fmla="*/ 853752 h 865364"/>
              <a:gd name="connsiteX3" fmla="*/ 0 w 15507060"/>
              <a:gd name="connsiteY3" fmla="*/ 865364 h 865364"/>
              <a:gd name="connsiteX4" fmla="*/ 180900 w 15507060"/>
              <a:gd name="connsiteY4" fmla="*/ 1 h 865364"/>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717808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4510816 w 15507060"/>
              <a:gd name="connsiteY0" fmla="*/ 0 h 889843"/>
              <a:gd name="connsiteX1" fmla="*/ 11289828 w 15507060"/>
              <a:gd name="connsiteY1" fmla="*/ 27915 h 889843"/>
              <a:gd name="connsiteX2" fmla="*/ 15507060 w 15507060"/>
              <a:gd name="connsiteY2" fmla="*/ 878231 h 889843"/>
              <a:gd name="connsiteX3" fmla="*/ 0 w 15507060"/>
              <a:gd name="connsiteY3" fmla="*/ 889843 h 889843"/>
              <a:gd name="connsiteX4" fmla="*/ 4510816 w 15507060"/>
              <a:gd name="connsiteY4" fmla="*/ 0 h 889843"/>
              <a:gd name="connsiteX0" fmla="*/ 8135861 w 15507060"/>
              <a:gd name="connsiteY0" fmla="*/ 0 h 889843"/>
              <a:gd name="connsiteX1" fmla="*/ 11289828 w 15507060"/>
              <a:gd name="connsiteY1" fmla="*/ 27915 h 889843"/>
              <a:gd name="connsiteX2" fmla="*/ 15507060 w 15507060"/>
              <a:gd name="connsiteY2" fmla="*/ 878231 h 889843"/>
              <a:gd name="connsiteX3" fmla="*/ 0 w 15507060"/>
              <a:gd name="connsiteY3" fmla="*/ 889843 h 889843"/>
              <a:gd name="connsiteX4" fmla="*/ 8135861 w 15507060"/>
              <a:gd name="connsiteY4" fmla="*/ 0 h 889843"/>
              <a:gd name="connsiteX0" fmla="*/ 8271401 w 15642600"/>
              <a:gd name="connsiteY0" fmla="*/ 272 h 890115"/>
              <a:gd name="connsiteX1" fmla="*/ 11425368 w 15642600"/>
              <a:gd name="connsiteY1" fmla="*/ 28187 h 890115"/>
              <a:gd name="connsiteX2" fmla="*/ 15642600 w 15642600"/>
              <a:gd name="connsiteY2" fmla="*/ 878503 h 890115"/>
              <a:gd name="connsiteX3" fmla="*/ 135540 w 15642600"/>
              <a:gd name="connsiteY3" fmla="*/ 890115 h 890115"/>
              <a:gd name="connsiteX4" fmla="*/ 8271401 w 15642600"/>
              <a:gd name="connsiteY4" fmla="*/ 272 h 890115"/>
              <a:gd name="connsiteX0" fmla="*/ 8135861 w 15507060"/>
              <a:gd name="connsiteY0" fmla="*/ 0 h 889843"/>
              <a:gd name="connsiteX1" fmla="*/ 11289828 w 15507060"/>
              <a:gd name="connsiteY1" fmla="*/ 27915 h 889843"/>
              <a:gd name="connsiteX2" fmla="*/ 15507060 w 15507060"/>
              <a:gd name="connsiteY2" fmla="*/ 878231 h 889843"/>
              <a:gd name="connsiteX3" fmla="*/ 0 w 15507060"/>
              <a:gd name="connsiteY3" fmla="*/ 889843 h 889843"/>
              <a:gd name="connsiteX4" fmla="*/ 8135861 w 15507060"/>
              <a:gd name="connsiteY4" fmla="*/ 0 h 889843"/>
              <a:gd name="connsiteX0" fmla="*/ 8135861 w 15507060"/>
              <a:gd name="connsiteY0" fmla="*/ 0 h 889843"/>
              <a:gd name="connsiteX1" fmla="*/ 15149829 w 15507060"/>
              <a:gd name="connsiteY1" fmla="*/ 27915 h 889843"/>
              <a:gd name="connsiteX2" fmla="*/ 15507060 w 15507060"/>
              <a:gd name="connsiteY2" fmla="*/ 878231 h 889843"/>
              <a:gd name="connsiteX3" fmla="*/ 0 w 15507060"/>
              <a:gd name="connsiteY3" fmla="*/ 889843 h 889843"/>
              <a:gd name="connsiteX4" fmla="*/ 8135861 w 15507060"/>
              <a:gd name="connsiteY4" fmla="*/ 0 h 889843"/>
              <a:gd name="connsiteX0" fmla="*/ 11861602 w 15507060"/>
              <a:gd name="connsiteY0" fmla="*/ 0 h 877603"/>
              <a:gd name="connsiteX1" fmla="*/ 15149829 w 15507060"/>
              <a:gd name="connsiteY1" fmla="*/ 15675 h 877603"/>
              <a:gd name="connsiteX2" fmla="*/ 15507060 w 15507060"/>
              <a:gd name="connsiteY2" fmla="*/ 865991 h 877603"/>
              <a:gd name="connsiteX3" fmla="*/ 0 w 15507060"/>
              <a:gd name="connsiteY3" fmla="*/ 877603 h 877603"/>
              <a:gd name="connsiteX4" fmla="*/ 11861602 w 15507060"/>
              <a:gd name="connsiteY4" fmla="*/ 0 h 877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7060" h="877603">
                <a:moveTo>
                  <a:pt x="11861602" y="0"/>
                </a:moveTo>
                <a:lnTo>
                  <a:pt x="15149829" y="15675"/>
                </a:lnTo>
                <a:lnTo>
                  <a:pt x="15507060" y="865991"/>
                </a:lnTo>
                <a:lnTo>
                  <a:pt x="0" y="877603"/>
                </a:lnTo>
                <a:lnTo>
                  <a:pt x="11861602" y="0"/>
                </a:lnTo>
                <a:close/>
              </a:path>
            </a:pathLst>
          </a:custGeom>
          <a:gradFill>
            <a:gsLst>
              <a:gs pos="0">
                <a:schemeClr val="bg1">
                  <a:lumMod val="85000"/>
                  <a:alpha val="0"/>
                </a:schemeClr>
              </a:gs>
              <a:gs pos="100000">
                <a:schemeClr val="bg1">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CEAC80-67B0-4DA7-B522-BE0167B2BD84}"/>
              </a:ext>
            </a:extLst>
          </p:cNvPr>
          <p:cNvSpPr/>
          <p:nvPr/>
        </p:nvSpPr>
        <p:spPr>
          <a:xfrm>
            <a:off x="6647726" y="1607953"/>
            <a:ext cx="1938416" cy="300082"/>
          </a:xfrm>
          <a:prstGeom prst="rect">
            <a:avLst/>
          </a:prstGeom>
        </p:spPr>
        <p:txBody>
          <a:bodyPr wrap="none">
            <a:spAutoFit/>
          </a:bodyPr>
          <a:lstStyle/>
          <a:p>
            <a:pPr algn="ctr"/>
            <a:r>
              <a:rPr lang="en-US" sz="1350" b="1">
                <a:solidFill>
                  <a:srgbClr val="F68B1F"/>
                </a:solidFill>
              </a:rPr>
              <a:t>AGGREGATE TO O-D</a:t>
            </a:r>
          </a:p>
        </p:txBody>
      </p:sp>
      <p:sp>
        <p:nvSpPr>
          <p:cNvPr id="18" name="Freeform: Shape 17">
            <a:extLst>
              <a:ext uri="{FF2B5EF4-FFF2-40B4-BE49-F238E27FC236}">
                <a16:creationId xmlns:a16="http://schemas.microsoft.com/office/drawing/2014/main" id="{6D299797-A269-45AF-BEFF-D65D179B765D}"/>
              </a:ext>
            </a:extLst>
          </p:cNvPr>
          <p:cNvSpPr/>
          <p:nvPr/>
        </p:nvSpPr>
        <p:spPr>
          <a:xfrm>
            <a:off x="2078000" y="2490023"/>
            <a:ext cx="6608799" cy="974825"/>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Bin trips by resident and non-resident status </a:t>
            </a:r>
          </a:p>
          <a:p>
            <a:pPr marL="742950" lvl="2" indent="-285750" defTabSz="711200">
              <a:lnSpc>
                <a:spcPct val="90000"/>
              </a:lnSpc>
              <a:spcBef>
                <a:spcPct val="0"/>
              </a:spcBef>
              <a:spcAft>
                <a:spcPct val="15000"/>
              </a:spcAft>
              <a:buFont typeface="Courier New" panose="02070309020205020404" pitchFamily="49" charset="0"/>
              <a:buChar char="o"/>
            </a:pPr>
            <a:r>
              <a:rPr lang="en-US" sz="1400"/>
              <a:t>Calculated in trip-identification step from device “home” location </a:t>
            </a:r>
          </a:p>
          <a:p>
            <a:pPr marL="171450" lvl="1" indent="-171450" defTabSz="711200">
              <a:lnSpc>
                <a:spcPct val="90000"/>
              </a:lnSpc>
              <a:spcBef>
                <a:spcPct val="0"/>
              </a:spcBef>
              <a:spcAft>
                <a:spcPct val="15000"/>
              </a:spcAft>
              <a:buFont typeface="Courier New" panose="02070309020205020404" pitchFamily="49" charset="0"/>
              <a:buChar char="•"/>
            </a:pPr>
            <a:r>
              <a:rPr lang="en-US" sz="1600"/>
              <a:t>Bin based on trip time period</a:t>
            </a:r>
          </a:p>
          <a:p>
            <a:pPr marL="0" lvl="1" algn="l" defTabSz="711200">
              <a:lnSpc>
                <a:spcPct val="90000"/>
              </a:lnSpc>
              <a:spcBef>
                <a:spcPct val="0"/>
              </a:spcBef>
              <a:spcAft>
                <a:spcPct val="15000"/>
              </a:spcAft>
            </a:pPr>
            <a:endParaRPr lang="en-US" sz="2000" kern="1200"/>
          </a:p>
          <a:p>
            <a:pPr marL="0" lvl="1" algn="l" defTabSz="711200">
              <a:lnSpc>
                <a:spcPct val="90000"/>
              </a:lnSpc>
              <a:spcBef>
                <a:spcPct val="0"/>
              </a:spcBef>
              <a:spcAft>
                <a:spcPct val="15000"/>
              </a:spcAft>
            </a:pPr>
            <a:endParaRPr lang="en-US" sz="3200" kern="1200"/>
          </a:p>
        </p:txBody>
      </p:sp>
      <p:sp>
        <p:nvSpPr>
          <p:cNvPr id="20" name="Freeform: Shape 19">
            <a:extLst>
              <a:ext uri="{FF2B5EF4-FFF2-40B4-BE49-F238E27FC236}">
                <a16:creationId xmlns:a16="http://schemas.microsoft.com/office/drawing/2014/main" id="{E3BE6A23-5907-433A-8D07-6FA91BA1A22E}"/>
              </a:ext>
            </a:extLst>
          </p:cNvPr>
          <p:cNvSpPr/>
          <p:nvPr/>
        </p:nvSpPr>
        <p:spPr>
          <a:xfrm>
            <a:off x="2078000" y="3601838"/>
            <a:ext cx="6608799" cy="962072"/>
          </a:xfrm>
          <a:custGeom>
            <a:avLst/>
            <a:gdLst>
              <a:gd name="connsiteX0" fmla="*/ 209151 w 1254881"/>
              <a:gd name="connsiteY0" fmla="*/ 0 h 6777299"/>
              <a:gd name="connsiteX1" fmla="*/ 1045730 w 1254881"/>
              <a:gd name="connsiteY1" fmla="*/ 0 h 6777299"/>
              <a:gd name="connsiteX2" fmla="*/ 1254881 w 1254881"/>
              <a:gd name="connsiteY2" fmla="*/ 209151 h 6777299"/>
              <a:gd name="connsiteX3" fmla="*/ 1254881 w 1254881"/>
              <a:gd name="connsiteY3" fmla="*/ 6777299 h 6777299"/>
              <a:gd name="connsiteX4" fmla="*/ 1254881 w 1254881"/>
              <a:gd name="connsiteY4" fmla="*/ 6777299 h 6777299"/>
              <a:gd name="connsiteX5" fmla="*/ 0 w 1254881"/>
              <a:gd name="connsiteY5" fmla="*/ 6777299 h 6777299"/>
              <a:gd name="connsiteX6" fmla="*/ 0 w 1254881"/>
              <a:gd name="connsiteY6" fmla="*/ 6777299 h 6777299"/>
              <a:gd name="connsiteX7" fmla="*/ 0 w 1254881"/>
              <a:gd name="connsiteY7" fmla="*/ 209151 h 6777299"/>
              <a:gd name="connsiteX8" fmla="*/ 209151 w 1254881"/>
              <a:gd name="connsiteY8" fmla="*/ 0 h 677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81" h="6777299">
                <a:moveTo>
                  <a:pt x="1254881" y="1129574"/>
                </a:moveTo>
                <a:lnTo>
                  <a:pt x="1254881" y="5647725"/>
                </a:lnTo>
                <a:cubicBezTo>
                  <a:pt x="1254881" y="6271570"/>
                  <a:pt x="1237543" y="6777296"/>
                  <a:pt x="1216155" y="6777296"/>
                </a:cubicBezTo>
                <a:lnTo>
                  <a:pt x="0" y="6777296"/>
                </a:lnTo>
                <a:lnTo>
                  <a:pt x="0" y="6777296"/>
                </a:lnTo>
                <a:lnTo>
                  <a:pt x="0" y="3"/>
                </a:lnTo>
                <a:lnTo>
                  <a:pt x="0" y="3"/>
                </a:lnTo>
                <a:lnTo>
                  <a:pt x="1216155" y="3"/>
                </a:lnTo>
                <a:cubicBezTo>
                  <a:pt x="1237543" y="3"/>
                  <a:pt x="1254881" y="505729"/>
                  <a:pt x="1254881" y="1129574"/>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27432" rIns="91440" bIns="71418" numCol="1" spcCol="1270" anchor="t" anchorCtr="0">
            <a:noAutofit/>
          </a:bodyPr>
          <a:lstStyle/>
          <a:p>
            <a:pPr marL="171450" lvl="1" indent="-171450" defTabSz="711200">
              <a:lnSpc>
                <a:spcPct val="90000"/>
              </a:lnSpc>
              <a:spcBef>
                <a:spcPct val="0"/>
              </a:spcBef>
              <a:spcAft>
                <a:spcPct val="15000"/>
              </a:spcAft>
              <a:buChar char="•"/>
            </a:pPr>
            <a:r>
              <a:rPr lang="en-US" sz="1600"/>
              <a:t>Aggregate origins and destinations to model </a:t>
            </a:r>
            <a:r>
              <a:rPr lang="en-US" sz="1600" err="1"/>
              <a:t>TAZ</a:t>
            </a:r>
            <a:r>
              <a:rPr lang="en-US" sz="1600"/>
              <a:t> structure (or other designated geographies) to complete matrices</a:t>
            </a:r>
            <a:endParaRPr lang="en-US" sz="1400"/>
          </a:p>
          <a:p>
            <a:pPr marL="171450" lvl="1" indent="-171450" defTabSz="711200">
              <a:lnSpc>
                <a:spcPct val="90000"/>
              </a:lnSpc>
              <a:spcBef>
                <a:spcPct val="0"/>
              </a:spcBef>
              <a:spcAft>
                <a:spcPct val="15000"/>
              </a:spcAft>
              <a:buChar char="•"/>
            </a:pPr>
            <a:endParaRPr lang="en-US" sz="1600"/>
          </a:p>
          <a:p>
            <a:pPr marL="171450" lvl="1" indent="-171450" defTabSz="711200">
              <a:lnSpc>
                <a:spcPct val="90000"/>
              </a:lnSpc>
              <a:spcBef>
                <a:spcPct val="0"/>
              </a:spcBef>
              <a:spcAft>
                <a:spcPct val="15000"/>
              </a:spcAft>
              <a:buChar char="•"/>
            </a:pPr>
            <a:endParaRPr lang="en-US" sz="1600"/>
          </a:p>
        </p:txBody>
      </p:sp>
      <p:sp>
        <p:nvSpPr>
          <p:cNvPr id="21" name="Arrow: Chevron 20">
            <a:extLst>
              <a:ext uri="{FF2B5EF4-FFF2-40B4-BE49-F238E27FC236}">
                <a16:creationId xmlns:a16="http://schemas.microsoft.com/office/drawing/2014/main" id="{9FDD1843-231A-41A2-825C-5AAAC689D8FA}"/>
              </a:ext>
            </a:extLst>
          </p:cNvPr>
          <p:cNvSpPr/>
          <p:nvPr/>
        </p:nvSpPr>
        <p:spPr>
          <a:xfrm rot="5400000">
            <a:off x="725029" y="2248868"/>
            <a:ext cx="1111811" cy="1594128"/>
          </a:xfrm>
          <a:prstGeom prst="chevron">
            <a:avLst>
              <a:gd name="adj" fmla="val 12036"/>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Oval 21">
            <a:extLst>
              <a:ext uri="{FF2B5EF4-FFF2-40B4-BE49-F238E27FC236}">
                <a16:creationId xmlns:a16="http://schemas.microsoft.com/office/drawing/2014/main" id="{4EBD45FA-D591-41FE-A83D-26BDFF78F047}"/>
              </a:ext>
            </a:extLst>
          </p:cNvPr>
          <p:cNvSpPr/>
          <p:nvPr/>
        </p:nvSpPr>
        <p:spPr>
          <a:xfrm>
            <a:off x="375749" y="2442745"/>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a:solidFill>
                  <a:schemeClr val="tx1"/>
                </a:solidFill>
              </a:rPr>
              <a:t>a</a:t>
            </a:r>
          </a:p>
        </p:txBody>
      </p:sp>
      <p:sp>
        <p:nvSpPr>
          <p:cNvPr id="23" name="Rectangle 22">
            <a:extLst>
              <a:ext uri="{FF2B5EF4-FFF2-40B4-BE49-F238E27FC236}">
                <a16:creationId xmlns:a16="http://schemas.microsoft.com/office/drawing/2014/main" id="{296EA339-93B1-4122-B8CC-C50969368F06}"/>
              </a:ext>
            </a:extLst>
          </p:cNvPr>
          <p:cNvSpPr/>
          <p:nvPr/>
        </p:nvSpPr>
        <p:spPr>
          <a:xfrm>
            <a:off x="379117" y="2523776"/>
            <a:ext cx="1803633" cy="1134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CLASSIFY TRIPS</a:t>
            </a:r>
          </a:p>
        </p:txBody>
      </p:sp>
      <p:sp>
        <p:nvSpPr>
          <p:cNvPr id="24" name="Arrow: Chevron 23">
            <a:extLst>
              <a:ext uri="{FF2B5EF4-FFF2-40B4-BE49-F238E27FC236}">
                <a16:creationId xmlns:a16="http://schemas.microsoft.com/office/drawing/2014/main" id="{586AD05E-BE8C-414A-9AC7-4FADC1493C79}"/>
              </a:ext>
            </a:extLst>
          </p:cNvPr>
          <p:cNvSpPr/>
          <p:nvPr/>
        </p:nvSpPr>
        <p:spPr>
          <a:xfrm rot="5400000">
            <a:off x="725029" y="3356930"/>
            <a:ext cx="1111811" cy="1594128"/>
          </a:xfrm>
          <a:prstGeom prst="chevron">
            <a:avLst>
              <a:gd name="adj" fmla="val 12036"/>
            </a:avLst>
          </a:prstGeom>
          <a:solidFill>
            <a:schemeClr val="bg2"/>
          </a:solid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4D8CA34A-E6F7-4FAC-9581-4F7324BB50F8}"/>
              </a:ext>
            </a:extLst>
          </p:cNvPr>
          <p:cNvSpPr/>
          <p:nvPr/>
        </p:nvSpPr>
        <p:spPr>
          <a:xfrm>
            <a:off x="375749" y="3556696"/>
            <a:ext cx="233926" cy="233927"/>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bIns="91440" rtlCol="0" anchor="ctr"/>
          <a:lstStyle/>
          <a:p>
            <a:pPr algn="ctr"/>
            <a:r>
              <a:rPr lang="en-US" sz="1350">
                <a:solidFill>
                  <a:schemeClr val="tx1"/>
                </a:solidFill>
              </a:rPr>
              <a:t>b</a:t>
            </a:r>
          </a:p>
        </p:txBody>
      </p:sp>
      <p:sp>
        <p:nvSpPr>
          <p:cNvPr id="26" name="Rectangle 25">
            <a:extLst>
              <a:ext uri="{FF2B5EF4-FFF2-40B4-BE49-F238E27FC236}">
                <a16:creationId xmlns:a16="http://schemas.microsoft.com/office/drawing/2014/main" id="{4B6F35BF-92AA-44B9-AACE-198CF50568D5}"/>
              </a:ext>
            </a:extLst>
          </p:cNvPr>
          <p:cNvSpPr/>
          <p:nvPr/>
        </p:nvSpPr>
        <p:spPr>
          <a:xfrm>
            <a:off x="379117" y="3655180"/>
            <a:ext cx="1803633" cy="1134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b="1">
                <a:solidFill>
                  <a:schemeClr val="bg1"/>
                </a:solidFill>
              </a:rPr>
              <a:t>AGGREGATE TO MATRIX</a:t>
            </a:r>
          </a:p>
        </p:txBody>
      </p:sp>
    </p:spTree>
    <p:extLst>
      <p:ext uri="{BB962C8B-B14F-4D97-AF65-F5344CB8AC3E}">
        <p14:creationId xmlns:p14="http://schemas.microsoft.com/office/powerpoint/2010/main" val="24862796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045851"/>
            <a:ext cx="9144000" cy="8153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hlinkClick r:id="rId3"/>
              </a:rPr>
              <a:t>Dynamic Chord Visualization</a:t>
            </a:r>
            <a:r>
              <a:rPr lang="en-US" sz="1600" dirty="0">
                <a:solidFill>
                  <a:schemeClr val="tx1"/>
                </a:solidFill>
              </a:rPr>
              <a:t> (github.io)</a:t>
            </a:r>
          </a:p>
        </p:txBody>
      </p:sp>
      <p:sp>
        <p:nvSpPr>
          <p:cNvPr id="8" name="Rectangle 7"/>
          <p:cNvSpPr/>
          <p:nvPr/>
        </p:nvSpPr>
        <p:spPr>
          <a:xfrm>
            <a:off x="375920" y="6403663"/>
            <a:ext cx="985520" cy="423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629400" y="5867400"/>
            <a:ext cx="2514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p:nvSpPr>
        <p:spPr>
          <a:xfrm>
            <a:off x="592666" y="274638"/>
            <a:ext cx="8045725" cy="960728"/>
          </a:xfrm>
          <a:prstGeom prst="rect">
            <a:avLst/>
          </a:prstGeom>
        </p:spPr>
        <p:txBody>
          <a:bodyPr anchor="ctr"/>
          <a:lst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a:lstStyle>
          <a:p>
            <a:r>
              <a:rPr lang="en-US" dirty="0">
                <a:solidFill>
                  <a:srgbClr val="262626"/>
                </a:solidFill>
              </a:rPr>
              <a:t>Expanded Flows</a:t>
            </a:r>
          </a:p>
        </p:txBody>
      </p:sp>
      <p:pic>
        <p:nvPicPr>
          <p:cNvPr id="3" name="Picture 2" descr="A picture containing text, map&#10;&#10;Description generated with very high confidence">
            <a:extLst>
              <a:ext uri="{FF2B5EF4-FFF2-40B4-BE49-F238E27FC236}">
                <a16:creationId xmlns:a16="http://schemas.microsoft.com/office/drawing/2014/main" id="{38878C5B-039D-48DE-A3C1-E608110D9096}"/>
              </a:ext>
            </a:extLst>
          </p:cNvPr>
          <p:cNvPicPr>
            <a:picLocks noChangeAspect="1"/>
          </p:cNvPicPr>
          <p:nvPr/>
        </p:nvPicPr>
        <p:blipFill>
          <a:blip r:embed="rId4"/>
          <a:stretch>
            <a:fillRect/>
          </a:stretch>
        </p:blipFill>
        <p:spPr>
          <a:xfrm>
            <a:off x="1963934" y="1126917"/>
            <a:ext cx="5361449" cy="4931156"/>
          </a:xfrm>
          <a:prstGeom prst="rect">
            <a:avLst/>
          </a:prstGeom>
        </p:spPr>
      </p:pic>
      <p:pic>
        <p:nvPicPr>
          <p:cNvPr id="7" name="Picture 6" descr="A picture containing object&#10;&#10;Description automatically generated">
            <a:extLst>
              <a:ext uri="{FF2B5EF4-FFF2-40B4-BE49-F238E27FC236}">
                <a16:creationId xmlns:a16="http://schemas.microsoft.com/office/drawing/2014/main" id="{D76611C0-B7E0-4164-AF79-18794A1E36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859" y="277249"/>
            <a:ext cx="2880366" cy="673609"/>
          </a:xfrm>
          <a:prstGeom prst="rect">
            <a:avLst/>
          </a:prstGeom>
        </p:spPr>
      </p:pic>
    </p:spTree>
    <p:extLst>
      <p:ext uri="{BB962C8B-B14F-4D97-AF65-F5344CB8AC3E}">
        <p14:creationId xmlns:p14="http://schemas.microsoft.com/office/powerpoint/2010/main" val="413704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8" y="2931664"/>
            <a:ext cx="6656616" cy="1002195"/>
          </a:xfrm>
        </p:spPr>
        <p:txBody>
          <a:bodyPr/>
          <a:lstStyle/>
          <a:p>
            <a:r>
              <a:rPr lang="en-US" dirty="0"/>
              <a:t>Alternative Long-Distance Passenger Model</a:t>
            </a:r>
          </a:p>
        </p:txBody>
      </p:sp>
    </p:spTree>
    <p:extLst>
      <p:ext uri="{BB962C8B-B14F-4D97-AF65-F5344CB8AC3E}">
        <p14:creationId xmlns:p14="http://schemas.microsoft.com/office/powerpoint/2010/main" val="3191287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49FA2-900F-4D0E-9BDA-ABE072300504}"/>
              </a:ext>
            </a:extLst>
          </p:cNvPr>
          <p:cNvSpPr>
            <a:spLocks noGrp="1"/>
          </p:cNvSpPr>
          <p:nvPr>
            <p:ph type="title"/>
          </p:nvPr>
        </p:nvSpPr>
        <p:spPr/>
        <p:txBody>
          <a:bodyPr/>
          <a:lstStyle/>
          <a:p>
            <a:r>
              <a:rPr lang="en-US" dirty="0"/>
              <a:t>Alternative Long-Distance Passenger Model</a:t>
            </a:r>
          </a:p>
        </p:txBody>
      </p:sp>
      <p:sp>
        <p:nvSpPr>
          <p:cNvPr id="3" name="Text Placeholder 2">
            <a:extLst>
              <a:ext uri="{FF2B5EF4-FFF2-40B4-BE49-F238E27FC236}">
                <a16:creationId xmlns:a16="http://schemas.microsoft.com/office/drawing/2014/main" id="{75A427F9-A30B-4C6E-AE64-36DFC9CB830F}"/>
              </a:ext>
            </a:extLst>
          </p:cNvPr>
          <p:cNvSpPr>
            <a:spLocks noGrp="1"/>
          </p:cNvSpPr>
          <p:nvPr>
            <p:ph type="body" sz="quarter" idx="10"/>
          </p:nvPr>
        </p:nvSpPr>
        <p:spPr/>
        <p:txBody>
          <a:bodyPr/>
          <a:lstStyle/>
          <a:p>
            <a:pPr lvl="0"/>
            <a:r>
              <a:rPr lang="en-US" dirty="0"/>
              <a:t>Create 2018 National Model scenario</a:t>
            </a:r>
          </a:p>
          <a:p>
            <a:pPr lvl="0"/>
            <a:r>
              <a:rPr lang="en-US" dirty="0"/>
              <a:t>Implement new simpler passenger long-distance and visitor model similar to the models developed for Michigan and Illinois.  </a:t>
            </a:r>
          </a:p>
          <a:p>
            <a:pPr lvl="0"/>
            <a:r>
              <a:rPr lang="en-US" dirty="0"/>
              <a:t>Allow user to toggle between national long-distance model and alternative long-distance model to support ensemble forecasting</a:t>
            </a:r>
          </a:p>
          <a:p>
            <a:endParaRPr lang="en-US" dirty="0"/>
          </a:p>
        </p:txBody>
      </p:sp>
    </p:spTree>
    <p:extLst>
      <p:ext uri="{BB962C8B-B14F-4D97-AF65-F5344CB8AC3E}">
        <p14:creationId xmlns:p14="http://schemas.microsoft.com/office/powerpoint/2010/main" val="2007955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itle 108">
            <a:extLst>
              <a:ext uri="{FF2B5EF4-FFF2-40B4-BE49-F238E27FC236}">
                <a16:creationId xmlns:a16="http://schemas.microsoft.com/office/drawing/2014/main" id="{E652F101-50CC-4DAB-AC33-8A3FF451493F}"/>
              </a:ext>
            </a:extLst>
          </p:cNvPr>
          <p:cNvSpPr>
            <a:spLocks noGrp="1"/>
          </p:cNvSpPr>
          <p:nvPr>
            <p:ph type="title"/>
          </p:nvPr>
        </p:nvSpPr>
        <p:spPr/>
        <p:txBody>
          <a:bodyPr/>
          <a:lstStyle/>
          <a:p>
            <a:r>
              <a:rPr lang="en-US" dirty="0"/>
              <a:t>Passenger Demand Models</a:t>
            </a:r>
          </a:p>
        </p:txBody>
      </p:sp>
      <p:sp>
        <p:nvSpPr>
          <p:cNvPr id="4" name="TextBox 3">
            <a:extLst>
              <a:ext uri="{FF2B5EF4-FFF2-40B4-BE49-F238E27FC236}">
                <a16:creationId xmlns:a16="http://schemas.microsoft.com/office/drawing/2014/main" id="{5BE79286-FD3B-4425-AB61-E4BBFD45E2A5}"/>
              </a:ext>
            </a:extLst>
          </p:cNvPr>
          <p:cNvSpPr txBox="1"/>
          <p:nvPr/>
        </p:nvSpPr>
        <p:spPr>
          <a:xfrm>
            <a:off x="592666" y="1148745"/>
            <a:ext cx="8392662" cy="520142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b="1" dirty="0">
                <a:solidFill>
                  <a:schemeClr val="tx2"/>
                </a:solidFill>
              </a:rPr>
              <a:t>Short Distance</a:t>
            </a:r>
          </a:p>
          <a:p>
            <a:pPr marL="742950" lvl="1" indent="-285750">
              <a:spcBef>
                <a:spcPts val="600"/>
              </a:spcBef>
              <a:buFont typeface="Arial" panose="020B0604020202020204" pitchFamily="34" charset="0"/>
              <a:buChar char="•"/>
            </a:pPr>
            <a:r>
              <a:rPr lang="en-US" sz="2000" dirty="0">
                <a:solidFill>
                  <a:schemeClr val="tx2"/>
                </a:solidFill>
              </a:rPr>
              <a:t>&lt; 50 miles and near home</a:t>
            </a:r>
          </a:p>
          <a:p>
            <a:pPr marL="742950" lvl="1" indent="-285750">
              <a:spcBef>
                <a:spcPts val="600"/>
              </a:spcBef>
              <a:buFont typeface="Arial" panose="020B0604020202020204" pitchFamily="34" charset="0"/>
              <a:buChar char="•"/>
            </a:pPr>
            <a:r>
              <a:rPr lang="en-US" sz="2000" dirty="0">
                <a:solidFill>
                  <a:schemeClr val="tx2"/>
                </a:solidFill>
              </a:rPr>
              <a:t>State + Halo residents only</a:t>
            </a:r>
          </a:p>
          <a:p>
            <a:pPr marL="285750" indent="-285750">
              <a:spcBef>
                <a:spcPts val="600"/>
              </a:spcBef>
              <a:buFont typeface="Arial" panose="020B0604020202020204" pitchFamily="34" charset="0"/>
              <a:buChar char="•"/>
            </a:pPr>
            <a:r>
              <a:rPr lang="en-US" sz="2400" b="1" dirty="0">
                <a:solidFill>
                  <a:schemeClr val="tx2"/>
                </a:solidFill>
              </a:rPr>
              <a:t>Long Distance</a:t>
            </a:r>
          </a:p>
          <a:p>
            <a:pPr marL="742950" lvl="1" indent="-285750">
              <a:spcBef>
                <a:spcPts val="600"/>
              </a:spcBef>
              <a:buFont typeface="Arial" panose="020B0604020202020204" pitchFamily="34" charset="0"/>
              <a:buChar char="•"/>
            </a:pPr>
            <a:r>
              <a:rPr lang="en-US" sz="2000" dirty="0">
                <a:solidFill>
                  <a:schemeClr val="tx2"/>
                </a:solidFill>
              </a:rPr>
              <a:t>&gt; 50 miles and one end near home</a:t>
            </a:r>
          </a:p>
          <a:p>
            <a:pPr marL="742950" lvl="1" indent="-285750">
              <a:spcBef>
                <a:spcPts val="600"/>
              </a:spcBef>
              <a:buFont typeface="Arial" panose="020B0604020202020204" pitchFamily="34" charset="0"/>
              <a:buChar char="•"/>
            </a:pPr>
            <a:r>
              <a:rPr lang="en-US" sz="2000" dirty="0">
                <a:solidFill>
                  <a:schemeClr val="tx2"/>
                </a:solidFill>
              </a:rPr>
              <a:t>4 purposes for State + Halo residents</a:t>
            </a:r>
          </a:p>
          <a:p>
            <a:pPr marL="742950" lvl="1" indent="-285750">
              <a:spcBef>
                <a:spcPts val="600"/>
              </a:spcBef>
              <a:buFont typeface="Arial" panose="020B0604020202020204" pitchFamily="34" charset="0"/>
              <a:buChar char="•"/>
            </a:pPr>
            <a:r>
              <a:rPr lang="en-US" sz="2000" dirty="0">
                <a:solidFill>
                  <a:schemeClr val="tx2"/>
                </a:solidFill>
              </a:rPr>
              <a:t>Single purpose for Rest of USA residents </a:t>
            </a:r>
          </a:p>
          <a:p>
            <a:pPr marL="742950" lvl="1" indent="-285750">
              <a:spcBef>
                <a:spcPts val="600"/>
              </a:spcBef>
              <a:buFont typeface="Arial" panose="020B0604020202020204" pitchFamily="34" charset="0"/>
              <a:buChar char="•"/>
            </a:pPr>
            <a:r>
              <a:rPr lang="en-US" sz="2000" dirty="0">
                <a:solidFill>
                  <a:schemeClr val="tx2"/>
                </a:solidFill>
              </a:rPr>
              <a:t>Separate Auto and Airport Ground Access</a:t>
            </a:r>
          </a:p>
          <a:p>
            <a:pPr marL="285750" indent="-285750">
              <a:spcBef>
                <a:spcPts val="600"/>
              </a:spcBef>
              <a:buFont typeface="Arial" panose="020B0604020202020204" pitchFamily="34" charset="0"/>
              <a:buChar char="•"/>
            </a:pPr>
            <a:r>
              <a:rPr lang="en-US" sz="2400" b="1" dirty="0">
                <a:solidFill>
                  <a:schemeClr val="tx2"/>
                </a:solidFill>
              </a:rPr>
              <a:t>Visitor</a:t>
            </a:r>
          </a:p>
          <a:p>
            <a:pPr marL="742950" lvl="1" indent="-285750">
              <a:spcBef>
                <a:spcPts val="600"/>
              </a:spcBef>
              <a:buFont typeface="Arial" panose="020B0604020202020204" pitchFamily="34" charset="0"/>
              <a:buChar char="•"/>
            </a:pPr>
            <a:r>
              <a:rPr lang="en-US" sz="2000" dirty="0">
                <a:solidFill>
                  <a:schemeClr val="tx2"/>
                </a:solidFill>
              </a:rPr>
              <a:t>Both ends away from home</a:t>
            </a:r>
          </a:p>
          <a:p>
            <a:pPr marL="742950" lvl="1" indent="-285750">
              <a:spcBef>
                <a:spcPts val="600"/>
              </a:spcBef>
              <a:buFont typeface="Arial" panose="020B0604020202020204" pitchFamily="34" charset="0"/>
              <a:buChar char="•"/>
            </a:pPr>
            <a:r>
              <a:rPr lang="en-US" sz="2000" dirty="0">
                <a:solidFill>
                  <a:schemeClr val="tx2"/>
                </a:solidFill>
              </a:rPr>
              <a:t>Linked to long-distance model</a:t>
            </a:r>
          </a:p>
          <a:p>
            <a:pPr marL="742950" lvl="1" indent="-285750">
              <a:spcBef>
                <a:spcPts val="600"/>
              </a:spcBef>
              <a:buFont typeface="Arial" panose="020B0604020202020204" pitchFamily="34" charset="0"/>
              <a:buChar char="•"/>
            </a:pPr>
            <a:r>
              <a:rPr lang="en-US" sz="2000" dirty="0">
                <a:solidFill>
                  <a:schemeClr val="tx2"/>
                </a:solidFill>
              </a:rPr>
              <a:t>Single purpose</a:t>
            </a:r>
          </a:p>
          <a:p>
            <a:pPr marL="285750" indent="-285750">
              <a:spcBef>
                <a:spcPts val="600"/>
              </a:spcBef>
              <a:buFont typeface="Arial" panose="020B0604020202020204" pitchFamily="34" charset="0"/>
              <a:buChar char="•"/>
            </a:pPr>
            <a:endParaRPr lang="en-US" sz="2000" dirty="0">
              <a:solidFill>
                <a:schemeClr val="tx2"/>
              </a:solidFill>
            </a:endParaRPr>
          </a:p>
        </p:txBody>
      </p:sp>
    </p:spTree>
    <p:extLst>
      <p:ext uri="{BB962C8B-B14F-4D97-AF65-F5344CB8AC3E}">
        <p14:creationId xmlns:p14="http://schemas.microsoft.com/office/powerpoint/2010/main" val="2027553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F7E551B-1D57-473E-906E-3A7AD78453DB}"/>
              </a:ext>
            </a:extLst>
          </p:cNvPr>
          <p:cNvSpPr/>
          <p:nvPr/>
        </p:nvSpPr>
        <p:spPr>
          <a:xfrm>
            <a:off x="776650" y="2238568"/>
            <a:ext cx="7590699" cy="325492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32DEC35-FDCD-424D-9FFF-160977006BA0}"/>
              </a:ext>
            </a:extLst>
          </p:cNvPr>
          <p:cNvSpPr/>
          <p:nvPr/>
        </p:nvSpPr>
        <p:spPr>
          <a:xfrm>
            <a:off x="863765" y="2323525"/>
            <a:ext cx="4576414" cy="3086795"/>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032BD33-CEC9-481E-A149-57F879E48F64}"/>
              </a:ext>
            </a:extLst>
          </p:cNvPr>
          <p:cNvSpPr/>
          <p:nvPr/>
        </p:nvSpPr>
        <p:spPr>
          <a:xfrm>
            <a:off x="1047141" y="2804968"/>
            <a:ext cx="1954593" cy="2423713"/>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A491E2A-0016-47A4-80E9-EA109E63FAA6}"/>
              </a:ext>
            </a:extLst>
          </p:cNvPr>
          <p:cNvSpPr/>
          <p:nvPr/>
        </p:nvSpPr>
        <p:spPr>
          <a:xfrm>
            <a:off x="6060314" y="2323525"/>
            <a:ext cx="2209428" cy="3086795"/>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1EA213A4-831C-4191-9854-FCD692D8886D}"/>
              </a:ext>
            </a:extLst>
          </p:cNvPr>
          <p:cNvSpPr txBox="1"/>
          <p:nvPr/>
        </p:nvSpPr>
        <p:spPr>
          <a:xfrm>
            <a:off x="1709708" y="2296641"/>
            <a:ext cx="3263273" cy="400110"/>
          </a:xfrm>
          <a:prstGeom prst="rect">
            <a:avLst/>
          </a:prstGeom>
          <a:noFill/>
        </p:spPr>
        <p:txBody>
          <a:bodyPr wrap="square" rtlCol="0">
            <a:spAutoFit/>
          </a:bodyPr>
          <a:lstStyle/>
          <a:p>
            <a:r>
              <a:rPr lang="en-US" sz="2000" b="1" dirty="0">
                <a:solidFill>
                  <a:schemeClr val="accent1">
                    <a:lumMod val="75000"/>
                  </a:schemeClr>
                </a:solidFill>
              </a:rPr>
              <a:t>Long-Distance Trips </a:t>
            </a:r>
          </a:p>
        </p:txBody>
      </p:sp>
      <p:sp>
        <p:nvSpPr>
          <p:cNvPr id="23" name="TextBox 22">
            <a:extLst>
              <a:ext uri="{FF2B5EF4-FFF2-40B4-BE49-F238E27FC236}">
                <a16:creationId xmlns:a16="http://schemas.microsoft.com/office/drawing/2014/main" id="{E41B55D2-2279-4B94-BA35-5195FA4BF036}"/>
              </a:ext>
            </a:extLst>
          </p:cNvPr>
          <p:cNvSpPr txBox="1"/>
          <p:nvPr/>
        </p:nvSpPr>
        <p:spPr>
          <a:xfrm>
            <a:off x="6112332" y="2290637"/>
            <a:ext cx="2108256" cy="400110"/>
          </a:xfrm>
          <a:prstGeom prst="rect">
            <a:avLst/>
          </a:prstGeom>
          <a:noFill/>
        </p:spPr>
        <p:txBody>
          <a:bodyPr wrap="square" rtlCol="0">
            <a:spAutoFit/>
          </a:bodyPr>
          <a:lstStyle/>
          <a:p>
            <a:pPr algn="ctr"/>
            <a:r>
              <a:rPr lang="en-US" sz="2000" b="1" dirty="0">
                <a:solidFill>
                  <a:schemeClr val="accent1">
                    <a:lumMod val="75000"/>
                  </a:schemeClr>
                </a:solidFill>
              </a:rPr>
              <a:t>Visitor Trips</a:t>
            </a:r>
          </a:p>
        </p:txBody>
      </p:sp>
      <p:sp>
        <p:nvSpPr>
          <p:cNvPr id="32" name="Rectangle 31">
            <a:extLst>
              <a:ext uri="{FF2B5EF4-FFF2-40B4-BE49-F238E27FC236}">
                <a16:creationId xmlns:a16="http://schemas.microsoft.com/office/drawing/2014/main" id="{4484452D-576D-4367-8B35-D6A80580AF5E}"/>
              </a:ext>
            </a:extLst>
          </p:cNvPr>
          <p:cNvSpPr/>
          <p:nvPr/>
        </p:nvSpPr>
        <p:spPr>
          <a:xfrm>
            <a:off x="6380058" y="2742816"/>
            <a:ext cx="1673975" cy="78069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Trip Generation</a:t>
            </a:r>
          </a:p>
        </p:txBody>
      </p:sp>
      <p:cxnSp>
        <p:nvCxnSpPr>
          <p:cNvPr id="33" name="Straight Arrow Connector 32">
            <a:extLst>
              <a:ext uri="{FF2B5EF4-FFF2-40B4-BE49-F238E27FC236}">
                <a16:creationId xmlns:a16="http://schemas.microsoft.com/office/drawing/2014/main" id="{85DBAB22-BBD4-4B25-A562-9F89EA92CDD7}"/>
              </a:ext>
            </a:extLst>
          </p:cNvPr>
          <p:cNvCxnSpPr>
            <a:cxnSpLocks/>
            <a:stCxn id="32" idx="2"/>
            <a:endCxn id="38" idx="0"/>
          </p:cNvCxnSpPr>
          <p:nvPr/>
        </p:nvCxnSpPr>
        <p:spPr>
          <a:xfrm>
            <a:off x="7217046" y="3523514"/>
            <a:ext cx="0" cy="819673"/>
          </a:xfrm>
          <a:prstGeom prst="straightConnector1">
            <a:avLst/>
          </a:prstGeom>
          <a:ln>
            <a:solidFill>
              <a:schemeClr val="tx1">
                <a:lumMod val="75000"/>
                <a:lumOff val="2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61C7CE3E-ACE8-423F-B1DC-4ACDDC65080E}"/>
              </a:ext>
            </a:extLst>
          </p:cNvPr>
          <p:cNvSpPr/>
          <p:nvPr/>
        </p:nvSpPr>
        <p:spPr>
          <a:xfrm>
            <a:off x="6380058" y="4343187"/>
            <a:ext cx="1673975" cy="78069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Destination Choice</a:t>
            </a:r>
          </a:p>
        </p:txBody>
      </p:sp>
      <p:sp>
        <p:nvSpPr>
          <p:cNvPr id="46" name="Rectangle 45">
            <a:extLst>
              <a:ext uri="{FF2B5EF4-FFF2-40B4-BE49-F238E27FC236}">
                <a16:creationId xmlns:a16="http://schemas.microsoft.com/office/drawing/2014/main" id="{2942CA31-A858-4B6C-975A-E3C120BE4C42}"/>
              </a:ext>
            </a:extLst>
          </p:cNvPr>
          <p:cNvSpPr/>
          <p:nvPr/>
        </p:nvSpPr>
        <p:spPr>
          <a:xfrm>
            <a:off x="3264862" y="2804968"/>
            <a:ext cx="1954592" cy="242372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D07DCF57-8284-4D4A-884A-9FA0C5D3E6A6}"/>
              </a:ext>
            </a:extLst>
          </p:cNvPr>
          <p:cNvCxnSpPr>
            <a:cxnSpLocks/>
            <a:stCxn id="57" idx="3"/>
            <a:endCxn id="32" idx="1"/>
          </p:cNvCxnSpPr>
          <p:nvPr/>
        </p:nvCxnSpPr>
        <p:spPr>
          <a:xfrm flipV="1">
            <a:off x="4926431" y="3133165"/>
            <a:ext cx="1453627" cy="743045"/>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D8463FE7-609C-41B8-93D1-A9567E251EDF}"/>
              </a:ext>
            </a:extLst>
          </p:cNvPr>
          <p:cNvSpPr/>
          <p:nvPr/>
        </p:nvSpPr>
        <p:spPr>
          <a:xfrm>
            <a:off x="1311590" y="3546272"/>
            <a:ext cx="1437943" cy="62988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Greater Michigan</a:t>
            </a:r>
          </a:p>
        </p:txBody>
      </p:sp>
      <p:sp>
        <p:nvSpPr>
          <p:cNvPr id="53" name="Rectangle 52">
            <a:extLst>
              <a:ext uri="{FF2B5EF4-FFF2-40B4-BE49-F238E27FC236}">
                <a16:creationId xmlns:a16="http://schemas.microsoft.com/office/drawing/2014/main" id="{88D1B568-E92A-46DB-B311-1CD466157D3D}"/>
              </a:ext>
            </a:extLst>
          </p:cNvPr>
          <p:cNvSpPr/>
          <p:nvPr/>
        </p:nvSpPr>
        <p:spPr>
          <a:xfrm>
            <a:off x="1304303" y="4395350"/>
            <a:ext cx="1433611" cy="44244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Other</a:t>
            </a:r>
          </a:p>
        </p:txBody>
      </p:sp>
      <p:sp>
        <p:nvSpPr>
          <p:cNvPr id="57" name="Rectangle 56">
            <a:extLst>
              <a:ext uri="{FF2B5EF4-FFF2-40B4-BE49-F238E27FC236}">
                <a16:creationId xmlns:a16="http://schemas.microsoft.com/office/drawing/2014/main" id="{42818390-4F69-4BBD-ADAC-F1EB0E8152C2}"/>
              </a:ext>
            </a:extLst>
          </p:cNvPr>
          <p:cNvSpPr/>
          <p:nvPr/>
        </p:nvSpPr>
        <p:spPr>
          <a:xfrm>
            <a:off x="3488488" y="3561267"/>
            <a:ext cx="1437943" cy="62988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Greater Michigan</a:t>
            </a:r>
          </a:p>
        </p:txBody>
      </p:sp>
      <p:sp>
        <p:nvSpPr>
          <p:cNvPr id="58" name="Rectangle 57">
            <a:extLst>
              <a:ext uri="{FF2B5EF4-FFF2-40B4-BE49-F238E27FC236}">
                <a16:creationId xmlns:a16="http://schemas.microsoft.com/office/drawing/2014/main" id="{61B20EBD-E56F-4A96-BD43-EEB0CFD8D56F}"/>
              </a:ext>
            </a:extLst>
          </p:cNvPr>
          <p:cNvSpPr/>
          <p:nvPr/>
        </p:nvSpPr>
        <p:spPr>
          <a:xfrm>
            <a:off x="3481948" y="4395350"/>
            <a:ext cx="1437943" cy="450914"/>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Other</a:t>
            </a:r>
          </a:p>
        </p:txBody>
      </p:sp>
      <p:sp>
        <p:nvSpPr>
          <p:cNvPr id="61" name="TextBox 60">
            <a:extLst>
              <a:ext uri="{FF2B5EF4-FFF2-40B4-BE49-F238E27FC236}">
                <a16:creationId xmlns:a16="http://schemas.microsoft.com/office/drawing/2014/main" id="{53896516-53E0-4706-8763-C41432D1D6F4}"/>
              </a:ext>
            </a:extLst>
          </p:cNvPr>
          <p:cNvSpPr txBox="1"/>
          <p:nvPr/>
        </p:nvSpPr>
        <p:spPr>
          <a:xfrm>
            <a:off x="1117148" y="2809999"/>
            <a:ext cx="1826825" cy="646331"/>
          </a:xfrm>
          <a:prstGeom prst="rect">
            <a:avLst/>
          </a:prstGeom>
          <a:noFill/>
        </p:spPr>
        <p:txBody>
          <a:bodyPr wrap="square" rtlCol="0">
            <a:spAutoFit/>
          </a:bodyPr>
          <a:lstStyle/>
          <a:p>
            <a:pPr algn="ctr"/>
            <a:r>
              <a:rPr lang="en-US" b="1" dirty="0">
                <a:solidFill>
                  <a:schemeClr val="bg1"/>
                </a:solidFill>
              </a:rPr>
              <a:t>Trip Generation</a:t>
            </a:r>
          </a:p>
        </p:txBody>
      </p:sp>
      <p:sp>
        <p:nvSpPr>
          <p:cNvPr id="70" name="TextBox 69">
            <a:extLst>
              <a:ext uri="{FF2B5EF4-FFF2-40B4-BE49-F238E27FC236}">
                <a16:creationId xmlns:a16="http://schemas.microsoft.com/office/drawing/2014/main" id="{5E8DE1B5-6828-4382-8A08-755636A11A51}"/>
              </a:ext>
            </a:extLst>
          </p:cNvPr>
          <p:cNvSpPr txBox="1"/>
          <p:nvPr/>
        </p:nvSpPr>
        <p:spPr>
          <a:xfrm>
            <a:off x="3481948" y="2816670"/>
            <a:ext cx="1535943" cy="646331"/>
          </a:xfrm>
          <a:prstGeom prst="rect">
            <a:avLst/>
          </a:prstGeom>
          <a:noFill/>
        </p:spPr>
        <p:txBody>
          <a:bodyPr wrap="square" rtlCol="0">
            <a:spAutoFit/>
          </a:bodyPr>
          <a:lstStyle/>
          <a:p>
            <a:pPr algn="ctr"/>
            <a:r>
              <a:rPr lang="en-US" b="1" dirty="0">
                <a:solidFill>
                  <a:schemeClr val="bg1"/>
                </a:solidFill>
              </a:rPr>
              <a:t>Destination Choice</a:t>
            </a:r>
          </a:p>
        </p:txBody>
      </p:sp>
      <p:cxnSp>
        <p:nvCxnSpPr>
          <p:cNvPr id="87" name="Straight Arrow Connector 86">
            <a:extLst>
              <a:ext uri="{FF2B5EF4-FFF2-40B4-BE49-F238E27FC236}">
                <a16:creationId xmlns:a16="http://schemas.microsoft.com/office/drawing/2014/main" id="{44268254-4FBB-489C-BDFE-376436767821}"/>
              </a:ext>
            </a:extLst>
          </p:cNvPr>
          <p:cNvCxnSpPr>
            <a:cxnSpLocks/>
            <a:stCxn id="58" idx="3"/>
            <a:endCxn id="32" idx="1"/>
          </p:cNvCxnSpPr>
          <p:nvPr/>
        </p:nvCxnSpPr>
        <p:spPr>
          <a:xfrm flipV="1">
            <a:off x="4919891" y="3133165"/>
            <a:ext cx="1460167" cy="1487642"/>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77F0B48A-7080-416C-ADFC-50265D94D5DC}"/>
              </a:ext>
            </a:extLst>
          </p:cNvPr>
          <p:cNvCxnSpPr>
            <a:cxnSpLocks/>
          </p:cNvCxnSpPr>
          <p:nvPr/>
        </p:nvCxnSpPr>
        <p:spPr>
          <a:xfrm>
            <a:off x="3000634" y="4067990"/>
            <a:ext cx="302676" cy="0"/>
          </a:xfrm>
          <a:prstGeom prst="straightConnector1">
            <a:avLst/>
          </a:prstGeom>
          <a:ln>
            <a:solidFill>
              <a:schemeClr val="tx1">
                <a:lumMod val="75000"/>
                <a:lumOff val="2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9" name="Title 108">
            <a:extLst>
              <a:ext uri="{FF2B5EF4-FFF2-40B4-BE49-F238E27FC236}">
                <a16:creationId xmlns:a16="http://schemas.microsoft.com/office/drawing/2014/main" id="{E652F101-50CC-4DAB-AC33-8A3FF451493F}"/>
              </a:ext>
            </a:extLst>
          </p:cNvPr>
          <p:cNvSpPr>
            <a:spLocks noGrp="1"/>
          </p:cNvSpPr>
          <p:nvPr>
            <p:ph type="title"/>
          </p:nvPr>
        </p:nvSpPr>
        <p:spPr/>
        <p:txBody>
          <a:bodyPr/>
          <a:lstStyle/>
          <a:p>
            <a:r>
              <a:rPr lang="en-US" dirty="0"/>
              <a:t>Michigan Framework</a:t>
            </a:r>
          </a:p>
        </p:txBody>
      </p:sp>
      <p:sp>
        <p:nvSpPr>
          <p:cNvPr id="4" name="TextBox 3">
            <a:extLst>
              <a:ext uri="{FF2B5EF4-FFF2-40B4-BE49-F238E27FC236}">
                <a16:creationId xmlns:a16="http://schemas.microsoft.com/office/drawing/2014/main" id="{5BE79286-FD3B-4425-AB61-E4BBFD45E2A5}"/>
              </a:ext>
            </a:extLst>
          </p:cNvPr>
          <p:cNvSpPr txBox="1"/>
          <p:nvPr/>
        </p:nvSpPr>
        <p:spPr>
          <a:xfrm>
            <a:off x="544691" y="1371193"/>
            <a:ext cx="8392662" cy="46166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t>Model linkage (HB -&gt; NHB &amp; Long-Distance -&gt; Visitor)</a:t>
            </a:r>
          </a:p>
        </p:txBody>
      </p:sp>
    </p:spTree>
    <p:extLst>
      <p:ext uri="{BB962C8B-B14F-4D97-AF65-F5344CB8AC3E}">
        <p14:creationId xmlns:p14="http://schemas.microsoft.com/office/powerpoint/2010/main" val="41726672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2666" y="274638"/>
            <a:ext cx="8094133" cy="960728"/>
          </a:xfrm>
        </p:spPr>
        <p:txBody>
          <a:bodyPr/>
          <a:lstStyle/>
          <a:p>
            <a:r>
              <a:rPr lang="en-US" dirty="0">
                <a:solidFill>
                  <a:srgbClr val="262626"/>
                </a:solidFill>
              </a:rPr>
              <a:t>Visitor vs. Long-Distance Trips</a:t>
            </a:r>
          </a:p>
        </p:txBody>
      </p:sp>
      <p:sp>
        <p:nvSpPr>
          <p:cNvPr id="11" name="TextBox 10">
            <a:extLst>
              <a:ext uri="{FF2B5EF4-FFF2-40B4-BE49-F238E27FC236}">
                <a16:creationId xmlns:a16="http://schemas.microsoft.com/office/drawing/2014/main" id="{C366A630-7037-4887-A83C-F5568209E61C}"/>
              </a:ext>
            </a:extLst>
          </p:cNvPr>
          <p:cNvSpPr txBox="1"/>
          <p:nvPr/>
        </p:nvSpPr>
        <p:spPr>
          <a:xfrm>
            <a:off x="715946" y="6013800"/>
            <a:ext cx="4865742" cy="369332"/>
          </a:xfrm>
          <a:prstGeom prst="rect">
            <a:avLst/>
          </a:prstGeom>
          <a:noFill/>
        </p:spPr>
        <p:txBody>
          <a:bodyPr wrap="square" rtlCol="0">
            <a:spAutoFit/>
          </a:bodyPr>
          <a:lstStyle/>
          <a:p>
            <a:r>
              <a:rPr lang="en-US" dirty="0">
                <a:solidFill>
                  <a:schemeClr val="tx1">
                    <a:lumMod val="50000"/>
                    <a:lumOff val="50000"/>
                  </a:schemeClr>
                </a:solidFill>
              </a:rPr>
              <a:t>*AirSage Zones in MI excluding </a:t>
            </a:r>
            <a:r>
              <a:rPr lang="en-US" dirty="0" err="1">
                <a:solidFill>
                  <a:schemeClr val="tx1">
                    <a:lumMod val="50000"/>
                    <a:lumOff val="50000"/>
                  </a:schemeClr>
                </a:solidFill>
              </a:rPr>
              <a:t>DTW</a:t>
            </a:r>
            <a:endParaRPr lang="en-US" dirty="0">
              <a:solidFill>
                <a:schemeClr val="tx1">
                  <a:lumMod val="50000"/>
                  <a:lumOff val="50000"/>
                </a:schemeClr>
              </a:solidFill>
            </a:endParaRPr>
          </a:p>
        </p:txBody>
      </p:sp>
      <p:sp>
        <p:nvSpPr>
          <p:cNvPr id="4" name="TextBox 3">
            <a:extLst>
              <a:ext uri="{FF2B5EF4-FFF2-40B4-BE49-F238E27FC236}">
                <a16:creationId xmlns:a16="http://schemas.microsoft.com/office/drawing/2014/main" id="{96976039-AEEE-4281-A332-0A1AB70BE0F0}"/>
              </a:ext>
            </a:extLst>
          </p:cNvPr>
          <p:cNvSpPr txBox="1"/>
          <p:nvPr/>
        </p:nvSpPr>
        <p:spPr>
          <a:xfrm>
            <a:off x="543683" y="1320316"/>
            <a:ext cx="8290870" cy="9079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Good Correlation</a:t>
            </a:r>
          </a:p>
          <a:p>
            <a:pPr marL="285750" indent="-285750">
              <a:spcAft>
                <a:spcPts val="600"/>
              </a:spcAft>
              <a:buFont typeface="Arial" panose="020B0604020202020204" pitchFamily="34" charset="0"/>
              <a:buChar char="•"/>
            </a:pPr>
            <a:r>
              <a:rPr lang="en-US" sz="2400" dirty="0"/>
              <a:t>Not all visitor travel explained by long-distance</a:t>
            </a:r>
            <a:endParaRPr lang="en-US" dirty="0"/>
          </a:p>
        </p:txBody>
      </p:sp>
      <p:pic>
        <p:nvPicPr>
          <p:cNvPr id="12" name="Picture 11">
            <a:extLst>
              <a:ext uri="{FF2B5EF4-FFF2-40B4-BE49-F238E27FC236}">
                <a16:creationId xmlns:a16="http://schemas.microsoft.com/office/drawing/2014/main" id="{A1D13D48-73C6-4C74-9B50-517001B29E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0" t="1437" r="1163" b="1073"/>
          <a:stretch/>
        </p:blipFill>
        <p:spPr>
          <a:xfrm>
            <a:off x="678749" y="2466359"/>
            <a:ext cx="7786502" cy="3388251"/>
          </a:xfrm>
          <a:prstGeom prst="rect">
            <a:avLst/>
          </a:prstGeom>
        </p:spPr>
      </p:pic>
    </p:spTree>
    <p:extLst>
      <p:ext uri="{BB962C8B-B14F-4D97-AF65-F5344CB8AC3E}">
        <p14:creationId xmlns:p14="http://schemas.microsoft.com/office/powerpoint/2010/main" val="1733453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8" y="2931664"/>
            <a:ext cx="6656616" cy="1002195"/>
          </a:xfrm>
        </p:spPr>
        <p:txBody>
          <a:bodyPr/>
          <a:lstStyle/>
          <a:p>
            <a:r>
              <a:rPr lang="en-US" dirty="0"/>
              <a:t>Model Calibration &amp; Validation</a:t>
            </a:r>
          </a:p>
        </p:txBody>
      </p:sp>
    </p:spTree>
    <p:extLst>
      <p:ext uri="{BB962C8B-B14F-4D97-AF65-F5344CB8AC3E}">
        <p14:creationId xmlns:p14="http://schemas.microsoft.com/office/powerpoint/2010/main" val="2147176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370501"/>
            <a:ext cx="8094133" cy="960728"/>
          </a:xfrm>
        </p:spPr>
        <p:txBody>
          <a:bodyPr/>
          <a:lstStyle/>
          <a:p>
            <a:r>
              <a:rPr lang="en-US" dirty="0"/>
              <a:t>Since </a:t>
            </a:r>
            <a:r>
              <a:rPr lang="en-US" dirty="0" err="1"/>
              <a:t>TSM</a:t>
            </a:r>
            <a:r>
              <a:rPr lang="en-US" dirty="0"/>
              <a:t> v. 3</a:t>
            </a:r>
          </a:p>
        </p:txBody>
      </p:sp>
      <p:sp>
        <p:nvSpPr>
          <p:cNvPr id="7" name="Rounded Rectangle 6"/>
          <p:cNvSpPr/>
          <p:nvPr/>
        </p:nvSpPr>
        <p:spPr>
          <a:xfrm>
            <a:off x="787649" y="1291738"/>
            <a:ext cx="2133600" cy="826786"/>
          </a:xfrm>
          <a:prstGeom prst="roundRect">
            <a:avLst/>
          </a:prstGeom>
          <a:solidFill>
            <a:schemeClr val="bg2"/>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TSM Version 3</a:t>
            </a:r>
          </a:p>
        </p:txBody>
      </p:sp>
      <p:sp>
        <p:nvSpPr>
          <p:cNvPr id="10" name="Rounded Rectangle 9"/>
          <p:cNvSpPr/>
          <p:nvPr/>
        </p:nvSpPr>
        <p:spPr>
          <a:xfrm>
            <a:off x="787649" y="2318351"/>
            <a:ext cx="2133600" cy="826786"/>
          </a:xfrm>
          <a:prstGeom prst="roundRect">
            <a:avLst/>
          </a:prstGeom>
          <a:solidFill>
            <a:schemeClr val="bg2"/>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Michigan</a:t>
            </a:r>
          </a:p>
        </p:txBody>
      </p:sp>
      <p:sp>
        <p:nvSpPr>
          <p:cNvPr id="11" name="Rounded Rectangle 10"/>
          <p:cNvSpPr/>
          <p:nvPr/>
        </p:nvSpPr>
        <p:spPr>
          <a:xfrm>
            <a:off x="787649" y="3344964"/>
            <a:ext cx="2133600" cy="826786"/>
          </a:xfrm>
          <a:prstGeom prst="roundRect">
            <a:avLst/>
          </a:prstGeom>
          <a:solidFill>
            <a:schemeClr val="bg2"/>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North Carolina</a:t>
            </a:r>
          </a:p>
        </p:txBody>
      </p:sp>
      <p:sp>
        <p:nvSpPr>
          <p:cNvPr id="3" name="TextBox 2">
            <a:extLst>
              <a:ext uri="{FF2B5EF4-FFF2-40B4-BE49-F238E27FC236}">
                <a16:creationId xmlns:a16="http://schemas.microsoft.com/office/drawing/2014/main" id="{C9CCC0A7-E675-4848-B918-C9097E22887A}"/>
              </a:ext>
            </a:extLst>
          </p:cNvPr>
          <p:cNvSpPr txBox="1"/>
          <p:nvPr/>
        </p:nvSpPr>
        <p:spPr>
          <a:xfrm>
            <a:off x="3494639" y="1467301"/>
            <a:ext cx="5332490" cy="4678204"/>
          </a:xfrm>
          <a:prstGeom prst="rect">
            <a:avLst/>
          </a:prstGeom>
          <a:noFill/>
        </p:spPr>
        <p:txBody>
          <a:bodyPr wrap="square" rtlCol="0">
            <a:spAutoFit/>
          </a:bodyPr>
          <a:lstStyle/>
          <a:p>
            <a:r>
              <a:rPr lang="en-US" sz="2400" dirty="0"/>
              <a:t>2015 – 2016  </a:t>
            </a:r>
          </a:p>
          <a:p>
            <a:endParaRPr lang="en-US" sz="2200" dirty="0"/>
          </a:p>
          <a:p>
            <a:endParaRPr lang="en-US" sz="2200" dirty="0"/>
          </a:p>
          <a:p>
            <a:r>
              <a:rPr lang="en-US" sz="2400" dirty="0"/>
              <a:t>2016 – 2018: </a:t>
            </a:r>
            <a:r>
              <a:rPr lang="en-US" sz="2400" dirty="0" err="1"/>
              <a:t>CAVs</a:t>
            </a:r>
            <a:r>
              <a:rPr lang="en-US" sz="2400" dirty="0"/>
              <a:t> &amp; Visitor Models </a:t>
            </a:r>
          </a:p>
          <a:p>
            <a:endParaRPr lang="en-US" sz="2200" dirty="0"/>
          </a:p>
          <a:p>
            <a:endParaRPr lang="en-US" sz="2200" dirty="0"/>
          </a:p>
          <a:p>
            <a:r>
              <a:rPr lang="en-US" sz="2400" dirty="0"/>
              <a:t>2017 – 2019: Feedback &amp; Toll Models</a:t>
            </a:r>
          </a:p>
          <a:p>
            <a:endParaRPr lang="en-US" sz="2200" dirty="0"/>
          </a:p>
          <a:p>
            <a:endParaRPr lang="en-US" sz="2200" dirty="0"/>
          </a:p>
          <a:p>
            <a:r>
              <a:rPr lang="en-US" sz="2400" dirty="0"/>
              <a:t>2018 – 2020: New </a:t>
            </a:r>
            <a:r>
              <a:rPr lang="en-US" sz="2400" dirty="0" err="1"/>
              <a:t>rMerge</a:t>
            </a:r>
            <a:r>
              <a:rPr lang="en-US" sz="2400" dirty="0"/>
              <a:t> data &amp; 					Ensemble Framework</a:t>
            </a:r>
            <a:endParaRPr lang="en-US" sz="2200" dirty="0"/>
          </a:p>
          <a:p>
            <a:endParaRPr lang="en-US" sz="2200" dirty="0"/>
          </a:p>
          <a:p>
            <a:r>
              <a:rPr lang="en-US" sz="2400" dirty="0"/>
              <a:t>2020</a:t>
            </a:r>
          </a:p>
        </p:txBody>
      </p:sp>
      <p:sp>
        <p:nvSpPr>
          <p:cNvPr id="16" name="Rounded Rectangle 10">
            <a:extLst>
              <a:ext uri="{FF2B5EF4-FFF2-40B4-BE49-F238E27FC236}">
                <a16:creationId xmlns:a16="http://schemas.microsoft.com/office/drawing/2014/main" id="{760DEE33-9328-42B3-847C-41345E858B03}"/>
              </a:ext>
            </a:extLst>
          </p:cNvPr>
          <p:cNvSpPr/>
          <p:nvPr/>
        </p:nvSpPr>
        <p:spPr>
          <a:xfrm>
            <a:off x="787649" y="4371577"/>
            <a:ext cx="2133600" cy="826786"/>
          </a:xfrm>
          <a:prstGeom prst="roundRect">
            <a:avLst/>
          </a:prstGeom>
          <a:solidFill>
            <a:schemeClr val="bg2"/>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Illinois</a:t>
            </a:r>
          </a:p>
        </p:txBody>
      </p:sp>
      <p:sp>
        <p:nvSpPr>
          <p:cNvPr id="8" name="Rounded Rectangle 10">
            <a:extLst>
              <a:ext uri="{FF2B5EF4-FFF2-40B4-BE49-F238E27FC236}">
                <a16:creationId xmlns:a16="http://schemas.microsoft.com/office/drawing/2014/main" id="{62A9D291-6DD2-4A47-A678-403CFE803594}"/>
              </a:ext>
            </a:extLst>
          </p:cNvPr>
          <p:cNvSpPr/>
          <p:nvPr/>
        </p:nvSpPr>
        <p:spPr>
          <a:xfrm>
            <a:off x="787649" y="5398190"/>
            <a:ext cx="2133600" cy="826786"/>
          </a:xfrm>
          <a:prstGeom prst="roundRect">
            <a:avLst/>
          </a:prstGeom>
          <a:solidFill>
            <a:schemeClr val="bg2"/>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TSM Version 4</a:t>
            </a:r>
          </a:p>
        </p:txBody>
      </p:sp>
    </p:spTree>
    <p:extLst>
      <p:ext uri="{BB962C8B-B14F-4D97-AF65-F5344CB8AC3E}">
        <p14:creationId xmlns:p14="http://schemas.microsoft.com/office/powerpoint/2010/main" val="36984395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solidFill>
                  <a:schemeClr val="tx1"/>
                </a:solidFill>
              </a:rPr>
              <a:t>TSM3 Validation Statistics</a:t>
            </a:r>
          </a:p>
        </p:txBody>
      </p:sp>
      <p:sp>
        <p:nvSpPr>
          <p:cNvPr id="6" name="Text Placeholder 5"/>
          <p:cNvSpPr>
            <a:spLocks noGrp="1"/>
          </p:cNvSpPr>
          <p:nvPr>
            <p:ph type="body" sz="quarter" idx="10"/>
          </p:nvPr>
        </p:nvSpPr>
        <p:spPr>
          <a:xfrm>
            <a:off x="592666" y="1263387"/>
            <a:ext cx="8094134" cy="4720167"/>
          </a:xfrm>
        </p:spPr>
        <p:txBody>
          <a:bodyPr/>
          <a:lstStyle/>
          <a:p>
            <a:pPr marL="285750" indent="-285750">
              <a:buFont typeface="Arial" panose="020B0604020202020204" pitchFamily="34" charset="0"/>
              <a:buChar char="•"/>
            </a:pPr>
            <a:r>
              <a:rPr lang="en-US" sz="2800" dirty="0">
                <a:solidFill>
                  <a:srgbClr val="262626"/>
                </a:solidFill>
              </a:rPr>
              <a:t>One of the best statewide model base year validations in the country</a:t>
            </a:r>
          </a:p>
          <a:p>
            <a:pPr marL="285750" indent="-285750">
              <a:buFont typeface="Arial" panose="020B0604020202020204" pitchFamily="34" charset="0"/>
              <a:buChar char="•"/>
            </a:pPr>
            <a:r>
              <a:rPr lang="en-US" sz="2800" dirty="0">
                <a:solidFill>
                  <a:srgbClr val="262626"/>
                </a:solidFill>
              </a:rPr>
              <a:t>Model far exceeds standards except ADT &lt; 5k</a:t>
            </a:r>
          </a:p>
          <a:p>
            <a:pPr marL="285750" indent="-285750">
              <a:buFont typeface="Arial" panose="020B0604020202020204" pitchFamily="34" charset="0"/>
              <a:buChar char="•"/>
            </a:pPr>
            <a:r>
              <a:rPr lang="en-US" sz="2800" dirty="0">
                <a:solidFill>
                  <a:srgbClr val="262626"/>
                </a:solidFill>
              </a:rPr>
              <a:t>RMSE slightly better than TSTM2 except ADT &lt; 5k</a:t>
            </a: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chemeClr val="tx1">
                  <a:lumMod val="85000"/>
                  <a:lumOff val="15000"/>
                </a:schemeClr>
              </a:solidFill>
            </a:endParaRPr>
          </a:p>
        </p:txBody>
      </p:sp>
      <p:pic>
        <p:nvPicPr>
          <p:cNvPr id="2" name="Picture 1"/>
          <p:cNvPicPr>
            <a:picLocks noChangeAspect="1"/>
          </p:cNvPicPr>
          <p:nvPr/>
        </p:nvPicPr>
        <p:blipFill>
          <a:blip r:embed="rId2"/>
          <a:stretch>
            <a:fillRect/>
          </a:stretch>
        </p:blipFill>
        <p:spPr>
          <a:xfrm>
            <a:off x="1466294" y="3445248"/>
            <a:ext cx="6346876" cy="2616200"/>
          </a:xfrm>
          <a:prstGeom prst="rect">
            <a:avLst/>
          </a:prstGeom>
        </p:spPr>
      </p:pic>
    </p:spTree>
    <p:extLst>
      <p:ext uri="{BB962C8B-B14F-4D97-AF65-F5344CB8AC3E}">
        <p14:creationId xmlns:p14="http://schemas.microsoft.com/office/powerpoint/2010/main" val="10784946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solidFill>
                  <a:schemeClr val="tx1"/>
                </a:solidFill>
              </a:rPr>
              <a:t>TSM3 Validation Statistics</a:t>
            </a:r>
          </a:p>
        </p:txBody>
      </p:sp>
      <p:sp>
        <p:nvSpPr>
          <p:cNvPr id="6" name="Text Placeholder 5"/>
          <p:cNvSpPr>
            <a:spLocks noGrp="1"/>
          </p:cNvSpPr>
          <p:nvPr>
            <p:ph type="body" sz="quarter" idx="10"/>
          </p:nvPr>
        </p:nvSpPr>
        <p:spPr>
          <a:xfrm>
            <a:off x="5942666" y="1410511"/>
            <a:ext cx="2909504" cy="4573043"/>
          </a:xfrm>
        </p:spPr>
        <p:txBody>
          <a:bodyPr/>
          <a:lstStyle/>
          <a:p>
            <a:pPr marL="285750" indent="-285750">
              <a:buFont typeface="Arial" panose="020B0604020202020204" pitchFamily="34" charset="0"/>
              <a:buChar char="•"/>
            </a:pPr>
            <a:r>
              <a:rPr lang="en-US" sz="2800" dirty="0">
                <a:solidFill>
                  <a:srgbClr val="262626"/>
                </a:solidFill>
              </a:rPr>
              <a:t>Urban area statistics overall reasonable even by TN MPO model standards for RMSE by functional class, but lower class roads don’t perform as well</a:t>
            </a: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chemeClr val="tx1">
                  <a:lumMod val="85000"/>
                  <a:lumOff val="15000"/>
                </a:schemeClr>
              </a:solidFill>
            </a:endParaRPr>
          </a:p>
        </p:txBody>
      </p:sp>
      <p:pic>
        <p:nvPicPr>
          <p:cNvPr id="4" name="Picture 3"/>
          <p:cNvPicPr>
            <a:picLocks noChangeAspect="1"/>
          </p:cNvPicPr>
          <p:nvPr/>
        </p:nvPicPr>
        <p:blipFill>
          <a:blip r:embed="rId2"/>
          <a:stretch>
            <a:fillRect/>
          </a:stretch>
        </p:blipFill>
        <p:spPr>
          <a:xfrm>
            <a:off x="497046" y="1410511"/>
            <a:ext cx="5445620" cy="4381500"/>
          </a:xfrm>
          <a:prstGeom prst="rect">
            <a:avLst/>
          </a:prstGeom>
        </p:spPr>
      </p:pic>
    </p:spTree>
    <p:extLst>
      <p:ext uri="{BB962C8B-B14F-4D97-AF65-F5344CB8AC3E}">
        <p14:creationId xmlns:p14="http://schemas.microsoft.com/office/powerpoint/2010/main" val="3410613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solidFill>
                  <a:schemeClr val="tx1"/>
                </a:solidFill>
              </a:rPr>
              <a:t>TSM3 Validation Statistics </a:t>
            </a:r>
            <a:br>
              <a:rPr lang="en-US" dirty="0">
                <a:solidFill>
                  <a:schemeClr val="tx1"/>
                </a:solidFill>
              </a:rPr>
            </a:br>
            <a:r>
              <a:rPr lang="en-US" sz="2400" dirty="0">
                <a:solidFill>
                  <a:schemeClr val="tx1"/>
                </a:solidFill>
              </a:rPr>
              <a:t>Correlation = 0.97</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1252" y="1313211"/>
            <a:ext cx="6236959" cy="4991782"/>
          </a:xfrm>
          <a:prstGeom prst="rect">
            <a:avLst/>
          </a:prstGeom>
        </p:spPr>
      </p:pic>
    </p:spTree>
    <p:extLst>
      <p:ext uri="{BB962C8B-B14F-4D97-AF65-F5344CB8AC3E}">
        <p14:creationId xmlns:p14="http://schemas.microsoft.com/office/powerpoint/2010/main" val="7075568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solidFill>
                  <a:schemeClr val="tx1"/>
                </a:solidFill>
              </a:rPr>
              <a:t>TSM3 Validation Statistics </a:t>
            </a:r>
            <a:br>
              <a:rPr lang="en-US" dirty="0">
                <a:solidFill>
                  <a:schemeClr val="tx1"/>
                </a:solidFill>
              </a:rPr>
            </a:br>
            <a:r>
              <a:rPr lang="en-US" sz="2400" dirty="0">
                <a:solidFill>
                  <a:schemeClr val="tx1"/>
                </a:solidFill>
              </a:rPr>
              <a:t>Correlation = 0.94</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1491" y="1302743"/>
            <a:ext cx="6296482" cy="5039421"/>
          </a:xfrm>
          <a:prstGeom prst="rect">
            <a:avLst/>
          </a:prstGeom>
        </p:spPr>
      </p:pic>
    </p:spTree>
    <p:extLst>
      <p:ext uri="{BB962C8B-B14F-4D97-AF65-F5344CB8AC3E}">
        <p14:creationId xmlns:p14="http://schemas.microsoft.com/office/powerpoint/2010/main" val="34157434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solidFill>
                  <a:schemeClr val="tx1"/>
                </a:solidFill>
              </a:rPr>
              <a:t>TSM3 </a:t>
            </a:r>
            <a:r>
              <a:rPr lang="en-US" sz="3200" dirty="0">
                <a:solidFill>
                  <a:srgbClr val="262626"/>
                </a:solidFill>
              </a:rPr>
              <a:t>Transit Ridership Validation</a:t>
            </a:r>
          </a:p>
        </p:txBody>
      </p:sp>
      <p:pic>
        <p:nvPicPr>
          <p:cNvPr id="2" name="Picture 1"/>
          <p:cNvPicPr>
            <a:picLocks noChangeAspect="1"/>
          </p:cNvPicPr>
          <p:nvPr/>
        </p:nvPicPr>
        <p:blipFill>
          <a:blip r:embed="rId2"/>
          <a:stretch>
            <a:fillRect/>
          </a:stretch>
        </p:blipFill>
        <p:spPr>
          <a:xfrm>
            <a:off x="1082247" y="1526252"/>
            <a:ext cx="7114969" cy="4653710"/>
          </a:xfrm>
          <a:prstGeom prst="rect">
            <a:avLst/>
          </a:prstGeom>
        </p:spPr>
      </p:pic>
    </p:spTree>
    <p:extLst>
      <p:ext uri="{BB962C8B-B14F-4D97-AF65-F5344CB8AC3E}">
        <p14:creationId xmlns:p14="http://schemas.microsoft.com/office/powerpoint/2010/main" val="2265569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609198" y="2931664"/>
            <a:ext cx="6656616" cy="1002195"/>
          </a:xfrm>
        </p:spPr>
        <p:txBody>
          <a:bodyPr/>
          <a:lstStyle/>
          <a:p>
            <a:r>
              <a:rPr lang="en-US" dirty="0" err="1"/>
              <a:t>TNC</a:t>
            </a:r>
            <a:r>
              <a:rPr lang="en-US" dirty="0"/>
              <a:t> &amp; CAV Framework</a:t>
            </a:r>
          </a:p>
        </p:txBody>
      </p:sp>
    </p:spTree>
    <p:extLst>
      <p:ext uri="{BB962C8B-B14F-4D97-AF65-F5344CB8AC3E}">
        <p14:creationId xmlns:p14="http://schemas.microsoft.com/office/powerpoint/2010/main" val="13274292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366D-F6B0-40D3-BBC3-ECABEE704438}"/>
              </a:ext>
            </a:extLst>
          </p:cNvPr>
          <p:cNvSpPr>
            <a:spLocks noGrp="1"/>
          </p:cNvSpPr>
          <p:nvPr>
            <p:ph type="title"/>
          </p:nvPr>
        </p:nvSpPr>
        <p:spPr/>
        <p:txBody>
          <a:bodyPr/>
          <a:lstStyle/>
          <a:p>
            <a:r>
              <a:rPr lang="en-US" dirty="0" err="1"/>
              <a:t>TNC</a:t>
            </a:r>
            <a:r>
              <a:rPr lang="en-US" dirty="0"/>
              <a:t> &amp; CAV Framework</a:t>
            </a:r>
          </a:p>
        </p:txBody>
      </p:sp>
      <p:sp>
        <p:nvSpPr>
          <p:cNvPr id="3" name="Text Placeholder 2">
            <a:extLst>
              <a:ext uri="{FF2B5EF4-FFF2-40B4-BE49-F238E27FC236}">
                <a16:creationId xmlns:a16="http://schemas.microsoft.com/office/drawing/2014/main" id="{3124D4F5-7702-4798-A830-DAE74F1117D2}"/>
              </a:ext>
            </a:extLst>
          </p:cNvPr>
          <p:cNvSpPr>
            <a:spLocks noGrp="1"/>
          </p:cNvSpPr>
          <p:nvPr>
            <p:ph type="body" sz="quarter" idx="10"/>
          </p:nvPr>
        </p:nvSpPr>
        <p:spPr>
          <a:xfrm>
            <a:off x="592138" y="1618488"/>
            <a:ext cx="8094662" cy="4188587"/>
          </a:xfrm>
        </p:spPr>
        <p:txBody>
          <a:bodyPr/>
          <a:lstStyle/>
          <a:p>
            <a:r>
              <a:rPr lang="en-US" dirty="0"/>
              <a:t>Implement framework developed for Michigan and also being implemented for Illinois</a:t>
            </a:r>
          </a:p>
          <a:p>
            <a:endParaRPr lang="en-US" dirty="0"/>
          </a:p>
          <a:p>
            <a:r>
              <a:rPr lang="en-US" dirty="0"/>
              <a:t>Develop set of assumptions for a scenario with SAE Level 3/4 full autonomy on freeways only</a:t>
            </a:r>
          </a:p>
        </p:txBody>
      </p:sp>
    </p:spTree>
    <p:extLst>
      <p:ext uri="{BB962C8B-B14F-4D97-AF65-F5344CB8AC3E}">
        <p14:creationId xmlns:p14="http://schemas.microsoft.com/office/powerpoint/2010/main" val="10281022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53728" y="1720645"/>
            <a:ext cx="7733071" cy="4086430"/>
          </a:xfrm>
        </p:spPr>
        <p:txBody>
          <a:bodyPr/>
          <a:lstStyle/>
          <a:p>
            <a:pPr marL="0" indent="0">
              <a:buNone/>
            </a:pPr>
            <a:r>
              <a:rPr lang="en-US" sz="5400" dirty="0"/>
              <a:t>“All models are wrong, but some are useful.” </a:t>
            </a:r>
            <a:br>
              <a:rPr lang="en-US" sz="3200" dirty="0"/>
            </a:br>
            <a:endParaRPr lang="en-US" sz="3200" dirty="0"/>
          </a:p>
          <a:p>
            <a:pPr marL="0" indent="0">
              <a:buNone/>
            </a:pPr>
            <a:r>
              <a:rPr lang="en-US" sz="3200" dirty="0"/>
              <a:t>– </a:t>
            </a:r>
            <a:r>
              <a:rPr lang="en-US" sz="4000" dirty="0"/>
              <a:t>George Box</a:t>
            </a:r>
            <a:r>
              <a:rPr lang="en-US" sz="3200" dirty="0"/>
              <a:t>, </a:t>
            </a:r>
            <a:r>
              <a:rPr lang="en-US" dirty="0"/>
              <a:t>famous statistician </a:t>
            </a:r>
            <a:br>
              <a:rPr lang="en-US" dirty="0"/>
            </a:br>
            <a:endParaRPr lang="en-US" dirty="0"/>
          </a:p>
        </p:txBody>
      </p:sp>
    </p:spTree>
    <p:extLst>
      <p:ext uri="{BB962C8B-B14F-4D97-AF65-F5344CB8AC3E}">
        <p14:creationId xmlns:p14="http://schemas.microsoft.com/office/powerpoint/2010/main" val="24299677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How can models be </a:t>
            </a:r>
            <a:r>
              <a:rPr lang="en-US" dirty="0">
                <a:solidFill>
                  <a:schemeClr val="bg2"/>
                </a:solidFill>
              </a:rPr>
              <a:t>USEFUL</a:t>
            </a:r>
            <a:r>
              <a:rPr lang="en-US" dirty="0"/>
              <a:t> </a:t>
            </a:r>
            <a:br>
              <a:rPr lang="en-US" dirty="0"/>
            </a:br>
            <a:r>
              <a:rPr lang="en-US" dirty="0"/>
              <a:t>in planning for CAVs?</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92138" y="1436688"/>
            <a:ext cx="7962926" cy="4370387"/>
          </a:xfrm>
        </p:spPr>
        <p:txBody>
          <a:bodyPr/>
          <a:lstStyle/>
          <a:p>
            <a:r>
              <a:rPr lang="en-US" dirty="0"/>
              <a:t>Scenario Planning</a:t>
            </a:r>
          </a:p>
          <a:p>
            <a:pPr lvl="1"/>
            <a:r>
              <a:rPr lang="en-US" dirty="0"/>
              <a:t>structured way for organizations to think about the future using a limited number of scenarios (e.g., best case, worst case, most likely, etc.)</a:t>
            </a:r>
          </a:p>
          <a:p>
            <a:r>
              <a:rPr lang="en-US" dirty="0"/>
              <a:t>Exploratory Modeling Analysis (EMA)</a:t>
            </a:r>
          </a:p>
          <a:p>
            <a:pPr lvl="1"/>
            <a:r>
              <a:rPr lang="en-US" dirty="0"/>
              <a:t>simultaneously vary input assumptions across a wide range of future scenarios along key dimensions of uncertainty</a:t>
            </a:r>
          </a:p>
          <a:p>
            <a:pPr lvl="1"/>
            <a:r>
              <a:rPr lang="en-US" dirty="0"/>
              <a:t>to explore potential outcomes, find critical input assumptions, and identify future policy directions likely to be robust in the face of “deep uncertainty”</a:t>
            </a:r>
          </a:p>
        </p:txBody>
      </p:sp>
    </p:spTree>
    <p:extLst>
      <p:ext uri="{BB962C8B-B14F-4D97-AF65-F5344CB8AC3E}">
        <p14:creationId xmlns:p14="http://schemas.microsoft.com/office/powerpoint/2010/main" val="3706519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CAVs in Trip-Based Models</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92138" y="1235366"/>
            <a:ext cx="7937095" cy="4510383"/>
          </a:xfrm>
        </p:spPr>
        <p:txBody>
          <a:bodyPr/>
          <a:lstStyle/>
          <a:p>
            <a:r>
              <a:rPr lang="en-US" dirty="0"/>
              <a:t>Lots of off-model / manual analysis</a:t>
            </a:r>
          </a:p>
          <a:p>
            <a:r>
              <a:rPr lang="en-US" dirty="0"/>
              <a:t>Michigan, Illinois statewide models</a:t>
            </a:r>
          </a:p>
          <a:p>
            <a:r>
              <a:rPr lang="en-US" dirty="0"/>
              <a:t>New factors / market segments + ZOV step</a:t>
            </a:r>
          </a:p>
          <a:p>
            <a:endParaRPr lang="en-US" dirty="0"/>
          </a:p>
          <a:p>
            <a:endParaRPr lang="en-US" dirty="0"/>
          </a:p>
          <a:p>
            <a:endParaRPr lang="en-US" dirty="0"/>
          </a:p>
          <a:p>
            <a:endParaRPr lang="en-US" dirty="0"/>
          </a:p>
          <a:p>
            <a:endParaRPr lang="en-US" dirty="0"/>
          </a:p>
          <a:p>
            <a:endParaRPr lang="en-US" dirty="0"/>
          </a:p>
          <a:p>
            <a:pPr marL="119063" indent="0">
              <a:buNone/>
            </a:pPr>
            <a:endParaRPr lang="en-US" dirty="0"/>
          </a:p>
        </p:txBody>
      </p:sp>
      <p:pic>
        <p:nvPicPr>
          <p:cNvPr id="6" name="Picture 5">
            <a:extLst>
              <a:ext uri="{FF2B5EF4-FFF2-40B4-BE49-F238E27FC236}">
                <a16:creationId xmlns:a16="http://schemas.microsoft.com/office/drawing/2014/main" id="{D7716774-EE2C-439D-91CE-4D020037AC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0845" y="2891226"/>
            <a:ext cx="5077774" cy="3324378"/>
          </a:xfrm>
          <a:prstGeom prst="rect">
            <a:avLst/>
          </a:prstGeom>
        </p:spPr>
      </p:pic>
    </p:spTree>
    <p:extLst>
      <p:ext uri="{BB962C8B-B14F-4D97-AF65-F5344CB8AC3E}">
        <p14:creationId xmlns:p14="http://schemas.microsoft.com/office/powerpoint/2010/main" val="2413162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The New Michigan Statewide Model</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457201" y="1277403"/>
            <a:ext cx="7962926" cy="4398121"/>
          </a:xfrm>
        </p:spPr>
        <p:txBody>
          <a:bodyPr/>
          <a:lstStyle/>
          <a:p>
            <a:r>
              <a:rPr lang="en-US" dirty="0"/>
              <a:t>One of the longest traditions of statewide modeling in the country since early 1970’s</a:t>
            </a:r>
          </a:p>
          <a:p>
            <a:r>
              <a:rPr lang="en-US" dirty="0"/>
              <a:t>Last major update was mid 1990’s</a:t>
            </a:r>
          </a:p>
          <a:p>
            <a:r>
              <a:rPr lang="en-US" dirty="0"/>
              <a:t>New model complete </a:t>
            </a:r>
            <a:br>
              <a:rPr lang="en-US" dirty="0"/>
            </a:br>
            <a:r>
              <a:rPr lang="en-US" dirty="0"/>
              <a:t>early 2019</a:t>
            </a:r>
          </a:p>
          <a:p>
            <a:r>
              <a:rPr lang="en-US" dirty="0"/>
              <a:t>Special Models:</a:t>
            </a:r>
          </a:p>
          <a:p>
            <a:pPr lvl="1"/>
            <a:r>
              <a:rPr lang="en-US" dirty="0"/>
              <a:t>CAVs</a:t>
            </a:r>
          </a:p>
          <a:p>
            <a:pPr lvl="1"/>
            <a:r>
              <a:rPr lang="en-US" dirty="0"/>
              <a:t>Summer (tourism)</a:t>
            </a:r>
          </a:p>
        </p:txBody>
      </p:sp>
      <p:pic>
        <p:nvPicPr>
          <p:cNvPr id="4" name="Picture 3">
            <a:extLst>
              <a:ext uri="{FF2B5EF4-FFF2-40B4-BE49-F238E27FC236}">
                <a16:creationId xmlns:a16="http://schemas.microsoft.com/office/drawing/2014/main" id="{F1F236EB-A00B-4912-B472-7CF309B2FC79}"/>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346937">
            <a:off x="4778708" y="2813421"/>
            <a:ext cx="3740433" cy="3517158"/>
          </a:xfrm>
          <a:prstGeom prst="rect">
            <a:avLst/>
          </a:prstGeom>
        </p:spPr>
      </p:pic>
      <p:pic>
        <p:nvPicPr>
          <p:cNvPr id="5" name="Picture 4">
            <a:extLst>
              <a:ext uri="{FF2B5EF4-FFF2-40B4-BE49-F238E27FC236}">
                <a16:creationId xmlns:a16="http://schemas.microsoft.com/office/drawing/2014/main" id="{3B72DDA8-0762-4E7D-8401-A633067EFC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3225" y="4572000"/>
            <a:ext cx="1371646" cy="1669026"/>
          </a:xfrm>
          <a:prstGeom prst="rect">
            <a:avLst/>
          </a:prstGeom>
        </p:spPr>
      </p:pic>
      <p:pic>
        <p:nvPicPr>
          <p:cNvPr id="6" name="Picture 5">
            <a:extLst>
              <a:ext uri="{FF2B5EF4-FFF2-40B4-BE49-F238E27FC236}">
                <a16:creationId xmlns:a16="http://schemas.microsoft.com/office/drawing/2014/main" id="{544D750F-90F7-4A69-AAED-063E5A2EA9FF}"/>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15124" y="62137"/>
            <a:ext cx="2388931" cy="1327184"/>
          </a:xfrm>
          <a:prstGeom prst="rect">
            <a:avLst/>
          </a:prstGeom>
        </p:spPr>
      </p:pic>
    </p:spTree>
    <p:extLst>
      <p:ext uri="{BB962C8B-B14F-4D97-AF65-F5344CB8AC3E}">
        <p14:creationId xmlns:p14="http://schemas.microsoft.com/office/powerpoint/2010/main" val="3798936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CAVs in Trip-Based </a:t>
            </a:r>
            <a:br>
              <a:rPr lang="en-US" dirty="0"/>
            </a:br>
            <a:r>
              <a:rPr lang="en-US" dirty="0"/>
              <a:t>MPO Models</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92138" y="1374371"/>
            <a:ext cx="3414597" cy="4371378"/>
          </a:xfrm>
        </p:spPr>
        <p:txBody>
          <a:bodyPr/>
          <a:lstStyle/>
          <a:p>
            <a:r>
              <a:rPr lang="en-US" dirty="0"/>
              <a:t>Lots of off-model / manual analysis</a:t>
            </a:r>
          </a:p>
          <a:p>
            <a:r>
              <a:rPr lang="en-US" dirty="0"/>
              <a:t>Adapted Michigan framework</a:t>
            </a:r>
          </a:p>
          <a:p>
            <a:r>
              <a:rPr lang="en-US" dirty="0"/>
              <a:t>Charleston, Charlottesville, &amp; Ann Arbor MPOs</a:t>
            </a:r>
          </a:p>
        </p:txBody>
      </p:sp>
      <p:sp>
        <p:nvSpPr>
          <p:cNvPr id="6" name="Rectangle 5">
            <a:extLst>
              <a:ext uri="{FF2B5EF4-FFF2-40B4-BE49-F238E27FC236}">
                <a16:creationId xmlns:a16="http://schemas.microsoft.com/office/drawing/2014/main" id="{29A686AE-86CE-4FDC-8EB9-4224E9036ECE}"/>
              </a:ext>
            </a:extLst>
          </p:cNvPr>
          <p:cNvSpPr/>
          <p:nvPr/>
        </p:nvSpPr>
        <p:spPr>
          <a:xfrm>
            <a:off x="6727068" y="177341"/>
            <a:ext cx="2026123" cy="4998343"/>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pPr>
            <a:r>
              <a:rPr lang="en-US" sz="1400" b="1" dirty="0">
                <a:solidFill>
                  <a:prstClr val="white"/>
                </a:solidFill>
                <a:latin typeface="Calibri" panose="020F0502020204030204"/>
                <a:ea typeface="Calibri" panose="020F0502020204030204" pitchFamily="34" charset="0"/>
                <a:cs typeface="Times New Roman" panose="02020603050405020304" pitchFamily="18" charset="0"/>
              </a:rPr>
              <a:t>EXTERNAL AND </a:t>
            </a:r>
            <a:br>
              <a:rPr lang="en-US" sz="1400" b="1" dirty="0">
                <a:solidFill>
                  <a:prstClr val="white"/>
                </a:solidFill>
                <a:latin typeface="Calibri" panose="020F0502020204030204"/>
                <a:ea typeface="Calibri" panose="020F0502020204030204" pitchFamily="34" charset="0"/>
                <a:cs typeface="Times New Roman" panose="02020603050405020304" pitchFamily="18" charset="0"/>
              </a:rPr>
            </a:br>
            <a:r>
              <a:rPr lang="en-US" sz="1400" b="1" dirty="0">
                <a:solidFill>
                  <a:prstClr val="white"/>
                </a:solidFill>
                <a:latin typeface="Calibri" panose="020F0502020204030204"/>
                <a:ea typeface="Calibri" panose="020F0502020204030204" pitchFamily="34" charset="0"/>
                <a:cs typeface="Times New Roman" panose="02020603050405020304" pitchFamily="18" charset="0"/>
              </a:rPr>
              <a:t>TRUCK TRIPS</a:t>
            </a:r>
          </a:p>
          <a:p>
            <a:pPr algn="ctr" defTabSz="326578">
              <a:lnSpc>
                <a:spcPct val="107000"/>
              </a:lnSpc>
              <a:spcAft>
                <a:spcPts val="571"/>
              </a:spcAft>
            </a:pPr>
            <a:endParaRPr lang="en-US" sz="10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73B940E-8885-49A4-9A1C-FA62CBFFE987}"/>
              </a:ext>
            </a:extLst>
          </p:cNvPr>
          <p:cNvSpPr/>
          <p:nvPr/>
        </p:nvSpPr>
        <p:spPr>
          <a:xfrm>
            <a:off x="4560915" y="5301125"/>
            <a:ext cx="4192276" cy="888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pPr>
            <a:r>
              <a:rPr lang="en-US" sz="1400" b="1" dirty="0">
                <a:solidFill>
                  <a:prstClr val="white"/>
                </a:solidFill>
                <a:latin typeface="Calibri" panose="020F0502020204030204"/>
                <a:ea typeface="Calibri" panose="020F0502020204030204" pitchFamily="34" charset="0"/>
                <a:cs typeface="Times New Roman" panose="02020603050405020304" pitchFamily="18" charset="0"/>
              </a:rPr>
              <a:t>ASSIGNMENT</a:t>
            </a:r>
            <a:endParaRPr lang="en-US" sz="1143" b="1" dirty="0">
              <a:solidFill>
                <a:prstClr val="white"/>
              </a:solidFill>
              <a:latin typeface="Calibri" panose="020F0502020204030204"/>
              <a:ea typeface="Calibri" panose="020F0502020204030204" pitchFamily="34" charset="0"/>
              <a:cs typeface="Times New Roman" panose="02020603050405020304" pitchFamily="18" charset="0"/>
            </a:endParaRP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Autonomous Vehicle Only Lanes / Facilities</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Passenger Car Equivalencies for </a:t>
            </a:r>
            <a:br>
              <a:rPr lang="en-US" sz="1000" b="1" dirty="0">
                <a:solidFill>
                  <a:prstClr val="white"/>
                </a:solidFill>
                <a:latin typeface="Calibri" panose="020F0502020204030204"/>
                <a:ea typeface="Calibri" panose="020F0502020204030204" pitchFamily="34" charset="0"/>
                <a:cs typeface="Times New Roman" panose="02020603050405020304" pitchFamily="18" charset="0"/>
              </a:rPr>
            </a:b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Autonomous Cars and Trucks in Mixed Traffic </a:t>
            </a:r>
          </a:p>
        </p:txBody>
      </p:sp>
      <p:sp>
        <p:nvSpPr>
          <p:cNvPr id="8" name="Rectangle 7">
            <a:extLst>
              <a:ext uri="{FF2B5EF4-FFF2-40B4-BE49-F238E27FC236}">
                <a16:creationId xmlns:a16="http://schemas.microsoft.com/office/drawing/2014/main" id="{031E6089-4983-4F16-A01F-8921628676CB}"/>
              </a:ext>
            </a:extLst>
          </p:cNvPr>
          <p:cNvSpPr/>
          <p:nvPr/>
        </p:nvSpPr>
        <p:spPr>
          <a:xfrm>
            <a:off x="4560915" y="177341"/>
            <a:ext cx="2027976" cy="5014094"/>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spcAft>
                <a:spcPts val="571"/>
              </a:spcAft>
            </a:pPr>
            <a:r>
              <a:rPr lang="en-US" sz="1400" b="1" dirty="0">
                <a:solidFill>
                  <a:prstClr val="white"/>
                </a:solidFill>
                <a:latin typeface="Calibri" panose="020F0502020204030204"/>
                <a:ea typeface="Calibri" panose="020F0502020204030204" pitchFamily="34" charset="0"/>
                <a:cs typeface="Times New Roman" panose="02020603050405020304" pitchFamily="18" charset="0"/>
              </a:rPr>
              <a:t>RESIDENT INTERNAL PASSENGER TRIPS</a:t>
            </a:r>
          </a:p>
          <a:p>
            <a:pPr algn="ctr" defTabSz="326578">
              <a:lnSpc>
                <a:spcPct val="107000"/>
              </a:lnSpc>
              <a:spcAft>
                <a:spcPts val="571"/>
              </a:spcAft>
            </a:pPr>
            <a:endParaRPr lang="en-US" sz="10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06F0757-E4AC-4BFA-B645-6EC981D4AE1B}"/>
              </a:ext>
            </a:extLst>
          </p:cNvPr>
          <p:cNvSpPr/>
          <p:nvPr/>
        </p:nvSpPr>
        <p:spPr>
          <a:xfrm>
            <a:off x="4680027" y="763473"/>
            <a:ext cx="1787967" cy="7463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AUTO OWNERSHIP</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Overall Ownership Level</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Split of Vehicles between CAV vs. Conventional</a:t>
            </a:r>
          </a:p>
        </p:txBody>
      </p:sp>
      <p:sp>
        <p:nvSpPr>
          <p:cNvPr id="10" name="Rectangle 9">
            <a:extLst>
              <a:ext uri="{FF2B5EF4-FFF2-40B4-BE49-F238E27FC236}">
                <a16:creationId xmlns:a16="http://schemas.microsoft.com/office/drawing/2014/main" id="{ED9A9699-4269-4822-8C31-7B8341FED506}"/>
              </a:ext>
            </a:extLst>
          </p:cNvPr>
          <p:cNvSpPr/>
          <p:nvPr/>
        </p:nvSpPr>
        <p:spPr>
          <a:xfrm>
            <a:off x="4680028" y="2288300"/>
            <a:ext cx="1787967" cy="531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DESTINATION CHOICE</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Adjust Trip Lengths by CAV ownership</a:t>
            </a:r>
          </a:p>
          <a:p>
            <a:pPr algn="ctr" defTabSz="326578">
              <a:lnSpc>
                <a:spcPct val="107000"/>
              </a:lnSpc>
              <a:spcAft>
                <a:spcPts val="571"/>
              </a:spcAft>
            </a:pPr>
            <a:endParaRPr lang="en-US" sz="10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7C1E0B4D-1FC8-4F1D-9CAE-C9005AF2EE6A}"/>
              </a:ext>
            </a:extLst>
          </p:cNvPr>
          <p:cNvSpPr/>
          <p:nvPr/>
        </p:nvSpPr>
        <p:spPr>
          <a:xfrm>
            <a:off x="4682299" y="3894954"/>
            <a:ext cx="1785696" cy="1207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pPr>
            <a:r>
              <a:rPr lang="en-US" sz="1143" b="1" dirty="0">
                <a:solidFill>
                  <a:schemeClr val="bg1"/>
                </a:solidFill>
                <a:latin typeface="Calibri" panose="020F0502020204030204"/>
                <a:ea typeface="Calibri" panose="020F0502020204030204" pitchFamily="34" charset="0"/>
                <a:cs typeface="Times New Roman" panose="02020603050405020304" pitchFamily="18" charset="0"/>
              </a:rPr>
              <a:t>ZOV GENERATION</a:t>
            </a:r>
          </a:p>
          <a:p>
            <a:pPr marL="204111" indent="-204111" defTabSz="326578">
              <a:lnSpc>
                <a:spcPct val="107000"/>
              </a:lnSpc>
              <a:buFont typeface="Wingdings" panose="05000000000000000000" pitchFamily="2" charset="2"/>
              <a:buChar char="§"/>
            </a:pPr>
            <a:r>
              <a:rPr lang="en-US" sz="1000" b="1" dirty="0">
                <a:solidFill>
                  <a:schemeClr val="bg1"/>
                </a:solidFill>
                <a:latin typeface="Calibri" panose="020F0502020204030204"/>
                <a:ea typeface="Calibri" panose="020F0502020204030204" pitchFamily="34" charset="0"/>
                <a:cs typeface="Times New Roman" panose="02020603050405020304" pitchFamily="18" charset="0"/>
              </a:rPr>
              <a:t>HH CAV to Family</a:t>
            </a:r>
          </a:p>
          <a:p>
            <a:pPr marL="204111" indent="-204111" defTabSz="326578">
              <a:lnSpc>
                <a:spcPct val="107000"/>
              </a:lnSpc>
              <a:buFont typeface="Wingdings" panose="05000000000000000000" pitchFamily="2" charset="2"/>
              <a:buChar char="§"/>
            </a:pPr>
            <a:r>
              <a:rPr lang="en-US" sz="1000" b="1" dirty="0">
                <a:solidFill>
                  <a:schemeClr val="bg1"/>
                </a:solidFill>
                <a:latin typeface="Calibri" panose="020F0502020204030204"/>
                <a:ea typeface="Calibri" panose="020F0502020204030204" pitchFamily="34" charset="0"/>
                <a:cs typeface="Times New Roman" panose="02020603050405020304" pitchFamily="18" charset="0"/>
              </a:rPr>
              <a:t>HH CAV to Home</a:t>
            </a:r>
          </a:p>
          <a:p>
            <a:pPr marL="204111" indent="-204111" defTabSz="326578">
              <a:lnSpc>
                <a:spcPct val="107000"/>
              </a:lnSpc>
              <a:buFont typeface="Wingdings" panose="05000000000000000000" pitchFamily="2" charset="2"/>
              <a:buChar char="§"/>
            </a:pPr>
            <a:r>
              <a:rPr lang="en-US" sz="1000" b="1" dirty="0">
                <a:solidFill>
                  <a:schemeClr val="bg1"/>
                </a:solidFill>
                <a:latin typeface="Calibri" panose="020F0502020204030204"/>
                <a:ea typeface="Calibri" panose="020F0502020204030204" pitchFamily="34" charset="0"/>
                <a:cs typeface="Times New Roman" panose="02020603050405020304" pitchFamily="18" charset="0"/>
              </a:rPr>
              <a:t>HH CAV to Free Parking</a:t>
            </a:r>
          </a:p>
          <a:p>
            <a:pPr marL="204111" indent="-204111" defTabSz="326578">
              <a:lnSpc>
                <a:spcPct val="107000"/>
              </a:lnSpc>
              <a:buFont typeface="Wingdings" panose="05000000000000000000" pitchFamily="2" charset="2"/>
              <a:buChar char="§"/>
            </a:pPr>
            <a:r>
              <a:rPr lang="en-US" sz="1000" b="1" dirty="0">
                <a:solidFill>
                  <a:schemeClr val="bg1"/>
                </a:solidFill>
                <a:latin typeface="Calibri" panose="020F0502020204030204"/>
                <a:ea typeface="Calibri" panose="020F0502020204030204" pitchFamily="34" charset="0"/>
                <a:cs typeface="Times New Roman" panose="02020603050405020304" pitchFamily="18" charset="0"/>
              </a:rPr>
              <a:t>HH CAV to Circulate</a:t>
            </a:r>
          </a:p>
          <a:p>
            <a:pPr marL="204111" indent="-204111" defTabSz="326578">
              <a:lnSpc>
                <a:spcPct val="107000"/>
              </a:lnSpc>
              <a:buFont typeface="Wingdings" panose="05000000000000000000" pitchFamily="2" charset="2"/>
              <a:buChar char="§"/>
            </a:pPr>
            <a:r>
              <a:rPr lang="en-US" sz="1000" b="1" dirty="0" err="1">
                <a:solidFill>
                  <a:schemeClr val="bg1"/>
                </a:solidFill>
                <a:latin typeface="Calibri" panose="020F0502020204030204"/>
                <a:ea typeface="Calibri" panose="020F0502020204030204" pitchFamily="34" charset="0"/>
                <a:cs typeface="Times New Roman" panose="02020603050405020304" pitchFamily="18" charset="0"/>
              </a:rPr>
              <a:t>MaaS</a:t>
            </a:r>
            <a:r>
              <a:rPr lang="en-US" sz="1000" b="1" dirty="0">
                <a:solidFill>
                  <a:schemeClr val="bg1"/>
                </a:solidFill>
                <a:latin typeface="Calibri" panose="020F0502020204030204"/>
                <a:ea typeface="Calibri" panose="020F0502020204030204" pitchFamily="34" charset="0"/>
                <a:cs typeface="Times New Roman" panose="02020603050405020304" pitchFamily="18" charset="0"/>
              </a:rPr>
              <a:t> CAV to Next Pickup</a:t>
            </a:r>
          </a:p>
          <a:p>
            <a:pPr marL="204111" indent="-204111" defTabSz="326578">
              <a:lnSpc>
                <a:spcPct val="107000"/>
              </a:lnSpc>
              <a:buFont typeface="Wingdings" panose="05000000000000000000" pitchFamily="2" charset="2"/>
              <a:buChar char="§"/>
            </a:pPr>
            <a:r>
              <a:rPr lang="en-US" sz="1000" b="1" dirty="0" err="1">
                <a:solidFill>
                  <a:schemeClr val="bg1"/>
                </a:solidFill>
                <a:latin typeface="Calibri" panose="020F0502020204030204"/>
                <a:ea typeface="Calibri" panose="020F0502020204030204" pitchFamily="34" charset="0"/>
                <a:cs typeface="Times New Roman" panose="02020603050405020304" pitchFamily="18" charset="0"/>
              </a:rPr>
              <a:t>MaaS</a:t>
            </a:r>
            <a:r>
              <a:rPr lang="en-US" sz="1000" b="1" dirty="0">
                <a:solidFill>
                  <a:schemeClr val="bg1"/>
                </a:solidFill>
                <a:latin typeface="Calibri" panose="020F0502020204030204"/>
                <a:ea typeface="Calibri" panose="020F0502020204030204" pitchFamily="34" charset="0"/>
                <a:cs typeface="Times New Roman" panose="02020603050405020304" pitchFamily="18" charset="0"/>
              </a:rPr>
              <a:t> CAV to Depot</a:t>
            </a:r>
          </a:p>
          <a:p>
            <a:pPr marL="204111" indent="-204111" algn="ctr" defTabSz="326578">
              <a:lnSpc>
                <a:spcPct val="107000"/>
              </a:lnSpc>
              <a:spcAft>
                <a:spcPts val="571"/>
              </a:spcAft>
              <a:buFontTx/>
              <a:buChar char="-"/>
            </a:pPr>
            <a:endParaRPr lang="en-US" sz="1000" b="1" dirty="0">
              <a:solidFill>
                <a:schemeClr val="bg1"/>
              </a:solidFill>
              <a:latin typeface="Calibri" panose="020F0502020204030204"/>
              <a:ea typeface="Calibri" panose="020F0502020204030204" pitchFamily="34" charset="0"/>
              <a:cs typeface="Times New Roman" panose="02020603050405020304" pitchFamily="18" charset="0"/>
            </a:endParaRPr>
          </a:p>
          <a:p>
            <a:pPr algn="ctr" defTabSz="326578">
              <a:lnSpc>
                <a:spcPct val="107000"/>
              </a:lnSpc>
              <a:spcAft>
                <a:spcPts val="571"/>
              </a:spcAft>
            </a:pPr>
            <a:endParaRPr lang="en-US" sz="1000" b="1" dirty="0">
              <a:solidFill>
                <a:schemeClr val="bg1"/>
              </a:solidFill>
              <a:latin typeface="Calibri" panose="020F0502020204030204"/>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64066FA-880F-4BDB-B86D-DC64C6D3A0D0}"/>
              </a:ext>
            </a:extLst>
          </p:cNvPr>
          <p:cNvSpPr/>
          <p:nvPr/>
        </p:nvSpPr>
        <p:spPr>
          <a:xfrm>
            <a:off x="6835713" y="1574006"/>
            <a:ext cx="1787968" cy="6991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INDUCED TRIPS</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EE &amp; EI/IE Scaling Factors</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SUT Scaling Factor</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MUT Scaling Factor</a:t>
            </a:r>
          </a:p>
          <a:p>
            <a:pPr marL="204111" indent="-204111" defTabSz="326578">
              <a:lnSpc>
                <a:spcPct val="107000"/>
              </a:lnSpc>
              <a:buFont typeface="Wingdings" panose="05000000000000000000" pitchFamily="2" charset="2"/>
              <a:buChar char="§"/>
            </a:pPr>
            <a:endParaRPr lang="en-US" sz="10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ACBE5A9-7904-45F7-BDB0-E5BDEEFB242C}"/>
              </a:ext>
            </a:extLst>
          </p:cNvPr>
          <p:cNvSpPr/>
          <p:nvPr/>
        </p:nvSpPr>
        <p:spPr>
          <a:xfrm>
            <a:off x="4682299" y="1599058"/>
            <a:ext cx="1785695" cy="5978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INDUCED TRIPS</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Adjust Trip Rates by Seniors, Children, Autos</a:t>
            </a:r>
          </a:p>
          <a:p>
            <a:pPr marL="204111" indent="-204111" defTabSz="326578">
              <a:lnSpc>
                <a:spcPct val="107000"/>
              </a:lnSpc>
              <a:buFont typeface="Wingdings" panose="05000000000000000000" pitchFamily="2" charset="2"/>
              <a:buChar char="§"/>
            </a:pPr>
            <a:endParaRPr lang="en-US" sz="10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898A45B-15CF-4A5E-84EE-F812D45BBF94}"/>
              </a:ext>
            </a:extLst>
          </p:cNvPr>
          <p:cNvSpPr/>
          <p:nvPr/>
        </p:nvSpPr>
        <p:spPr>
          <a:xfrm>
            <a:off x="4680027" y="2929066"/>
            <a:ext cx="1787968" cy="563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MODE CHOICE</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Add </a:t>
            </a:r>
            <a:r>
              <a:rPr lang="en-US" sz="1000" b="1" dirty="0" err="1">
                <a:solidFill>
                  <a:prstClr val="white"/>
                </a:solidFill>
                <a:latin typeface="Calibri" panose="020F0502020204030204"/>
                <a:ea typeface="Calibri" panose="020F0502020204030204" pitchFamily="34" charset="0"/>
                <a:cs typeface="Times New Roman" panose="02020603050405020304" pitchFamily="18" charset="0"/>
              </a:rPr>
              <a:t>MaaS</a:t>
            </a: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 modes</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Add CAV / Conv. </a:t>
            </a:r>
            <a:r>
              <a:rPr lang="en-US" sz="1000" b="1" dirty="0" err="1">
                <a:solidFill>
                  <a:prstClr val="white"/>
                </a:solidFill>
                <a:latin typeface="Calibri" panose="020F0502020204030204"/>
                <a:ea typeface="Calibri" panose="020F0502020204030204" pitchFamily="34" charset="0"/>
                <a:cs typeface="Times New Roman" panose="02020603050405020304" pitchFamily="18" charset="0"/>
              </a:rPr>
              <a:t>Submodes</a:t>
            </a:r>
            <a:endParaRPr lang="en-US" sz="1000" b="1" dirty="0">
              <a:solidFill>
                <a:prstClr val="white"/>
              </a:solidFill>
              <a:latin typeface="Calibri" panose="020F0502020204030204"/>
              <a:ea typeface="Calibri" panose="020F0502020204030204" pitchFamily="34" charset="0"/>
              <a:cs typeface="Times New Roman" panose="02020603050405020304" pitchFamily="18" charset="0"/>
            </a:endParaRPr>
          </a:p>
          <a:p>
            <a:pPr algn="ctr" defTabSz="326578">
              <a:lnSpc>
                <a:spcPct val="107000"/>
              </a:lnSpc>
              <a:spcAft>
                <a:spcPts val="571"/>
              </a:spcAft>
            </a:pPr>
            <a:endParaRPr lang="en-US" sz="10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16B4DAD7-2130-4045-B28F-5E7CC3F4C64A}"/>
              </a:ext>
            </a:extLst>
          </p:cNvPr>
          <p:cNvSpPr/>
          <p:nvPr/>
        </p:nvSpPr>
        <p:spPr>
          <a:xfrm>
            <a:off x="6835713" y="3381619"/>
            <a:ext cx="1787968" cy="5262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32657" numCol="1" spcCol="0" rtlCol="0" fromWordArt="0" anchor="t" anchorCtr="0" forceAA="0" compatLnSpc="1">
            <a:prstTxWarp prst="textNoShape">
              <a:avLst/>
            </a:prstTxWarp>
            <a:noAutofit/>
          </a:bodyPr>
          <a:lstStyle/>
          <a:p>
            <a:pPr algn="ctr" defTabSz="326578">
              <a:lnSpc>
                <a:spcPct val="107000"/>
              </a:lnSpc>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TIME OF DAY</a:t>
            </a:r>
          </a:p>
          <a:p>
            <a:pPr marL="204111" indent="-204111" defTabSz="326578">
              <a:lnSpc>
                <a:spcPct val="107000"/>
              </a:lnSpc>
              <a:buFont typeface="Wingdings" panose="05000000000000000000" pitchFamily="2" charset="2"/>
              <a:buChar char="§"/>
            </a:pP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Ext Diurnal Distributions</a:t>
            </a:r>
          </a:p>
          <a:p>
            <a:pPr marL="204111" indent="-204111" defTabSz="326578">
              <a:lnSpc>
                <a:spcPct val="107000"/>
              </a:lnSpc>
              <a:buFont typeface="Wingdings" panose="05000000000000000000" pitchFamily="2" charset="2"/>
              <a:buChar char="§"/>
            </a:pPr>
            <a:r>
              <a:rPr lang="en-US" sz="1000" b="1" dirty="0" err="1">
                <a:solidFill>
                  <a:prstClr val="white"/>
                </a:solidFill>
                <a:latin typeface="Calibri" panose="020F0502020204030204"/>
                <a:ea typeface="Calibri" panose="020F0502020204030204" pitchFamily="34" charset="0"/>
                <a:cs typeface="Times New Roman" panose="02020603050405020304" pitchFamily="18" charset="0"/>
              </a:rPr>
              <a:t>Trk</a:t>
            </a:r>
            <a:r>
              <a:rPr lang="en-US" sz="1000" b="1" dirty="0">
                <a:solidFill>
                  <a:prstClr val="white"/>
                </a:solidFill>
                <a:latin typeface="Calibri" panose="020F0502020204030204"/>
                <a:ea typeface="Calibri" panose="020F0502020204030204" pitchFamily="34" charset="0"/>
                <a:cs typeface="Times New Roman" panose="02020603050405020304" pitchFamily="18" charset="0"/>
              </a:rPr>
              <a:t> Diurnal Distributions</a:t>
            </a:r>
          </a:p>
          <a:p>
            <a:pPr algn="ctr" defTabSz="326578">
              <a:lnSpc>
                <a:spcPct val="107000"/>
              </a:lnSpc>
              <a:spcAft>
                <a:spcPts val="571"/>
              </a:spcAft>
            </a:pPr>
            <a:endParaRPr lang="en-US" sz="10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07984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Generation &amp; Mode Shares</a:t>
            </a:r>
          </a:p>
        </p:txBody>
      </p:sp>
      <p:pic>
        <p:nvPicPr>
          <p:cNvPr id="5" name="Picture 4">
            <a:extLst>
              <a:ext uri="{FF2B5EF4-FFF2-40B4-BE49-F238E27FC236}">
                <a16:creationId xmlns:a16="http://schemas.microsoft.com/office/drawing/2014/main" id="{0D938771-061C-4D0A-8FCB-BC82A9523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532" y="1322376"/>
            <a:ext cx="6986936" cy="4834098"/>
          </a:xfrm>
          <a:prstGeom prst="rect">
            <a:avLst/>
          </a:prstGeom>
        </p:spPr>
      </p:pic>
    </p:spTree>
    <p:extLst>
      <p:ext uri="{BB962C8B-B14F-4D97-AF65-F5344CB8AC3E}">
        <p14:creationId xmlns:p14="http://schemas.microsoft.com/office/powerpoint/2010/main" val="42685727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Trip Generation</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92138" y="1668652"/>
            <a:ext cx="8094132" cy="4066099"/>
          </a:xfrm>
        </p:spPr>
        <p:txBody>
          <a:bodyPr/>
          <a:lstStyle/>
          <a:p>
            <a:r>
              <a:rPr lang="en-US" dirty="0"/>
              <a:t>Scale up trips </a:t>
            </a:r>
            <a:br>
              <a:rPr lang="en-US" dirty="0"/>
            </a:br>
            <a:r>
              <a:rPr lang="en-US" dirty="0"/>
              <a:t>to represent </a:t>
            </a:r>
            <a:br>
              <a:rPr lang="en-US" dirty="0"/>
            </a:br>
            <a:r>
              <a:rPr lang="en-US" dirty="0"/>
              <a:t>induced demand</a:t>
            </a:r>
          </a:p>
          <a:p>
            <a:r>
              <a:rPr lang="en-US" dirty="0"/>
              <a:t>Largest increases to households with:</a:t>
            </a:r>
          </a:p>
          <a:p>
            <a:pPr lvl="1"/>
            <a:r>
              <a:rPr lang="en-US" dirty="0"/>
              <a:t>Disabled</a:t>
            </a:r>
          </a:p>
          <a:p>
            <a:pPr lvl="1"/>
            <a:r>
              <a:rPr lang="en-US" dirty="0"/>
              <a:t>Seniors</a:t>
            </a:r>
          </a:p>
          <a:p>
            <a:pPr lvl="1"/>
            <a:r>
              <a:rPr lang="en-US" dirty="0"/>
              <a:t>Children </a:t>
            </a:r>
          </a:p>
          <a:p>
            <a:r>
              <a:rPr lang="en-US" dirty="0"/>
              <a:t>More long distance / external trips from</a:t>
            </a:r>
            <a:br>
              <a:rPr lang="en-US" dirty="0"/>
            </a:br>
            <a:r>
              <a:rPr lang="en-US" dirty="0"/>
              <a:t>reduced lodging cost?</a:t>
            </a:r>
          </a:p>
          <a:p>
            <a:r>
              <a:rPr lang="en-US" dirty="0"/>
              <a:t>[Also, careful of trip rates by vehicle ownership]</a:t>
            </a:r>
          </a:p>
        </p:txBody>
      </p:sp>
      <p:pic>
        <p:nvPicPr>
          <p:cNvPr id="4" name="Picture 3">
            <a:extLst>
              <a:ext uri="{FF2B5EF4-FFF2-40B4-BE49-F238E27FC236}">
                <a16:creationId xmlns:a16="http://schemas.microsoft.com/office/drawing/2014/main" id="{C7D165D4-BD23-4A0E-96B0-A442F23DDAD0}"/>
              </a:ext>
            </a:extLst>
          </p:cNvPr>
          <p:cNvPicPr>
            <a:picLocks noChangeAspect="1"/>
          </p:cNvPicPr>
          <p:nvPr/>
        </p:nvPicPr>
        <p:blipFill>
          <a:blip r:embed="rId2"/>
          <a:stretch>
            <a:fillRect/>
          </a:stretch>
        </p:blipFill>
        <p:spPr>
          <a:xfrm>
            <a:off x="4148379" y="134319"/>
            <a:ext cx="4876800" cy="2743200"/>
          </a:xfrm>
          <a:prstGeom prst="rect">
            <a:avLst/>
          </a:prstGeom>
        </p:spPr>
      </p:pic>
      <p:sp>
        <p:nvSpPr>
          <p:cNvPr id="5" name="TextBox 4">
            <a:extLst>
              <a:ext uri="{FF2B5EF4-FFF2-40B4-BE49-F238E27FC236}">
                <a16:creationId xmlns:a16="http://schemas.microsoft.com/office/drawing/2014/main" id="{47D91635-0298-4E78-8EEA-74C4CABA3717}"/>
              </a:ext>
            </a:extLst>
          </p:cNvPr>
          <p:cNvSpPr txBox="1"/>
          <p:nvPr/>
        </p:nvSpPr>
        <p:spPr>
          <a:xfrm>
            <a:off x="4176954" y="2874572"/>
            <a:ext cx="2714625" cy="215444"/>
          </a:xfrm>
          <a:prstGeom prst="rect">
            <a:avLst/>
          </a:prstGeom>
          <a:noFill/>
        </p:spPr>
        <p:txBody>
          <a:bodyPr wrap="square" rtlCol="0">
            <a:spAutoFit/>
          </a:bodyPr>
          <a:lstStyle/>
          <a:p>
            <a:r>
              <a:rPr lang="en-US" sz="800" dirty="0">
                <a:solidFill>
                  <a:schemeClr val="tx1">
                    <a:lumMod val="50000"/>
                    <a:lumOff val="50000"/>
                  </a:schemeClr>
                </a:solidFill>
              </a:rPr>
              <a:t>Source: Jalopnik.com</a:t>
            </a:r>
          </a:p>
        </p:txBody>
      </p:sp>
    </p:spTree>
    <p:extLst>
      <p:ext uri="{BB962C8B-B14F-4D97-AF65-F5344CB8AC3E}">
        <p14:creationId xmlns:p14="http://schemas.microsoft.com/office/powerpoint/2010/main" val="14391356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Mode Choice</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419101" y="1176392"/>
            <a:ext cx="8518070" cy="4500052"/>
          </a:xfrm>
        </p:spPr>
        <p:txBody>
          <a:bodyPr/>
          <a:lstStyle/>
          <a:p>
            <a:r>
              <a:rPr lang="en-US" dirty="0"/>
              <a:t>Add </a:t>
            </a:r>
            <a:r>
              <a:rPr lang="en-US" dirty="0" err="1"/>
              <a:t>MaaS</a:t>
            </a:r>
            <a:r>
              <a:rPr lang="en-US" dirty="0"/>
              <a:t> mode &amp; CAV / Conventional </a:t>
            </a:r>
            <a:r>
              <a:rPr lang="en-US" dirty="0" err="1"/>
              <a:t>submodes</a:t>
            </a:r>
            <a:endParaRPr lang="en-US" dirty="0"/>
          </a:p>
          <a:p>
            <a:r>
              <a:rPr lang="en-US" dirty="0"/>
              <a:t>Can assert mode shares for different scenarios</a:t>
            </a:r>
          </a:p>
          <a:p>
            <a:r>
              <a:rPr lang="en-US" dirty="0"/>
              <a:t>Can vary occupancy of </a:t>
            </a:r>
            <a:r>
              <a:rPr lang="en-US" dirty="0" err="1"/>
              <a:t>sCAVs</a:t>
            </a:r>
            <a:endParaRPr lang="en-US" dirty="0"/>
          </a:p>
          <a:p>
            <a:pPr marL="119063" indent="0">
              <a:buNone/>
            </a:pPr>
            <a:r>
              <a:rPr lang="en-US" dirty="0"/>
              <a:t> </a:t>
            </a:r>
          </a:p>
        </p:txBody>
      </p:sp>
      <p:sp>
        <p:nvSpPr>
          <p:cNvPr id="4" name="Rectangle 3">
            <a:extLst>
              <a:ext uri="{FF2B5EF4-FFF2-40B4-BE49-F238E27FC236}">
                <a16:creationId xmlns:a16="http://schemas.microsoft.com/office/drawing/2014/main" id="{DC5D21FA-2FB9-47DC-BFE7-0B071188D347}"/>
              </a:ext>
            </a:extLst>
          </p:cNvPr>
          <p:cNvSpPr/>
          <p:nvPr/>
        </p:nvSpPr>
        <p:spPr>
          <a:xfrm>
            <a:off x="3525387" y="2873020"/>
            <a:ext cx="1972888" cy="44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Person Trips</a:t>
            </a:r>
          </a:p>
        </p:txBody>
      </p:sp>
      <p:sp>
        <p:nvSpPr>
          <p:cNvPr id="8" name="Rectangle 7">
            <a:extLst>
              <a:ext uri="{FF2B5EF4-FFF2-40B4-BE49-F238E27FC236}">
                <a16:creationId xmlns:a16="http://schemas.microsoft.com/office/drawing/2014/main" id="{C6D99A85-D205-4941-B0EF-AFCDB32E6247}"/>
              </a:ext>
            </a:extLst>
          </p:cNvPr>
          <p:cNvSpPr/>
          <p:nvPr/>
        </p:nvSpPr>
        <p:spPr>
          <a:xfrm>
            <a:off x="1973740" y="4306080"/>
            <a:ext cx="1496510" cy="44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Private HOV</a:t>
            </a:r>
          </a:p>
        </p:txBody>
      </p:sp>
      <p:sp>
        <p:nvSpPr>
          <p:cNvPr id="9" name="Rectangle 8">
            <a:extLst>
              <a:ext uri="{FF2B5EF4-FFF2-40B4-BE49-F238E27FC236}">
                <a16:creationId xmlns:a16="http://schemas.microsoft.com/office/drawing/2014/main" id="{30233416-CA53-4518-A66C-92F204F04706}"/>
              </a:ext>
            </a:extLst>
          </p:cNvPr>
          <p:cNvSpPr/>
          <p:nvPr/>
        </p:nvSpPr>
        <p:spPr>
          <a:xfrm>
            <a:off x="3785479" y="4296179"/>
            <a:ext cx="1451956" cy="4488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MaaS</a:t>
            </a:r>
            <a:endParaRPr lang="en-US" dirty="0"/>
          </a:p>
        </p:txBody>
      </p:sp>
      <p:sp>
        <p:nvSpPr>
          <p:cNvPr id="10" name="Rectangle 9">
            <a:extLst>
              <a:ext uri="{FF2B5EF4-FFF2-40B4-BE49-F238E27FC236}">
                <a16:creationId xmlns:a16="http://schemas.microsoft.com/office/drawing/2014/main" id="{489D21F1-7860-4106-A57F-A996FB2E4C33}"/>
              </a:ext>
            </a:extLst>
          </p:cNvPr>
          <p:cNvSpPr/>
          <p:nvPr/>
        </p:nvSpPr>
        <p:spPr>
          <a:xfrm>
            <a:off x="5551022" y="4296179"/>
            <a:ext cx="1451956" cy="44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Transit</a:t>
            </a:r>
          </a:p>
        </p:txBody>
      </p:sp>
      <p:sp>
        <p:nvSpPr>
          <p:cNvPr id="11" name="Rectangle 10">
            <a:extLst>
              <a:ext uri="{FF2B5EF4-FFF2-40B4-BE49-F238E27FC236}">
                <a16:creationId xmlns:a16="http://schemas.microsoft.com/office/drawing/2014/main" id="{8BEA0F76-1A03-41D6-B99C-0F8F733A5427}"/>
              </a:ext>
            </a:extLst>
          </p:cNvPr>
          <p:cNvSpPr/>
          <p:nvPr/>
        </p:nvSpPr>
        <p:spPr>
          <a:xfrm>
            <a:off x="7595948" y="4306080"/>
            <a:ext cx="1451956" cy="44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Active</a:t>
            </a:r>
          </a:p>
        </p:txBody>
      </p:sp>
      <p:sp>
        <p:nvSpPr>
          <p:cNvPr id="13" name="Rectangle 12">
            <a:extLst>
              <a:ext uri="{FF2B5EF4-FFF2-40B4-BE49-F238E27FC236}">
                <a16:creationId xmlns:a16="http://schemas.microsoft.com/office/drawing/2014/main" id="{06858B64-D398-427E-9F23-41D08A45F7FE}"/>
              </a:ext>
            </a:extLst>
          </p:cNvPr>
          <p:cNvSpPr/>
          <p:nvPr/>
        </p:nvSpPr>
        <p:spPr>
          <a:xfrm>
            <a:off x="1874644" y="5338549"/>
            <a:ext cx="809105" cy="4488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CAV</a:t>
            </a:r>
          </a:p>
        </p:txBody>
      </p:sp>
      <p:sp>
        <p:nvSpPr>
          <p:cNvPr id="14" name="Rectangle 13">
            <a:extLst>
              <a:ext uri="{FF2B5EF4-FFF2-40B4-BE49-F238E27FC236}">
                <a16:creationId xmlns:a16="http://schemas.microsoft.com/office/drawing/2014/main" id="{F190AFB6-D5A3-48F3-9335-3D1E7A8E1406}"/>
              </a:ext>
            </a:extLst>
          </p:cNvPr>
          <p:cNvSpPr/>
          <p:nvPr/>
        </p:nvSpPr>
        <p:spPr>
          <a:xfrm>
            <a:off x="2790433" y="5338549"/>
            <a:ext cx="809105" cy="44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Cnv</a:t>
            </a:r>
            <a:endParaRPr lang="en-US" dirty="0"/>
          </a:p>
        </p:txBody>
      </p:sp>
      <p:cxnSp>
        <p:nvCxnSpPr>
          <p:cNvPr id="43" name="Straight Connector 42">
            <a:extLst>
              <a:ext uri="{FF2B5EF4-FFF2-40B4-BE49-F238E27FC236}">
                <a16:creationId xmlns:a16="http://schemas.microsoft.com/office/drawing/2014/main" id="{7CB6D525-0586-438A-8139-9DB0B4D518DB}"/>
              </a:ext>
            </a:extLst>
          </p:cNvPr>
          <p:cNvCxnSpPr>
            <a:cxnSpLocks/>
            <a:stCxn id="8" idx="2"/>
            <a:endCxn id="13" idx="0"/>
          </p:cNvCxnSpPr>
          <p:nvPr/>
        </p:nvCxnSpPr>
        <p:spPr>
          <a:xfrm flipH="1">
            <a:off x="2279197" y="4754968"/>
            <a:ext cx="442798" cy="583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E0BB99A-C19B-47B1-AB4F-012D8F0E3E58}"/>
              </a:ext>
            </a:extLst>
          </p:cNvPr>
          <p:cNvCxnSpPr>
            <a:cxnSpLocks/>
            <a:stCxn id="8" idx="2"/>
            <a:endCxn id="14" idx="0"/>
          </p:cNvCxnSpPr>
          <p:nvPr/>
        </p:nvCxnSpPr>
        <p:spPr>
          <a:xfrm>
            <a:off x="2721995" y="4754968"/>
            <a:ext cx="472991" cy="583581"/>
          </a:xfrm>
          <a:prstGeom prst="line">
            <a:avLst/>
          </a:prstGeom>
        </p:spPr>
        <p:style>
          <a:lnRef idx="2">
            <a:schemeClr val="accent1"/>
          </a:lnRef>
          <a:fillRef idx="0">
            <a:schemeClr val="accent1"/>
          </a:fillRef>
          <a:effectRef idx="1">
            <a:schemeClr val="accent1"/>
          </a:effectRef>
          <a:fontRef idx="minor">
            <a:schemeClr val="tx1"/>
          </a:fontRef>
        </p:style>
      </p:cxnSp>
      <p:sp>
        <p:nvSpPr>
          <p:cNvPr id="70" name="Rectangle 69">
            <a:extLst>
              <a:ext uri="{FF2B5EF4-FFF2-40B4-BE49-F238E27FC236}">
                <a16:creationId xmlns:a16="http://schemas.microsoft.com/office/drawing/2014/main" id="{FF03631C-D7BB-4E75-892F-7CEC7F36E015}"/>
              </a:ext>
            </a:extLst>
          </p:cNvPr>
          <p:cNvSpPr/>
          <p:nvPr/>
        </p:nvSpPr>
        <p:spPr>
          <a:xfrm>
            <a:off x="3680942" y="5338549"/>
            <a:ext cx="809105" cy="4488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CAV</a:t>
            </a:r>
          </a:p>
        </p:txBody>
      </p:sp>
      <p:sp>
        <p:nvSpPr>
          <p:cNvPr id="71" name="Rectangle 70">
            <a:extLst>
              <a:ext uri="{FF2B5EF4-FFF2-40B4-BE49-F238E27FC236}">
                <a16:creationId xmlns:a16="http://schemas.microsoft.com/office/drawing/2014/main" id="{56B53CB6-DEC2-4D49-8EB6-7032934B50D0}"/>
              </a:ext>
            </a:extLst>
          </p:cNvPr>
          <p:cNvSpPr/>
          <p:nvPr/>
        </p:nvSpPr>
        <p:spPr>
          <a:xfrm>
            <a:off x="4596731" y="5338549"/>
            <a:ext cx="809105" cy="4488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Cnv</a:t>
            </a:r>
            <a:endParaRPr lang="en-US" dirty="0"/>
          </a:p>
        </p:txBody>
      </p:sp>
      <p:cxnSp>
        <p:nvCxnSpPr>
          <p:cNvPr id="77" name="Straight Connector 76">
            <a:extLst>
              <a:ext uri="{FF2B5EF4-FFF2-40B4-BE49-F238E27FC236}">
                <a16:creationId xmlns:a16="http://schemas.microsoft.com/office/drawing/2014/main" id="{5643A9A4-71E8-4BB3-B329-8E3AA50817B4}"/>
              </a:ext>
            </a:extLst>
          </p:cNvPr>
          <p:cNvCxnSpPr>
            <a:cxnSpLocks/>
            <a:stCxn id="9" idx="2"/>
            <a:endCxn id="70" idx="0"/>
          </p:cNvCxnSpPr>
          <p:nvPr/>
        </p:nvCxnSpPr>
        <p:spPr>
          <a:xfrm flipH="1">
            <a:off x="4085495" y="4745067"/>
            <a:ext cx="425962" cy="593482"/>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DE1538BF-79BD-409D-B62A-8FC92327ECDE}"/>
              </a:ext>
            </a:extLst>
          </p:cNvPr>
          <p:cNvCxnSpPr>
            <a:cxnSpLocks/>
            <a:stCxn id="9" idx="2"/>
            <a:endCxn id="71" idx="0"/>
          </p:cNvCxnSpPr>
          <p:nvPr/>
        </p:nvCxnSpPr>
        <p:spPr>
          <a:xfrm>
            <a:off x="4511457" y="4745067"/>
            <a:ext cx="489827" cy="5934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48A508CF-76E7-4369-A709-9830A56574A7}"/>
              </a:ext>
            </a:extLst>
          </p:cNvPr>
          <p:cNvCxnSpPr>
            <a:cxnSpLocks/>
            <a:stCxn id="4" idx="2"/>
            <a:endCxn id="11" idx="0"/>
          </p:cNvCxnSpPr>
          <p:nvPr/>
        </p:nvCxnSpPr>
        <p:spPr>
          <a:xfrm>
            <a:off x="4511831" y="3321908"/>
            <a:ext cx="3810095" cy="9841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07EB84B3-4B62-4E59-91B5-927DDE7F7E8E}"/>
              </a:ext>
            </a:extLst>
          </p:cNvPr>
          <p:cNvCxnSpPr>
            <a:cxnSpLocks/>
            <a:stCxn id="4" idx="2"/>
            <a:endCxn id="10" idx="0"/>
          </p:cNvCxnSpPr>
          <p:nvPr/>
        </p:nvCxnSpPr>
        <p:spPr>
          <a:xfrm>
            <a:off x="4511831" y="3321908"/>
            <a:ext cx="1765169" cy="974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113C5C8A-6436-4431-9833-22260FF0C5F6}"/>
              </a:ext>
            </a:extLst>
          </p:cNvPr>
          <p:cNvCxnSpPr>
            <a:cxnSpLocks/>
            <a:stCxn id="4" idx="2"/>
            <a:endCxn id="9" idx="0"/>
          </p:cNvCxnSpPr>
          <p:nvPr/>
        </p:nvCxnSpPr>
        <p:spPr>
          <a:xfrm flipH="1">
            <a:off x="4511457" y="3321908"/>
            <a:ext cx="374" cy="974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4E813F9-5418-4304-AA41-624F010AF825}"/>
              </a:ext>
            </a:extLst>
          </p:cNvPr>
          <p:cNvCxnSpPr>
            <a:cxnSpLocks/>
            <a:stCxn id="4" idx="2"/>
            <a:endCxn id="8" idx="0"/>
          </p:cNvCxnSpPr>
          <p:nvPr/>
        </p:nvCxnSpPr>
        <p:spPr>
          <a:xfrm flipH="1">
            <a:off x="2721995" y="3321908"/>
            <a:ext cx="1789836" cy="984172"/>
          </a:xfrm>
          <a:prstGeom prst="line">
            <a:avLst/>
          </a:prstGeom>
        </p:spPr>
        <p:style>
          <a:lnRef idx="2">
            <a:schemeClr val="accent1"/>
          </a:lnRef>
          <a:fillRef idx="0">
            <a:schemeClr val="accent1"/>
          </a:fillRef>
          <a:effectRef idx="1">
            <a:schemeClr val="accent1"/>
          </a:effectRef>
          <a:fontRef idx="minor">
            <a:schemeClr val="tx1"/>
          </a:fontRef>
        </p:style>
      </p:cxnSp>
      <p:pic>
        <p:nvPicPr>
          <p:cNvPr id="68" name="Picture 67">
            <a:extLst>
              <a:ext uri="{FF2B5EF4-FFF2-40B4-BE49-F238E27FC236}">
                <a16:creationId xmlns:a16="http://schemas.microsoft.com/office/drawing/2014/main" id="{93C6AEB0-A671-4BEE-B809-2F9AF1A9E2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3570" y="4928369"/>
            <a:ext cx="3636170" cy="1908989"/>
          </a:xfrm>
          <a:prstGeom prst="rect">
            <a:avLst/>
          </a:prstGeom>
        </p:spPr>
      </p:pic>
      <p:sp>
        <p:nvSpPr>
          <p:cNvPr id="73" name="Rectangle 72">
            <a:extLst>
              <a:ext uri="{FF2B5EF4-FFF2-40B4-BE49-F238E27FC236}">
                <a16:creationId xmlns:a16="http://schemas.microsoft.com/office/drawing/2014/main" id="{D1A291D6-22A2-4AFA-BC5F-BF07BBF242F7}"/>
              </a:ext>
            </a:extLst>
          </p:cNvPr>
          <p:cNvSpPr/>
          <p:nvPr/>
        </p:nvSpPr>
        <p:spPr>
          <a:xfrm>
            <a:off x="149608" y="4306080"/>
            <a:ext cx="1451956" cy="44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Private SOV</a:t>
            </a:r>
          </a:p>
        </p:txBody>
      </p:sp>
      <p:sp>
        <p:nvSpPr>
          <p:cNvPr id="75" name="Rectangle 74">
            <a:extLst>
              <a:ext uri="{FF2B5EF4-FFF2-40B4-BE49-F238E27FC236}">
                <a16:creationId xmlns:a16="http://schemas.microsoft.com/office/drawing/2014/main" id="{E807B76A-5505-419E-89EB-904373EB2BB8}"/>
              </a:ext>
            </a:extLst>
          </p:cNvPr>
          <p:cNvSpPr/>
          <p:nvPr/>
        </p:nvSpPr>
        <p:spPr>
          <a:xfrm>
            <a:off x="50512" y="5338549"/>
            <a:ext cx="809105" cy="4488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CAV</a:t>
            </a:r>
          </a:p>
        </p:txBody>
      </p:sp>
      <p:sp>
        <p:nvSpPr>
          <p:cNvPr id="87" name="Rectangle 86">
            <a:extLst>
              <a:ext uri="{FF2B5EF4-FFF2-40B4-BE49-F238E27FC236}">
                <a16:creationId xmlns:a16="http://schemas.microsoft.com/office/drawing/2014/main" id="{A1DA6C9E-6EB3-4857-A1BD-CC354C77ACDE}"/>
              </a:ext>
            </a:extLst>
          </p:cNvPr>
          <p:cNvSpPr/>
          <p:nvPr/>
        </p:nvSpPr>
        <p:spPr>
          <a:xfrm>
            <a:off x="966301" y="5338549"/>
            <a:ext cx="809105" cy="44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Cnv</a:t>
            </a:r>
            <a:endParaRPr lang="en-US" dirty="0"/>
          </a:p>
        </p:txBody>
      </p:sp>
      <p:cxnSp>
        <p:nvCxnSpPr>
          <p:cNvPr id="88" name="Straight Connector 87">
            <a:extLst>
              <a:ext uri="{FF2B5EF4-FFF2-40B4-BE49-F238E27FC236}">
                <a16:creationId xmlns:a16="http://schemas.microsoft.com/office/drawing/2014/main" id="{C8DA7F14-CE49-490A-8553-DE3DA5394FEF}"/>
              </a:ext>
            </a:extLst>
          </p:cNvPr>
          <p:cNvCxnSpPr>
            <a:cxnSpLocks/>
            <a:stCxn id="73" idx="2"/>
            <a:endCxn id="75" idx="0"/>
          </p:cNvCxnSpPr>
          <p:nvPr/>
        </p:nvCxnSpPr>
        <p:spPr>
          <a:xfrm flipH="1">
            <a:off x="455065" y="4754968"/>
            <a:ext cx="420521" cy="583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9A75D751-ECFA-41DF-A996-4DA6E6B8C178}"/>
              </a:ext>
            </a:extLst>
          </p:cNvPr>
          <p:cNvCxnSpPr>
            <a:cxnSpLocks/>
            <a:stCxn id="73" idx="2"/>
            <a:endCxn id="87" idx="0"/>
          </p:cNvCxnSpPr>
          <p:nvPr/>
        </p:nvCxnSpPr>
        <p:spPr>
          <a:xfrm>
            <a:off x="875586" y="4754968"/>
            <a:ext cx="495268" cy="583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48CA5FB0-5718-4F4A-B192-17A8E89CD924}"/>
              </a:ext>
            </a:extLst>
          </p:cNvPr>
          <p:cNvCxnSpPr>
            <a:cxnSpLocks/>
            <a:stCxn id="4" idx="2"/>
            <a:endCxn id="73" idx="0"/>
          </p:cNvCxnSpPr>
          <p:nvPr/>
        </p:nvCxnSpPr>
        <p:spPr>
          <a:xfrm flipH="1">
            <a:off x="875586" y="3321908"/>
            <a:ext cx="3636245" cy="98417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059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Passenger Destinations</a:t>
            </a:r>
          </a:p>
        </p:txBody>
      </p:sp>
      <p:pic>
        <p:nvPicPr>
          <p:cNvPr id="5" name="Picture 4">
            <a:extLst>
              <a:ext uri="{FF2B5EF4-FFF2-40B4-BE49-F238E27FC236}">
                <a16:creationId xmlns:a16="http://schemas.microsoft.com/office/drawing/2014/main" id="{0D938771-061C-4D0A-8FCB-BC82A9523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532" y="1322376"/>
            <a:ext cx="6986936" cy="4834098"/>
          </a:xfrm>
          <a:prstGeom prst="rect">
            <a:avLst/>
          </a:prstGeom>
        </p:spPr>
      </p:pic>
    </p:spTree>
    <p:extLst>
      <p:ext uri="{BB962C8B-B14F-4D97-AF65-F5344CB8AC3E}">
        <p14:creationId xmlns:p14="http://schemas.microsoft.com/office/powerpoint/2010/main" val="31928052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Trip Distribution</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658268" y="4034726"/>
            <a:ext cx="7962926" cy="2496272"/>
          </a:xfrm>
        </p:spPr>
        <p:txBody>
          <a:bodyPr/>
          <a:lstStyle/>
          <a:p>
            <a:r>
              <a:rPr lang="en-US" dirty="0"/>
              <a:t>Passengers may be willing to travel farther since time in CAVs can be used positively for working, relaxing, sleeping, etc.</a:t>
            </a:r>
          </a:p>
          <a:p>
            <a:r>
              <a:rPr lang="en-US" dirty="0"/>
              <a:t>User can factor down traveler sensitivity to travel time / impedance</a:t>
            </a:r>
          </a:p>
        </p:txBody>
      </p:sp>
      <p:pic>
        <p:nvPicPr>
          <p:cNvPr id="6" name="Picture 5">
            <a:extLst>
              <a:ext uri="{FF2B5EF4-FFF2-40B4-BE49-F238E27FC236}">
                <a16:creationId xmlns:a16="http://schemas.microsoft.com/office/drawing/2014/main" id="{D7400F94-ADC2-4A06-8D8A-72FD9E60042C}"/>
              </a:ext>
            </a:extLst>
          </p:cNvPr>
          <p:cNvPicPr>
            <a:picLocks noChangeAspect="1"/>
          </p:cNvPicPr>
          <p:nvPr/>
        </p:nvPicPr>
        <p:blipFill>
          <a:blip r:embed="rId2"/>
          <a:stretch>
            <a:fillRect/>
          </a:stretch>
        </p:blipFill>
        <p:spPr>
          <a:xfrm>
            <a:off x="2371554" y="1287641"/>
            <a:ext cx="4536353" cy="2721812"/>
          </a:xfrm>
          <a:prstGeom prst="rect">
            <a:avLst/>
          </a:prstGeom>
        </p:spPr>
      </p:pic>
    </p:spTree>
    <p:extLst>
      <p:ext uri="{BB962C8B-B14F-4D97-AF65-F5344CB8AC3E}">
        <p14:creationId xmlns:p14="http://schemas.microsoft.com/office/powerpoint/2010/main" val="31428977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Long-Distance Time-of-Day</a:t>
            </a:r>
          </a:p>
        </p:txBody>
      </p:sp>
      <p:pic>
        <p:nvPicPr>
          <p:cNvPr id="5" name="Picture 4">
            <a:extLst>
              <a:ext uri="{FF2B5EF4-FFF2-40B4-BE49-F238E27FC236}">
                <a16:creationId xmlns:a16="http://schemas.microsoft.com/office/drawing/2014/main" id="{0D938771-061C-4D0A-8FCB-BC82A9523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532" y="1322376"/>
            <a:ext cx="6986936" cy="4834098"/>
          </a:xfrm>
          <a:prstGeom prst="rect">
            <a:avLst/>
          </a:prstGeom>
        </p:spPr>
      </p:pic>
    </p:spTree>
    <p:extLst>
      <p:ext uri="{BB962C8B-B14F-4D97-AF65-F5344CB8AC3E}">
        <p14:creationId xmlns:p14="http://schemas.microsoft.com/office/powerpoint/2010/main" val="35167048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Time-of-Day</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264258" y="1369018"/>
            <a:ext cx="3290806" cy="4438058"/>
          </a:xfrm>
        </p:spPr>
        <p:txBody>
          <a:bodyPr/>
          <a:lstStyle/>
          <a:p>
            <a:r>
              <a:rPr lang="en-US" dirty="0"/>
              <a:t>Long distance travelers may use sleeping hours to travel</a:t>
            </a:r>
          </a:p>
          <a:p>
            <a:r>
              <a:rPr lang="en-US" dirty="0"/>
              <a:t>Trucks / </a:t>
            </a:r>
            <a:br>
              <a:rPr lang="en-US" dirty="0"/>
            </a:br>
            <a:r>
              <a:rPr lang="en-US" dirty="0"/>
              <a:t>long distance travelers may shift to nighttime hours to avoid congestion</a:t>
            </a:r>
          </a:p>
        </p:txBody>
      </p:sp>
      <p:pic>
        <p:nvPicPr>
          <p:cNvPr id="8" name="Picture 7">
            <a:extLst>
              <a:ext uri="{FF2B5EF4-FFF2-40B4-BE49-F238E27FC236}">
                <a16:creationId xmlns:a16="http://schemas.microsoft.com/office/drawing/2014/main" id="{6318BF81-518F-42CE-A262-9867AF6BFED1}"/>
              </a:ext>
            </a:extLst>
          </p:cNvPr>
          <p:cNvPicPr>
            <a:picLocks noChangeAspect="1"/>
          </p:cNvPicPr>
          <p:nvPr/>
        </p:nvPicPr>
        <p:blipFill>
          <a:blip r:embed="rId2"/>
          <a:stretch>
            <a:fillRect/>
          </a:stretch>
        </p:blipFill>
        <p:spPr>
          <a:xfrm>
            <a:off x="588936" y="1924050"/>
            <a:ext cx="4526889" cy="3009900"/>
          </a:xfrm>
          <a:prstGeom prst="rect">
            <a:avLst/>
          </a:prstGeom>
        </p:spPr>
      </p:pic>
      <p:sp>
        <p:nvSpPr>
          <p:cNvPr id="9" name="TextBox 8">
            <a:extLst>
              <a:ext uri="{FF2B5EF4-FFF2-40B4-BE49-F238E27FC236}">
                <a16:creationId xmlns:a16="http://schemas.microsoft.com/office/drawing/2014/main" id="{692AFB9E-3076-4C21-9059-766D221D1852}"/>
              </a:ext>
            </a:extLst>
          </p:cNvPr>
          <p:cNvSpPr txBox="1"/>
          <p:nvPr/>
        </p:nvSpPr>
        <p:spPr>
          <a:xfrm>
            <a:off x="569886" y="4931003"/>
            <a:ext cx="2714625" cy="215444"/>
          </a:xfrm>
          <a:prstGeom prst="rect">
            <a:avLst/>
          </a:prstGeom>
          <a:noFill/>
        </p:spPr>
        <p:txBody>
          <a:bodyPr wrap="square" rtlCol="0">
            <a:spAutoFit/>
          </a:bodyPr>
          <a:lstStyle/>
          <a:p>
            <a:r>
              <a:rPr lang="en-US" sz="800" dirty="0">
                <a:solidFill>
                  <a:schemeClr val="tx1">
                    <a:lumMod val="50000"/>
                    <a:lumOff val="50000"/>
                  </a:schemeClr>
                </a:solidFill>
              </a:rPr>
              <a:t>Source: theautofuture.com</a:t>
            </a:r>
          </a:p>
        </p:txBody>
      </p:sp>
    </p:spTree>
    <p:extLst>
      <p:ext uri="{BB962C8B-B14F-4D97-AF65-F5344CB8AC3E}">
        <p14:creationId xmlns:p14="http://schemas.microsoft.com/office/powerpoint/2010/main" val="29966831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ZOV Modeling</a:t>
            </a:r>
          </a:p>
        </p:txBody>
      </p:sp>
      <p:pic>
        <p:nvPicPr>
          <p:cNvPr id="5" name="Picture 4">
            <a:extLst>
              <a:ext uri="{FF2B5EF4-FFF2-40B4-BE49-F238E27FC236}">
                <a16:creationId xmlns:a16="http://schemas.microsoft.com/office/drawing/2014/main" id="{0D938771-061C-4D0A-8FCB-BC82A9523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1046" y="1310278"/>
            <a:ext cx="7021908" cy="4858294"/>
          </a:xfrm>
          <a:prstGeom prst="rect">
            <a:avLst/>
          </a:prstGeom>
        </p:spPr>
      </p:pic>
    </p:spTree>
    <p:extLst>
      <p:ext uri="{BB962C8B-B14F-4D97-AF65-F5344CB8AC3E}">
        <p14:creationId xmlns:p14="http://schemas.microsoft.com/office/powerpoint/2010/main" val="28412873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245B-2FCA-4EBE-B101-277998D7DACC}"/>
              </a:ext>
            </a:extLst>
          </p:cNvPr>
          <p:cNvSpPr>
            <a:spLocks noGrp="1"/>
          </p:cNvSpPr>
          <p:nvPr>
            <p:ph type="title"/>
          </p:nvPr>
        </p:nvSpPr>
        <p:spPr/>
        <p:txBody>
          <a:bodyPr/>
          <a:lstStyle/>
          <a:p>
            <a:r>
              <a:rPr lang="en-US" dirty="0"/>
              <a:t>Deadheading / ZOVs</a:t>
            </a:r>
          </a:p>
        </p:txBody>
      </p:sp>
      <p:sp>
        <p:nvSpPr>
          <p:cNvPr id="3" name="Text Placeholder 2">
            <a:extLst>
              <a:ext uri="{FF2B5EF4-FFF2-40B4-BE49-F238E27FC236}">
                <a16:creationId xmlns:a16="http://schemas.microsoft.com/office/drawing/2014/main" id="{C656E412-FD2E-4E2E-8924-3B7F3CE2208A}"/>
              </a:ext>
            </a:extLst>
          </p:cNvPr>
          <p:cNvSpPr>
            <a:spLocks noGrp="1"/>
          </p:cNvSpPr>
          <p:nvPr>
            <p:ph type="body" sz="quarter" idx="10"/>
          </p:nvPr>
        </p:nvSpPr>
        <p:spPr>
          <a:xfrm>
            <a:off x="592665" y="1327687"/>
            <a:ext cx="8422182" cy="4945293"/>
          </a:xfrm>
        </p:spPr>
        <p:txBody>
          <a:bodyPr/>
          <a:lstStyle/>
          <a:p>
            <a:r>
              <a:rPr lang="en-US" dirty="0"/>
              <a:t>Six Types of ZOV trips</a:t>
            </a:r>
          </a:p>
          <a:p>
            <a:pPr lvl="1"/>
            <a:r>
              <a:rPr lang="en-US" dirty="0"/>
              <a:t>Private CAVs </a:t>
            </a:r>
          </a:p>
          <a:p>
            <a:pPr lvl="2"/>
            <a:r>
              <a:rPr lang="en-US" dirty="0"/>
              <a:t>for car sharing among </a:t>
            </a:r>
            <a:br>
              <a:rPr lang="en-US" dirty="0"/>
            </a:br>
            <a:r>
              <a:rPr lang="en-US" dirty="0"/>
              <a:t>household members (1)</a:t>
            </a:r>
          </a:p>
          <a:p>
            <a:pPr lvl="2"/>
            <a:r>
              <a:rPr lang="en-US" dirty="0"/>
              <a:t>to avoid paid parking</a:t>
            </a:r>
          </a:p>
          <a:p>
            <a:pPr lvl="3"/>
            <a:r>
              <a:rPr lang="en-US" dirty="0"/>
              <a:t>by parking at home (2)</a:t>
            </a:r>
          </a:p>
          <a:p>
            <a:pPr lvl="3"/>
            <a:r>
              <a:rPr lang="en-US" dirty="0"/>
              <a:t>by parking elsewhere (3)</a:t>
            </a:r>
          </a:p>
          <a:p>
            <a:pPr lvl="3"/>
            <a:r>
              <a:rPr lang="en-US" dirty="0"/>
              <a:t>by circulating instead of parking (4)</a:t>
            </a:r>
          </a:p>
          <a:p>
            <a:pPr lvl="1"/>
            <a:r>
              <a:rPr lang="en-US" dirty="0"/>
              <a:t>Shared CAVs </a:t>
            </a:r>
          </a:p>
          <a:p>
            <a:pPr lvl="2"/>
            <a:r>
              <a:rPr lang="en-US" dirty="0"/>
              <a:t>for passenger pick-up/drop-off (5)</a:t>
            </a:r>
          </a:p>
          <a:p>
            <a:pPr lvl="2"/>
            <a:r>
              <a:rPr lang="en-US" dirty="0"/>
              <a:t>to/from depots (6) </a:t>
            </a:r>
            <a:br>
              <a:rPr lang="en-US" dirty="0"/>
            </a:br>
            <a:r>
              <a:rPr lang="en-US" sz="2000" dirty="0"/>
              <a:t>(for re-charging / demand response)</a:t>
            </a:r>
          </a:p>
          <a:p>
            <a:pPr lvl="1"/>
            <a:endParaRPr lang="en-US" dirty="0"/>
          </a:p>
          <a:p>
            <a:pPr lvl="1"/>
            <a:endParaRPr lang="en-US" dirty="0"/>
          </a:p>
        </p:txBody>
      </p:sp>
      <p:pic>
        <p:nvPicPr>
          <p:cNvPr id="6" name="Picture 5">
            <a:extLst>
              <a:ext uri="{FF2B5EF4-FFF2-40B4-BE49-F238E27FC236}">
                <a16:creationId xmlns:a16="http://schemas.microsoft.com/office/drawing/2014/main" id="{DF92AD7A-80F7-4851-AC0C-3FF60EFC07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29991" y="251363"/>
            <a:ext cx="3666359" cy="2734644"/>
          </a:xfrm>
          <a:prstGeom prst="rect">
            <a:avLst/>
          </a:prstGeom>
        </p:spPr>
      </p:pic>
      <p:sp>
        <p:nvSpPr>
          <p:cNvPr id="7" name="TextBox 6">
            <a:extLst>
              <a:ext uri="{FF2B5EF4-FFF2-40B4-BE49-F238E27FC236}">
                <a16:creationId xmlns:a16="http://schemas.microsoft.com/office/drawing/2014/main" id="{7314B188-2A2E-4B77-A988-249788F05209}"/>
              </a:ext>
            </a:extLst>
          </p:cNvPr>
          <p:cNvSpPr txBox="1"/>
          <p:nvPr/>
        </p:nvSpPr>
        <p:spPr>
          <a:xfrm>
            <a:off x="5229991" y="3009282"/>
            <a:ext cx="2714625" cy="215444"/>
          </a:xfrm>
          <a:prstGeom prst="rect">
            <a:avLst/>
          </a:prstGeom>
          <a:noFill/>
        </p:spPr>
        <p:txBody>
          <a:bodyPr wrap="square" rtlCol="0">
            <a:spAutoFit/>
          </a:bodyPr>
          <a:lstStyle/>
          <a:p>
            <a:r>
              <a:rPr lang="en-US" sz="800" dirty="0">
                <a:solidFill>
                  <a:schemeClr val="tx1">
                    <a:lumMod val="50000"/>
                    <a:lumOff val="50000"/>
                  </a:schemeClr>
                </a:solidFill>
              </a:rPr>
              <a:t>Source: driverlesstransportation.com</a:t>
            </a:r>
          </a:p>
        </p:txBody>
      </p:sp>
    </p:spTree>
    <p:extLst>
      <p:ext uri="{BB962C8B-B14F-4D97-AF65-F5344CB8AC3E}">
        <p14:creationId xmlns:p14="http://schemas.microsoft.com/office/powerpoint/2010/main" val="2552441588"/>
      </p:ext>
    </p:extLst>
  </p:cSld>
  <p:clrMapOvr>
    <a:masterClrMapping/>
  </p:clrMapOvr>
</p:sld>
</file>

<file path=ppt/theme/theme1.xml><?xml version="1.0" encoding="utf-8"?>
<a:theme xmlns:a="http://schemas.openxmlformats.org/drawingml/2006/main" name="PowerPoint Presentation">
  <a:themeElements>
    <a:clrScheme name="RSG Colors">
      <a:dk1>
        <a:sysClr val="windowText" lastClr="000000"/>
      </a:dk1>
      <a:lt1>
        <a:sysClr val="window" lastClr="FFFFFF"/>
      </a:lt1>
      <a:dk2>
        <a:srgbClr val="262626"/>
      </a:dk2>
      <a:lt2>
        <a:srgbClr val="F68B1F"/>
      </a:lt2>
      <a:accent1>
        <a:srgbClr val="006494"/>
      </a:accent1>
      <a:accent2>
        <a:srgbClr val="88CADE"/>
      </a:accent2>
      <a:accent3>
        <a:srgbClr val="65B360"/>
      </a:accent3>
      <a:accent4>
        <a:srgbClr val="E9D665"/>
      </a:accent4>
      <a:accent5>
        <a:srgbClr val="514D85"/>
      </a:accent5>
      <a:accent6>
        <a:srgbClr val="9C122B"/>
      </a:accent6>
      <a:hlink>
        <a:srgbClr val="0000FF"/>
      </a:hlink>
      <a:folHlink>
        <a:srgbClr val="B1B3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a:solidFill>
              <a:schemeClr val="tx1">
                <a:lumMod val="50000"/>
                <a:lumOff val="50000"/>
              </a:schemeClr>
            </a:solidFill>
          </a:defRPr>
        </a:defPPr>
      </a:lstStyle>
    </a:txDef>
  </a:objectDefaults>
  <a:extraClrSchemeLst/>
</a:theme>
</file>

<file path=ppt/theme/theme2.xml><?xml version="1.0" encoding="utf-8"?>
<a:theme xmlns:a="http://schemas.openxmlformats.org/drawingml/2006/main" name="1_PowerPoint Presentation">
  <a:themeElements>
    <a:clrScheme name="RSG Colors">
      <a:dk1>
        <a:sysClr val="windowText" lastClr="000000"/>
      </a:dk1>
      <a:lt1>
        <a:sysClr val="window" lastClr="FFFFFF"/>
      </a:lt1>
      <a:dk2>
        <a:srgbClr val="262626"/>
      </a:dk2>
      <a:lt2>
        <a:srgbClr val="F68B1F"/>
      </a:lt2>
      <a:accent1>
        <a:srgbClr val="006494"/>
      </a:accent1>
      <a:accent2>
        <a:srgbClr val="88CADE"/>
      </a:accent2>
      <a:accent3>
        <a:srgbClr val="65B360"/>
      </a:accent3>
      <a:accent4>
        <a:srgbClr val="E9D665"/>
      </a:accent4>
      <a:accent5>
        <a:srgbClr val="514D85"/>
      </a:accent5>
      <a:accent6>
        <a:srgbClr val="9C122B"/>
      </a:accent6>
      <a:hlink>
        <a:srgbClr val="0000FF"/>
      </a:hlink>
      <a:folHlink>
        <a:srgbClr val="B1B3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a:solidFill>
              <a:schemeClr val="tx1">
                <a:lumMod val="50000"/>
                <a:lumOff val="50000"/>
              </a:schemeClr>
            </a:solidFill>
          </a:defRPr>
        </a:defPPr>
      </a:lstStyle>
    </a:txDef>
  </a:objectDefaults>
  <a:extraClrSchemeLst/>
  <a:extLst>
    <a:ext uri="{05A4C25C-085E-4340-85A3-A5531E510DB2}">
      <thm15:themeFamily xmlns:thm15="http://schemas.microsoft.com/office/thememl/2012/main" name="PowerPoint Presentation.potx [Read-Only] [Compatibility Mode]" id="{689EC285-45AE-4327-9BFC-EF3E6922283D}" vid="{794B8006-8772-4200-9CCD-B45A754AB3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A238586F101C4C8F0092603F43241D" ma:contentTypeVersion="14" ma:contentTypeDescription="Create a new document." ma:contentTypeScope="" ma:versionID="63008a8dd93c756b7909e395eca0202f">
  <xsd:schema xmlns:xsd="http://www.w3.org/2001/XMLSchema" xmlns:xs="http://www.w3.org/2001/XMLSchema" xmlns:p="http://schemas.microsoft.com/office/2006/metadata/properties" xmlns:ns1="http://schemas.microsoft.com/sharepoint/v3" xmlns:ns2="ab1cf8bd-91e5-4649-a841-8370f233a51c" xmlns:ns3="823cb539-504f-4685-b012-182b13198501" targetNamespace="http://schemas.microsoft.com/office/2006/metadata/properties" ma:root="true" ma:fieldsID="810f815e7d0a266c371766f4d19f1bee" ns1:_="" ns2:_="" ns3:_="">
    <xsd:import namespace="http://schemas.microsoft.com/sharepoint/v3"/>
    <xsd:import namespace="ab1cf8bd-91e5-4649-a841-8370f233a51c"/>
    <xsd:import namespace="823cb539-504f-4685-b012-182b1319850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1cf8bd-91e5-4649-a841-8370f233a5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3cb539-504f-4685-b012-182b1319850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9B5ECD4-93A2-464A-9CA3-CD3FF80B77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b1cf8bd-91e5-4649-a841-8370f233a51c"/>
    <ds:schemaRef ds:uri="823cb539-504f-4685-b012-182b13198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3E702B-A4A8-49D1-8100-74D24C5D8E81}">
  <ds:schemaRefs>
    <ds:schemaRef ds:uri="http://schemas.microsoft.com/sharepoint/v3/contenttype/forms"/>
  </ds:schemaRefs>
</ds:datastoreItem>
</file>

<file path=customXml/itemProps3.xml><?xml version="1.0" encoding="utf-8"?>
<ds:datastoreItem xmlns:ds="http://schemas.openxmlformats.org/officeDocument/2006/customXml" ds:itemID="{0AB548D2-16E5-4D59-9228-B99A31CAF826}">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PowerPoint Presentation</Template>
  <TotalTime>10749</TotalTime>
  <Words>4385</Words>
  <Application>Microsoft Office PowerPoint</Application>
  <PresentationFormat>On-screen Show (4:3)</PresentationFormat>
  <Paragraphs>924</Paragraphs>
  <Slides>105</Slides>
  <Notes>34</Notes>
  <HiddenSlides>12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105</vt:i4>
      </vt:variant>
    </vt:vector>
  </HeadingPairs>
  <TitlesOfParts>
    <vt:vector size="112" baseType="lpstr">
      <vt:lpstr>Arial</vt:lpstr>
      <vt:lpstr>Calibri</vt:lpstr>
      <vt:lpstr>Courier New</vt:lpstr>
      <vt:lpstr>Lucida Grande</vt:lpstr>
      <vt:lpstr>Wingdings</vt:lpstr>
      <vt:lpstr>PowerPoint Presentation</vt:lpstr>
      <vt:lpstr>1_PowerPoint Presentation</vt:lpstr>
      <vt:lpstr>PowerPoint Presentation</vt:lpstr>
      <vt:lpstr>Agenda</vt:lpstr>
      <vt:lpstr>PowerPoint Presentation</vt:lpstr>
      <vt:lpstr>Versions of the TSM</vt:lpstr>
      <vt:lpstr>TSM Version 1</vt:lpstr>
      <vt:lpstr>TSM Version 2</vt:lpstr>
      <vt:lpstr>TSM Version 3</vt:lpstr>
      <vt:lpstr>Since TSM v. 3</vt:lpstr>
      <vt:lpstr>The New Michigan Statewide Model</vt:lpstr>
      <vt:lpstr>CAVs in Michigan</vt:lpstr>
      <vt:lpstr>Michigan Tourism</vt:lpstr>
      <vt:lpstr>Summer / Fall Comparisons</vt:lpstr>
      <vt:lpstr>Observed Summer to Fall Ratio:  Long Distance and Visitor Trips</vt:lpstr>
      <vt:lpstr>North Carolina</vt:lpstr>
      <vt:lpstr>40 States Have Now Developed a Statewide Model!</vt:lpstr>
      <vt:lpstr>Ensemble Modeling &amp; Forecasting</vt:lpstr>
      <vt:lpstr>Deep Thoughts…</vt:lpstr>
      <vt:lpstr>ILSTDM’s Extensible Modular Framework</vt:lpstr>
      <vt:lpstr>Updating Base without Recalibration</vt:lpstr>
      <vt:lpstr>Addressing New Changing Behaviors/ Patterns without System Recalibration</vt:lpstr>
      <vt:lpstr>PowerPoint Presentation</vt:lpstr>
      <vt:lpstr>Socioeconomic Data</vt:lpstr>
      <vt:lpstr>Methodology</vt:lpstr>
      <vt:lpstr>Base Year Consistency</vt:lpstr>
      <vt:lpstr>County Control Totals – Population Process</vt:lpstr>
      <vt:lpstr>County Control Totals – Population Results</vt:lpstr>
      <vt:lpstr>County Control Totals – Employment Process</vt:lpstr>
      <vt:lpstr>County Control Totals – Employment Results</vt:lpstr>
      <vt:lpstr>Jobs to Persons Check</vt:lpstr>
      <vt:lpstr>Allocation to TAZ – MPO Areas</vt:lpstr>
      <vt:lpstr>Allocation to TAZ – Rural Areas</vt:lpstr>
      <vt:lpstr>PowerPoint Presentation</vt:lpstr>
      <vt:lpstr>Review &amp; Development of 2018 Network</vt:lpstr>
      <vt:lpstr>Review &amp; Development of 2018 Network</vt:lpstr>
      <vt:lpstr>5-Year Historical Count Database Data Cleaning Procedures</vt:lpstr>
      <vt:lpstr>5-Year Historical Count Database</vt:lpstr>
      <vt:lpstr>PowerPoint Presentation</vt:lpstr>
      <vt:lpstr>General Model Enhancements</vt:lpstr>
      <vt:lpstr>Walk Index (Walkability)</vt:lpstr>
      <vt:lpstr>Walk Index (walkability)</vt:lpstr>
      <vt:lpstr>Run Time Analysis of NCSTM</vt:lpstr>
      <vt:lpstr>Run Time Analysis</vt:lpstr>
      <vt:lpstr>Modification to Model Periods</vt:lpstr>
      <vt:lpstr>PowerPoint Presentation</vt:lpstr>
      <vt:lpstr>Introducing…</vt:lpstr>
      <vt:lpstr>Mobile Data Experience</vt:lpstr>
      <vt:lpstr>RSG’s Evolving Role </vt:lpstr>
      <vt:lpstr>What is the data?  Where does it come from?</vt:lpstr>
      <vt:lpstr>What is                            ?</vt:lpstr>
      <vt:lpstr>How Big is this Big Data?</vt:lpstr>
      <vt:lpstr>PowerPoint Presentation</vt:lpstr>
      <vt:lpstr>PowerPoint Presentation</vt:lpstr>
      <vt:lpstr>How is Privacy being Protected?</vt:lpstr>
      <vt:lpstr>RSG’s 4-step process for passive OD tables</vt:lpstr>
      <vt:lpstr>Raw LBS input data collected &amp; cleaned</vt:lpstr>
      <vt:lpstr>Nebraska Data Sample</vt:lpstr>
      <vt:lpstr>All Locations for Devices Observed in Nebraska</vt:lpstr>
      <vt:lpstr>Trips identified based on “stop” locations</vt:lpstr>
      <vt:lpstr>Filtering Intermediate Stops on Long Trips</vt:lpstr>
      <vt:lpstr>Graph Theory for Residence &amp; Workplace Imputation – Critical for Fusion</vt:lpstr>
      <vt:lpstr>All Trip Ends</vt:lpstr>
      <vt:lpstr>Trip Summary</vt:lpstr>
      <vt:lpstr>Hourly Trip Distribution</vt:lpstr>
      <vt:lpstr>Hourly Trip Distribution</vt:lpstr>
      <vt:lpstr>Expansion process matches regional  counts and Census data</vt:lpstr>
      <vt:lpstr>What’s Missing in Big Data?</vt:lpstr>
      <vt:lpstr>Geographic Coverage Gaps &amp; Variations</vt:lpstr>
      <vt:lpstr>Data Verification: Demographics vs. Census</vt:lpstr>
      <vt:lpstr>Data Verification: Duration vs. Smartphone Survey</vt:lpstr>
      <vt:lpstr>Expansion process matches regional  counts and Census data</vt:lpstr>
      <vt:lpstr>PowerPoint Presentation</vt:lpstr>
      <vt:lpstr>Data aggregated to create OD tables</vt:lpstr>
      <vt:lpstr>PowerPoint Presentation</vt:lpstr>
      <vt:lpstr>PowerPoint Presentation</vt:lpstr>
      <vt:lpstr>Alternative Long-Distance Passenger Model</vt:lpstr>
      <vt:lpstr>Passenger Demand Models</vt:lpstr>
      <vt:lpstr>Michigan Framework</vt:lpstr>
      <vt:lpstr>Visitor vs. Long-Distance Trips</vt:lpstr>
      <vt:lpstr>PowerPoint Presentation</vt:lpstr>
      <vt:lpstr>TSM3 Validation Statistics</vt:lpstr>
      <vt:lpstr>TSM3 Validation Statistics</vt:lpstr>
      <vt:lpstr>TSM3 Validation Statistics  Correlation = 0.97</vt:lpstr>
      <vt:lpstr>TSM3 Validation Statistics  Correlation = 0.94</vt:lpstr>
      <vt:lpstr>TSM3 Transit Ridership Validation</vt:lpstr>
      <vt:lpstr>PowerPoint Presentation</vt:lpstr>
      <vt:lpstr>TNC &amp; CAV Framework</vt:lpstr>
      <vt:lpstr>PowerPoint Presentation</vt:lpstr>
      <vt:lpstr>How can models be USEFUL  in planning for CAVs?</vt:lpstr>
      <vt:lpstr>CAVs in Trip-Based Models</vt:lpstr>
      <vt:lpstr>CAVs in Trip-Based  MPO Models</vt:lpstr>
      <vt:lpstr>Generation &amp; Mode Shares</vt:lpstr>
      <vt:lpstr>Trip Generation</vt:lpstr>
      <vt:lpstr>Mode Choice</vt:lpstr>
      <vt:lpstr>Passenger Destinations</vt:lpstr>
      <vt:lpstr>Trip Distribution</vt:lpstr>
      <vt:lpstr>Long-Distance Time-of-Day</vt:lpstr>
      <vt:lpstr>Time-of-Day</vt:lpstr>
      <vt:lpstr>ZOV Modeling</vt:lpstr>
      <vt:lpstr>Deadheading / ZOVs</vt:lpstr>
      <vt:lpstr>Private CAV ZOV Modeling Methods</vt:lpstr>
      <vt:lpstr>Shared CAV ZOV Modeling Methods</vt:lpstr>
      <vt:lpstr>Assignment</vt:lpstr>
      <vt:lpstr>Assignment</vt:lpstr>
      <vt:lpstr>Parting Thoughts</vt:lpstr>
      <vt:lpstr>PowerPoint Presentation</vt:lpstr>
    </vt:vector>
  </TitlesOfParts>
  <Company>Resource Systems Group,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Grady</dc:creator>
  <cp:lastModifiedBy>Steven Trevino</cp:lastModifiedBy>
  <cp:revision>404</cp:revision>
  <cp:lastPrinted>2016-03-02T22:36:09Z</cp:lastPrinted>
  <dcterms:created xsi:type="dcterms:W3CDTF">2014-08-06T20:41:25Z</dcterms:created>
  <dcterms:modified xsi:type="dcterms:W3CDTF">2020-02-26T15:50:46Z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0x0101003EA238586F101C4C8F0092603F43241D</vt:lpwstr>
  </property>
</Properties>
</file>