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 id="2147483949" r:id="rId5"/>
    <p:sldMasterId id="2147483652" r:id="rId6"/>
    <p:sldMasterId id="2147483786" r:id="rId7"/>
    <p:sldMasterId id="2147483816" r:id="rId8"/>
    <p:sldMasterId id="2147483846" r:id="rId9"/>
    <p:sldMasterId id="2147483876" r:id="rId10"/>
    <p:sldMasterId id="2147483888" r:id="rId11"/>
    <p:sldMasterId id="2147483961" r:id="rId12"/>
    <p:sldMasterId id="2147483991" r:id="rId13"/>
  </p:sldMasterIdLst>
  <p:notesMasterIdLst>
    <p:notesMasterId r:id="rId50"/>
  </p:notesMasterIdLst>
  <p:handoutMasterIdLst>
    <p:handoutMasterId r:id="rId51"/>
  </p:handoutMasterIdLst>
  <p:sldIdLst>
    <p:sldId id="262" r:id="rId14"/>
    <p:sldId id="659" r:id="rId15"/>
    <p:sldId id="289" r:id="rId16"/>
    <p:sldId id="290" r:id="rId17"/>
    <p:sldId id="291" r:id="rId18"/>
    <p:sldId id="292" r:id="rId19"/>
    <p:sldId id="293" r:id="rId20"/>
    <p:sldId id="260" r:id="rId21"/>
    <p:sldId id="294" r:id="rId22"/>
    <p:sldId id="295" r:id="rId23"/>
    <p:sldId id="664" r:id="rId24"/>
    <p:sldId id="297" r:id="rId25"/>
    <p:sldId id="299" r:id="rId26"/>
    <p:sldId id="315" r:id="rId27"/>
    <p:sldId id="298" r:id="rId28"/>
    <p:sldId id="665" r:id="rId29"/>
    <p:sldId id="660" r:id="rId30"/>
    <p:sldId id="663" r:id="rId31"/>
    <p:sldId id="564" r:id="rId32"/>
    <p:sldId id="300" r:id="rId33"/>
    <p:sldId id="567" r:id="rId34"/>
    <p:sldId id="569" r:id="rId35"/>
    <p:sldId id="571" r:id="rId36"/>
    <p:sldId id="572" r:id="rId37"/>
    <p:sldId id="573" r:id="rId38"/>
    <p:sldId id="574" r:id="rId39"/>
    <p:sldId id="661" r:id="rId40"/>
    <p:sldId id="667" r:id="rId41"/>
    <p:sldId id="301" r:id="rId42"/>
    <p:sldId id="302" r:id="rId43"/>
    <p:sldId id="303" r:id="rId44"/>
    <p:sldId id="304" r:id="rId45"/>
    <p:sldId id="305" r:id="rId46"/>
    <p:sldId id="666" r:id="rId47"/>
    <p:sldId id="312" r:id="rId48"/>
    <p:sldId id="257"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C31144-0A5B-4868-B9B7-D86829B6EED4}">
          <p14:sldIdLst>
            <p14:sldId id="262"/>
            <p14:sldId id="659"/>
            <p14:sldId id="289"/>
            <p14:sldId id="290"/>
            <p14:sldId id="291"/>
            <p14:sldId id="292"/>
            <p14:sldId id="293"/>
            <p14:sldId id="260"/>
            <p14:sldId id="294"/>
            <p14:sldId id="295"/>
            <p14:sldId id="664"/>
            <p14:sldId id="297"/>
            <p14:sldId id="299"/>
            <p14:sldId id="315"/>
            <p14:sldId id="298"/>
            <p14:sldId id="665"/>
            <p14:sldId id="660"/>
            <p14:sldId id="663"/>
            <p14:sldId id="564"/>
            <p14:sldId id="300"/>
            <p14:sldId id="567"/>
            <p14:sldId id="569"/>
            <p14:sldId id="571"/>
            <p14:sldId id="572"/>
            <p14:sldId id="573"/>
            <p14:sldId id="574"/>
            <p14:sldId id="661"/>
            <p14:sldId id="667"/>
            <p14:sldId id="301"/>
            <p14:sldId id="302"/>
            <p14:sldId id="303"/>
            <p14:sldId id="304"/>
            <p14:sldId id="305"/>
            <p14:sldId id="666"/>
            <p14:sldId id="312"/>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623"/>
    <a:srgbClr val="12284C"/>
    <a:srgbClr val="70B6CD"/>
    <a:srgbClr val="FFFF00"/>
    <a:srgbClr val="6FB1C8"/>
    <a:srgbClr val="002D74"/>
    <a:srgbClr val="DF9526"/>
    <a:srgbClr val="76777A"/>
    <a:srgbClr val="D52B35"/>
    <a:srgbClr val="042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6697D-6297-44AE-8B08-C478FD26206A}" v="153" dt="2020-02-26T13:13:21.210"/>
    <p1510:client id="{C6EC91F9-F852-4222-8913-185135B45A59}" v="108" dt="2020-02-25T22:11:37.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8" autoAdjust="0"/>
    <p:restoredTop sz="81048" autoAdjust="0"/>
  </p:normalViewPr>
  <p:slideViewPr>
    <p:cSldViewPr snapToGrid="0" snapToObjects="1">
      <p:cViewPr varScale="1">
        <p:scale>
          <a:sx n="105" d="100"/>
          <a:sy n="105" d="100"/>
        </p:scale>
        <p:origin x="1230" y="11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50" d="100"/>
          <a:sy n="50" d="100"/>
        </p:scale>
        <p:origin x="1828"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Baker" userId="1b97b2dd-8459-40ef-a79a-33d19f10aa4a" providerId="ADAL" clId="{C6EC91F9-F852-4222-8913-185135B45A59}"/>
    <pc:docChg chg="undo custSel addSld delSld modSld sldOrd modSection">
      <pc:chgData name="Max Baker" userId="1b97b2dd-8459-40ef-a79a-33d19f10aa4a" providerId="ADAL" clId="{C6EC91F9-F852-4222-8913-185135B45A59}" dt="2020-02-25T22:11:37.705" v="1798"/>
      <pc:docMkLst>
        <pc:docMk/>
      </pc:docMkLst>
      <pc:sldChg chg="delSp modSp mod">
        <pc:chgData name="Max Baker" userId="1b97b2dd-8459-40ef-a79a-33d19f10aa4a" providerId="ADAL" clId="{C6EC91F9-F852-4222-8913-185135B45A59}" dt="2020-02-25T19:21:35.629" v="443" actId="1035"/>
        <pc:sldMkLst>
          <pc:docMk/>
          <pc:sldMk cId="1556598795" sldId="260"/>
        </pc:sldMkLst>
        <pc:spChg chg="mod">
          <ac:chgData name="Max Baker" userId="1b97b2dd-8459-40ef-a79a-33d19f10aa4a" providerId="ADAL" clId="{C6EC91F9-F852-4222-8913-185135B45A59}" dt="2020-02-25T19:21:35.629" v="443" actId="1035"/>
          <ac:spMkLst>
            <pc:docMk/>
            <pc:sldMk cId="1556598795" sldId="260"/>
            <ac:spMk id="10" creationId="{CD71D255-1CF0-8640-85A7-355CB92E36ED}"/>
          </ac:spMkLst>
        </pc:spChg>
        <pc:spChg chg="mod">
          <ac:chgData name="Max Baker" userId="1b97b2dd-8459-40ef-a79a-33d19f10aa4a" providerId="ADAL" clId="{C6EC91F9-F852-4222-8913-185135B45A59}" dt="2020-02-25T19:21:35.629" v="443" actId="1035"/>
          <ac:spMkLst>
            <pc:docMk/>
            <pc:sldMk cId="1556598795" sldId="260"/>
            <ac:spMk id="11" creationId="{74C4E126-C481-7848-89F8-D5E58C573B83}"/>
          </ac:spMkLst>
        </pc:spChg>
        <pc:spChg chg="mod">
          <ac:chgData name="Max Baker" userId="1b97b2dd-8459-40ef-a79a-33d19f10aa4a" providerId="ADAL" clId="{C6EC91F9-F852-4222-8913-185135B45A59}" dt="2020-02-25T19:21:35.629" v="443" actId="1035"/>
          <ac:spMkLst>
            <pc:docMk/>
            <pc:sldMk cId="1556598795" sldId="260"/>
            <ac:spMk id="12" creationId="{387B2877-BBE3-704B-AE0D-56A63B924DB3}"/>
          </ac:spMkLst>
        </pc:spChg>
        <pc:spChg chg="mod">
          <ac:chgData name="Max Baker" userId="1b97b2dd-8459-40ef-a79a-33d19f10aa4a" providerId="ADAL" clId="{C6EC91F9-F852-4222-8913-185135B45A59}" dt="2020-02-25T19:21:35.629" v="443" actId="1035"/>
          <ac:spMkLst>
            <pc:docMk/>
            <pc:sldMk cId="1556598795" sldId="260"/>
            <ac:spMk id="13" creationId="{CAA80624-E898-5749-8D4F-792FA348EA53}"/>
          </ac:spMkLst>
        </pc:spChg>
        <pc:spChg chg="mod">
          <ac:chgData name="Max Baker" userId="1b97b2dd-8459-40ef-a79a-33d19f10aa4a" providerId="ADAL" clId="{C6EC91F9-F852-4222-8913-185135B45A59}" dt="2020-02-25T19:21:35.629" v="443" actId="1035"/>
          <ac:spMkLst>
            <pc:docMk/>
            <pc:sldMk cId="1556598795" sldId="260"/>
            <ac:spMk id="14" creationId="{F88F5B76-E11E-124B-A0DC-FBD9ED0C1CF6}"/>
          </ac:spMkLst>
        </pc:spChg>
        <pc:spChg chg="mod">
          <ac:chgData name="Max Baker" userId="1b97b2dd-8459-40ef-a79a-33d19f10aa4a" providerId="ADAL" clId="{C6EC91F9-F852-4222-8913-185135B45A59}" dt="2020-02-25T19:21:35.629" v="443" actId="1035"/>
          <ac:spMkLst>
            <pc:docMk/>
            <pc:sldMk cId="1556598795" sldId="260"/>
            <ac:spMk id="15" creationId="{840E2FE3-E89F-8B4E-BCB7-5C95D3B6D46B}"/>
          </ac:spMkLst>
        </pc:spChg>
        <pc:spChg chg="mod">
          <ac:chgData name="Max Baker" userId="1b97b2dd-8459-40ef-a79a-33d19f10aa4a" providerId="ADAL" clId="{C6EC91F9-F852-4222-8913-185135B45A59}" dt="2020-02-25T19:21:35.629" v="443" actId="1035"/>
          <ac:spMkLst>
            <pc:docMk/>
            <pc:sldMk cId="1556598795" sldId="260"/>
            <ac:spMk id="16" creationId="{EDC44FD5-A824-A04C-BA45-2A26F27250AC}"/>
          </ac:spMkLst>
        </pc:spChg>
        <pc:spChg chg="mod">
          <ac:chgData name="Max Baker" userId="1b97b2dd-8459-40ef-a79a-33d19f10aa4a" providerId="ADAL" clId="{C6EC91F9-F852-4222-8913-185135B45A59}" dt="2020-02-25T19:21:35.629" v="443" actId="1035"/>
          <ac:spMkLst>
            <pc:docMk/>
            <pc:sldMk cId="1556598795" sldId="260"/>
            <ac:spMk id="17" creationId="{2EE7D9B1-29F1-4746-A300-120C30034DEA}"/>
          </ac:spMkLst>
        </pc:spChg>
        <pc:spChg chg="mod">
          <ac:chgData name="Max Baker" userId="1b97b2dd-8459-40ef-a79a-33d19f10aa4a" providerId="ADAL" clId="{C6EC91F9-F852-4222-8913-185135B45A59}" dt="2020-02-25T19:21:35.629" v="443" actId="1035"/>
          <ac:spMkLst>
            <pc:docMk/>
            <pc:sldMk cId="1556598795" sldId="260"/>
            <ac:spMk id="18" creationId="{2429053F-1059-AD48-90F0-2ECDB9BABB3D}"/>
          </ac:spMkLst>
        </pc:spChg>
        <pc:spChg chg="mod">
          <ac:chgData name="Max Baker" userId="1b97b2dd-8459-40ef-a79a-33d19f10aa4a" providerId="ADAL" clId="{C6EC91F9-F852-4222-8913-185135B45A59}" dt="2020-02-25T19:21:35.629" v="443" actId="1035"/>
          <ac:spMkLst>
            <pc:docMk/>
            <pc:sldMk cId="1556598795" sldId="260"/>
            <ac:spMk id="19" creationId="{43CA9D45-3BDF-E148-908A-2A793ADDBA21}"/>
          </ac:spMkLst>
        </pc:spChg>
        <pc:spChg chg="mod">
          <ac:chgData name="Max Baker" userId="1b97b2dd-8459-40ef-a79a-33d19f10aa4a" providerId="ADAL" clId="{C6EC91F9-F852-4222-8913-185135B45A59}" dt="2020-02-25T19:21:35.629" v="443" actId="1035"/>
          <ac:spMkLst>
            <pc:docMk/>
            <pc:sldMk cId="1556598795" sldId="260"/>
            <ac:spMk id="20" creationId="{2E555702-0AEF-E74A-94B8-ACDEBA103CF7}"/>
          </ac:spMkLst>
        </pc:spChg>
        <pc:grpChg chg="del">
          <ac:chgData name="Max Baker" userId="1b97b2dd-8459-40ef-a79a-33d19f10aa4a" providerId="ADAL" clId="{C6EC91F9-F852-4222-8913-185135B45A59}" dt="2020-02-25T19:21:30.751" v="426" actId="478"/>
          <ac:grpSpMkLst>
            <pc:docMk/>
            <pc:sldMk cId="1556598795" sldId="260"/>
            <ac:grpSpMk id="2" creationId="{9B12C4A1-EB04-BA41-9647-F5EF41AAFF37}"/>
          </ac:grpSpMkLst>
        </pc:grpChg>
        <pc:grpChg chg="mod">
          <ac:chgData name="Max Baker" userId="1b97b2dd-8459-40ef-a79a-33d19f10aa4a" providerId="ADAL" clId="{C6EC91F9-F852-4222-8913-185135B45A59}" dt="2020-02-25T19:21:35.629" v="443" actId="1035"/>
          <ac:grpSpMkLst>
            <pc:docMk/>
            <pc:sldMk cId="1556598795" sldId="260"/>
            <ac:grpSpMk id="7" creationId="{70073472-D2ED-CB42-83D0-7458AFFDB148}"/>
          </ac:grpSpMkLst>
        </pc:grpChg>
        <pc:grpChg chg="mod">
          <ac:chgData name="Max Baker" userId="1b97b2dd-8459-40ef-a79a-33d19f10aa4a" providerId="ADAL" clId="{C6EC91F9-F852-4222-8913-185135B45A59}" dt="2020-02-25T19:21:35.629" v="443" actId="1035"/>
          <ac:grpSpMkLst>
            <pc:docMk/>
            <pc:sldMk cId="1556598795" sldId="260"/>
            <ac:grpSpMk id="21" creationId="{17099A65-5041-4CB4-B610-196E87199951}"/>
          </ac:grpSpMkLst>
        </pc:grpChg>
        <pc:grpChg chg="mod">
          <ac:chgData name="Max Baker" userId="1b97b2dd-8459-40ef-a79a-33d19f10aa4a" providerId="ADAL" clId="{C6EC91F9-F852-4222-8913-185135B45A59}" dt="2020-02-25T19:21:35.629" v="443" actId="1035"/>
          <ac:grpSpMkLst>
            <pc:docMk/>
            <pc:sldMk cId="1556598795" sldId="260"/>
            <ac:grpSpMk id="33" creationId="{728B5C86-8E28-4242-82A3-BAEB228AD790}"/>
          </ac:grpSpMkLst>
        </pc:grpChg>
        <pc:grpChg chg="mod">
          <ac:chgData name="Max Baker" userId="1b97b2dd-8459-40ef-a79a-33d19f10aa4a" providerId="ADAL" clId="{C6EC91F9-F852-4222-8913-185135B45A59}" dt="2020-02-25T19:21:35.629" v="443" actId="1035"/>
          <ac:grpSpMkLst>
            <pc:docMk/>
            <pc:sldMk cId="1556598795" sldId="260"/>
            <ac:grpSpMk id="56" creationId="{642AACA1-560D-42ED-822A-443301C07406}"/>
          </ac:grpSpMkLst>
        </pc:grpChg>
      </pc:sldChg>
      <pc:sldChg chg="modSp mod">
        <pc:chgData name="Max Baker" userId="1b97b2dd-8459-40ef-a79a-33d19f10aa4a" providerId="ADAL" clId="{C6EC91F9-F852-4222-8913-185135B45A59}" dt="2020-02-25T18:23:47.506" v="74" actId="20577"/>
        <pc:sldMkLst>
          <pc:docMk/>
          <pc:sldMk cId="169597896" sldId="262"/>
        </pc:sldMkLst>
        <pc:spChg chg="mod">
          <ac:chgData name="Max Baker" userId="1b97b2dd-8459-40ef-a79a-33d19f10aa4a" providerId="ADAL" clId="{C6EC91F9-F852-4222-8913-185135B45A59}" dt="2020-02-25T18:23:23.199" v="58" actId="20577"/>
          <ac:spMkLst>
            <pc:docMk/>
            <pc:sldMk cId="169597896" sldId="262"/>
            <ac:spMk id="2" creationId="{B476B0CA-E975-FB44-BDB8-2149C8FB0BE5}"/>
          </ac:spMkLst>
        </pc:spChg>
        <pc:spChg chg="mod">
          <ac:chgData name="Max Baker" userId="1b97b2dd-8459-40ef-a79a-33d19f10aa4a" providerId="ADAL" clId="{C6EC91F9-F852-4222-8913-185135B45A59}" dt="2020-02-25T18:23:47.506" v="74" actId="20577"/>
          <ac:spMkLst>
            <pc:docMk/>
            <pc:sldMk cId="169597896" sldId="262"/>
            <ac:spMk id="12" creationId="{7A4C37D3-4446-461B-B836-C0C67C6A842E}"/>
          </ac:spMkLst>
        </pc:spChg>
      </pc:sldChg>
      <pc:sldChg chg="del">
        <pc:chgData name="Max Baker" userId="1b97b2dd-8459-40ef-a79a-33d19f10aa4a" providerId="ADAL" clId="{C6EC91F9-F852-4222-8913-185135B45A59}" dt="2020-02-25T18:27:05.716" v="175" actId="47"/>
        <pc:sldMkLst>
          <pc:docMk/>
          <pc:sldMk cId="417423956" sldId="267"/>
        </pc:sldMkLst>
      </pc:sldChg>
      <pc:sldChg chg="addSp delSp mod">
        <pc:chgData name="Max Baker" userId="1b97b2dd-8459-40ef-a79a-33d19f10aa4a" providerId="ADAL" clId="{C6EC91F9-F852-4222-8913-185135B45A59}" dt="2020-02-25T19:20:29.798" v="340" actId="478"/>
        <pc:sldMkLst>
          <pc:docMk/>
          <pc:sldMk cId="3648023539" sldId="289"/>
        </pc:sldMkLst>
        <pc:spChg chg="add del">
          <ac:chgData name="Max Baker" userId="1b97b2dd-8459-40ef-a79a-33d19f10aa4a" providerId="ADAL" clId="{C6EC91F9-F852-4222-8913-185135B45A59}" dt="2020-02-25T19:20:28.991" v="339" actId="478"/>
          <ac:spMkLst>
            <pc:docMk/>
            <pc:sldMk cId="3648023539" sldId="289"/>
            <ac:spMk id="7" creationId="{B6EBEDD5-877A-7A40-9559-8BCF19042C58}"/>
          </ac:spMkLst>
        </pc:spChg>
        <pc:picChg chg="del">
          <ac:chgData name="Max Baker" userId="1b97b2dd-8459-40ef-a79a-33d19f10aa4a" providerId="ADAL" clId="{C6EC91F9-F852-4222-8913-185135B45A59}" dt="2020-02-25T19:20:29.798" v="340" actId="478"/>
          <ac:picMkLst>
            <pc:docMk/>
            <pc:sldMk cId="3648023539" sldId="289"/>
            <ac:picMk id="10" creationId="{3E72D716-898F-264F-8DF0-7EF67CC2C30A}"/>
          </ac:picMkLst>
        </pc:picChg>
      </pc:sldChg>
      <pc:sldChg chg="delSp mod">
        <pc:chgData name="Max Baker" userId="1b97b2dd-8459-40ef-a79a-33d19f10aa4a" providerId="ADAL" clId="{C6EC91F9-F852-4222-8913-185135B45A59}" dt="2020-02-25T19:20:42.886" v="341" actId="478"/>
        <pc:sldMkLst>
          <pc:docMk/>
          <pc:sldMk cId="1020310330" sldId="290"/>
        </pc:sldMkLst>
        <pc:spChg chg="del">
          <ac:chgData name="Max Baker" userId="1b97b2dd-8459-40ef-a79a-33d19f10aa4a" providerId="ADAL" clId="{C6EC91F9-F852-4222-8913-185135B45A59}" dt="2020-02-25T19:20:19.494" v="337" actId="478"/>
          <ac:spMkLst>
            <pc:docMk/>
            <pc:sldMk cId="1020310330" sldId="290"/>
            <ac:spMk id="44" creationId="{25249BD8-2755-6C41-AD3D-30B5BEA68A3F}"/>
          </ac:spMkLst>
        </pc:spChg>
        <pc:grpChg chg="del">
          <ac:chgData name="Max Baker" userId="1b97b2dd-8459-40ef-a79a-33d19f10aa4a" providerId="ADAL" clId="{C6EC91F9-F852-4222-8913-185135B45A59}" dt="2020-02-25T19:20:42.886" v="341" actId="478"/>
          <ac:grpSpMkLst>
            <pc:docMk/>
            <pc:sldMk cId="1020310330" sldId="290"/>
            <ac:grpSpMk id="2" creationId="{78D9CA38-A1FC-4917-9FB7-15C8E42F669A}"/>
          </ac:grpSpMkLst>
        </pc:grpChg>
        <pc:picChg chg="del">
          <ac:chgData name="Max Baker" userId="1b97b2dd-8459-40ef-a79a-33d19f10aa4a" providerId="ADAL" clId="{C6EC91F9-F852-4222-8913-185135B45A59}" dt="2020-02-25T19:20:21.526" v="338" actId="478"/>
          <ac:picMkLst>
            <pc:docMk/>
            <pc:sldMk cId="1020310330" sldId="290"/>
            <ac:picMk id="11" creationId="{238E34FE-A7F4-E24F-90D8-B10D65504363}"/>
          </ac:picMkLst>
        </pc:picChg>
      </pc:sldChg>
      <pc:sldChg chg="delSp modSp mod">
        <pc:chgData name="Max Baker" userId="1b97b2dd-8459-40ef-a79a-33d19f10aa4a" providerId="ADAL" clId="{C6EC91F9-F852-4222-8913-185135B45A59}" dt="2020-02-25T19:20:59.745" v="377" actId="1036"/>
        <pc:sldMkLst>
          <pc:docMk/>
          <pc:sldMk cId="1414208983" sldId="291"/>
        </pc:sldMkLst>
        <pc:grpChg chg="del">
          <ac:chgData name="Max Baker" userId="1b97b2dd-8459-40ef-a79a-33d19f10aa4a" providerId="ADAL" clId="{C6EC91F9-F852-4222-8913-185135B45A59}" dt="2020-02-25T19:20:48.824" v="342" actId="478"/>
          <ac:grpSpMkLst>
            <pc:docMk/>
            <pc:sldMk cId="1414208983" sldId="291"/>
            <ac:grpSpMk id="2" creationId="{78D9CA38-A1FC-4917-9FB7-15C8E42F669A}"/>
          </ac:grpSpMkLst>
        </pc:grpChg>
        <pc:grpChg chg="mod">
          <ac:chgData name="Max Baker" userId="1b97b2dd-8459-40ef-a79a-33d19f10aa4a" providerId="ADAL" clId="{C6EC91F9-F852-4222-8913-185135B45A59}" dt="2020-02-25T19:20:59.745" v="377" actId="1036"/>
          <ac:grpSpMkLst>
            <pc:docMk/>
            <pc:sldMk cId="1414208983" sldId="291"/>
            <ac:grpSpMk id="7" creationId="{3018323C-1D97-4E25-BAF9-8196A2D1A000}"/>
          </ac:grpSpMkLst>
        </pc:grpChg>
        <pc:grpChg chg="mod">
          <ac:chgData name="Max Baker" userId="1b97b2dd-8459-40ef-a79a-33d19f10aa4a" providerId="ADAL" clId="{C6EC91F9-F852-4222-8913-185135B45A59}" dt="2020-02-25T19:20:59.745" v="377" actId="1036"/>
          <ac:grpSpMkLst>
            <pc:docMk/>
            <pc:sldMk cId="1414208983" sldId="291"/>
            <ac:grpSpMk id="11" creationId="{84AFF975-B71E-3249-B977-F1440D6BC20C}"/>
          </ac:grpSpMkLst>
        </pc:grpChg>
      </pc:sldChg>
      <pc:sldChg chg="delSp modSp mod">
        <pc:chgData name="Max Baker" userId="1b97b2dd-8459-40ef-a79a-33d19f10aa4a" providerId="ADAL" clId="{C6EC91F9-F852-4222-8913-185135B45A59}" dt="2020-02-25T19:21:12.719" v="402" actId="478"/>
        <pc:sldMkLst>
          <pc:docMk/>
          <pc:sldMk cId="4040537923" sldId="292"/>
        </pc:sldMkLst>
        <pc:grpChg chg="del">
          <ac:chgData name="Max Baker" userId="1b97b2dd-8459-40ef-a79a-33d19f10aa4a" providerId="ADAL" clId="{C6EC91F9-F852-4222-8913-185135B45A59}" dt="2020-02-25T19:21:12.719" v="402" actId="478"/>
          <ac:grpSpMkLst>
            <pc:docMk/>
            <pc:sldMk cId="4040537923" sldId="292"/>
            <ac:grpSpMk id="2" creationId="{78D9CA38-A1FC-4917-9FB7-15C8E42F669A}"/>
          </ac:grpSpMkLst>
        </pc:grpChg>
        <pc:grpChg chg="mod">
          <ac:chgData name="Max Baker" userId="1b97b2dd-8459-40ef-a79a-33d19f10aa4a" providerId="ADAL" clId="{C6EC91F9-F852-4222-8913-185135B45A59}" dt="2020-02-25T19:21:10.745" v="401" actId="1036"/>
          <ac:grpSpMkLst>
            <pc:docMk/>
            <pc:sldMk cId="4040537923" sldId="292"/>
            <ac:grpSpMk id="7" creationId="{3018323C-1D97-4E25-BAF9-8196A2D1A000}"/>
          </ac:grpSpMkLst>
        </pc:grpChg>
        <pc:grpChg chg="mod">
          <ac:chgData name="Max Baker" userId="1b97b2dd-8459-40ef-a79a-33d19f10aa4a" providerId="ADAL" clId="{C6EC91F9-F852-4222-8913-185135B45A59}" dt="2020-02-25T19:21:10.745" v="401" actId="1036"/>
          <ac:grpSpMkLst>
            <pc:docMk/>
            <pc:sldMk cId="4040537923" sldId="292"/>
            <ac:grpSpMk id="10" creationId="{F78A76F5-43AA-40CD-8461-D561B654C546}"/>
          </ac:grpSpMkLst>
        </pc:grpChg>
      </pc:sldChg>
      <pc:sldChg chg="delSp modSp mod">
        <pc:chgData name="Max Baker" userId="1b97b2dd-8459-40ef-a79a-33d19f10aa4a" providerId="ADAL" clId="{C6EC91F9-F852-4222-8913-185135B45A59}" dt="2020-02-25T19:21:25.611" v="425" actId="1036"/>
        <pc:sldMkLst>
          <pc:docMk/>
          <pc:sldMk cId="1513599931" sldId="293"/>
        </pc:sldMkLst>
        <pc:spChg chg="mod">
          <ac:chgData name="Max Baker" userId="1b97b2dd-8459-40ef-a79a-33d19f10aa4a" providerId="ADAL" clId="{C6EC91F9-F852-4222-8913-185135B45A59}" dt="2020-02-25T19:21:25.611" v="425" actId="1036"/>
          <ac:spMkLst>
            <pc:docMk/>
            <pc:sldMk cId="1513599931" sldId="293"/>
            <ac:spMk id="11" creationId="{20E9C4F8-F4C7-4E3D-8DA2-2F2373E100C7}"/>
          </ac:spMkLst>
        </pc:spChg>
        <pc:spChg chg="del">
          <ac:chgData name="Max Baker" userId="1b97b2dd-8459-40ef-a79a-33d19f10aa4a" providerId="ADAL" clId="{C6EC91F9-F852-4222-8913-185135B45A59}" dt="2020-02-25T19:21:18.095" v="403" actId="478"/>
          <ac:spMkLst>
            <pc:docMk/>
            <pc:sldMk cId="1513599931" sldId="293"/>
            <ac:spMk id="12" creationId="{2107E6AC-91E7-AF48-92E8-7589A8666A29}"/>
          </ac:spMkLst>
        </pc:spChg>
        <pc:grpChg chg="del">
          <ac:chgData name="Max Baker" userId="1b97b2dd-8459-40ef-a79a-33d19f10aa4a" providerId="ADAL" clId="{C6EC91F9-F852-4222-8913-185135B45A59}" dt="2020-02-25T19:21:19.471" v="404" actId="478"/>
          <ac:grpSpMkLst>
            <pc:docMk/>
            <pc:sldMk cId="1513599931" sldId="293"/>
            <ac:grpSpMk id="2" creationId="{78D9CA38-A1FC-4917-9FB7-15C8E42F669A}"/>
          </ac:grpSpMkLst>
        </pc:grpChg>
        <pc:grpChg chg="mod">
          <ac:chgData name="Max Baker" userId="1b97b2dd-8459-40ef-a79a-33d19f10aa4a" providerId="ADAL" clId="{C6EC91F9-F852-4222-8913-185135B45A59}" dt="2020-02-25T19:21:25.611" v="425" actId="1036"/>
          <ac:grpSpMkLst>
            <pc:docMk/>
            <pc:sldMk cId="1513599931" sldId="293"/>
            <ac:grpSpMk id="7" creationId="{3018323C-1D97-4E25-BAF9-8196A2D1A000}"/>
          </ac:grpSpMkLst>
        </pc:grpChg>
        <pc:picChg chg="mod">
          <ac:chgData name="Max Baker" userId="1b97b2dd-8459-40ef-a79a-33d19f10aa4a" providerId="ADAL" clId="{C6EC91F9-F852-4222-8913-185135B45A59}" dt="2020-02-25T19:21:25.611" v="425" actId="1036"/>
          <ac:picMkLst>
            <pc:docMk/>
            <pc:sldMk cId="1513599931" sldId="293"/>
            <ac:picMk id="10" creationId="{DAE8A13B-B27F-4F26-9FAA-C1B9C5D55080}"/>
          </ac:picMkLst>
        </pc:picChg>
      </pc:sldChg>
      <pc:sldChg chg="delSp modSp mod">
        <pc:chgData name="Max Baker" userId="1b97b2dd-8459-40ef-a79a-33d19f10aa4a" providerId="ADAL" clId="{C6EC91F9-F852-4222-8913-185135B45A59}" dt="2020-02-25T19:21:49.800" v="468" actId="1035"/>
        <pc:sldMkLst>
          <pc:docMk/>
          <pc:sldMk cId="2825339419" sldId="294"/>
        </pc:sldMkLst>
        <pc:spChg chg="mod">
          <ac:chgData name="Max Baker" userId="1b97b2dd-8459-40ef-a79a-33d19f10aa4a" providerId="ADAL" clId="{C6EC91F9-F852-4222-8913-185135B45A59}" dt="2020-02-25T19:21:49.800" v="468" actId="1035"/>
          <ac:spMkLst>
            <pc:docMk/>
            <pc:sldMk cId="2825339419" sldId="294"/>
            <ac:spMk id="10" creationId="{CD71D255-1CF0-8640-85A7-355CB92E36ED}"/>
          </ac:spMkLst>
        </pc:spChg>
        <pc:spChg chg="mod">
          <ac:chgData name="Max Baker" userId="1b97b2dd-8459-40ef-a79a-33d19f10aa4a" providerId="ADAL" clId="{C6EC91F9-F852-4222-8913-185135B45A59}" dt="2020-02-25T19:21:49.800" v="468" actId="1035"/>
          <ac:spMkLst>
            <pc:docMk/>
            <pc:sldMk cId="2825339419" sldId="294"/>
            <ac:spMk id="11" creationId="{74C4E126-C481-7848-89F8-D5E58C573B83}"/>
          </ac:spMkLst>
        </pc:spChg>
        <pc:spChg chg="mod">
          <ac:chgData name="Max Baker" userId="1b97b2dd-8459-40ef-a79a-33d19f10aa4a" providerId="ADAL" clId="{C6EC91F9-F852-4222-8913-185135B45A59}" dt="2020-02-25T19:21:49.800" v="468" actId="1035"/>
          <ac:spMkLst>
            <pc:docMk/>
            <pc:sldMk cId="2825339419" sldId="294"/>
            <ac:spMk id="12" creationId="{387B2877-BBE3-704B-AE0D-56A63B924DB3}"/>
          </ac:spMkLst>
        </pc:spChg>
        <pc:spChg chg="mod">
          <ac:chgData name="Max Baker" userId="1b97b2dd-8459-40ef-a79a-33d19f10aa4a" providerId="ADAL" clId="{C6EC91F9-F852-4222-8913-185135B45A59}" dt="2020-02-25T19:21:49.800" v="468" actId="1035"/>
          <ac:spMkLst>
            <pc:docMk/>
            <pc:sldMk cId="2825339419" sldId="294"/>
            <ac:spMk id="13" creationId="{CAA80624-E898-5749-8D4F-792FA348EA53}"/>
          </ac:spMkLst>
        </pc:spChg>
        <pc:spChg chg="mod">
          <ac:chgData name="Max Baker" userId="1b97b2dd-8459-40ef-a79a-33d19f10aa4a" providerId="ADAL" clId="{C6EC91F9-F852-4222-8913-185135B45A59}" dt="2020-02-25T19:21:49.800" v="468" actId="1035"/>
          <ac:spMkLst>
            <pc:docMk/>
            <pc:sldMk cId="2825339419" sldId="294"/>
            <ac:spMk id="14" creationId="{F88F5B76-E11E-124B-A0DC-FBD9ED0C1CF6}"/>
          </ac:spMkLst>
        </pc:spChg>
        <pc:spChg chg="mod">
          <ac:chgData name="Max Baker" userId="1b97b2dd-8459-40ef-a79a-33d19f10aa4a" providerId="ADAL" clId="{C6EC91F9-F852-4222-8913-185135B45A59}" dt="2020-02-25T19:21:49.800" v="468" actId="1035"/>
          <ac:spMkLst>
            <pc:docMk/>
            <pc:sldMk cId="2825339419" sldId="294"/>
            <ac:spMk id="15" creationId="{840E2FE3-E89F-8B4E-BCB7-5C95D3B6D46B}"/>
          </ac:spMkLst>
        </pc:spChg>
        <pc:spChg chg="mod">
          <ac:chgData name="Max Baker" userId="1b97b2dd-8459-40ef-a79a-33d19f10aa4a" providerId="ADAL" clId="{C6EC91F9-F852-4222-8913-185135B45A59}" dt="2020-02-25T19:21:49.800" v="468" actId="1035"/>
          <ac:spMkLst>
            <pc:docMk/>
            <pc:sldMk cId="2825339419" sldId="294"/>
            <ac:spMk id="16" creationId="{EDC44FD5-A824-A04C-BA45-2A26F27250AC}"/>
          </ac:spMkLst>
        </pc:spChg>
        <pc:spChg chg="mod">
          <ac:chgData name="Max Baker" userId="1b97b2dd-8459-40ef-a79a-33d19f10aa4a" providerId="ADAL" clId="{C6EC91F9-F852-4222-8913-185135B45A59}" dt="2020-02-25T19:21:49.800" v="468" actId="1035"/>
          <ac:spMkLst>
            <pc:docMk/>
            <pc:sldMk cId="2825339419" sldId="294"/>
            <ac:spMk id="17" creationId="{2EE7D9B1-29F1-4746-A300-120C30034DEA}"/>
          </ac:spMkLst>
        </pc:spChg>
        <pc:spChg chg="mod">
          <ac:chgData name="Max Baker" userId="1b97b2dd-8459-40ef-a79a-33d19f10aa4a" providerId="ADAL" clId="{C6EC91F9-F852-4222-8913-185135B45A59}" dt="2020-02-25T19:21:49.800" v="468" actId="1035"/>
          <ac:spMkLst>
            <pc:docMk/>
            <pc:sldMk cId="2825339419" sldId="294"/>
            <ac:spMk id="18" creationId="{2429053F-1059-AD48-90F0-2ECDB9BABB3D}"/>
          </ac:spMkLst>
        </pc:spChg>
        <pc:spChg chg="mod">
          <ac:chgData name="Max Baker" userId="1b97b2dd-8459-40ef-a79a-33d19f10aa4a" providerId="ADAL" clId="{C6EC91F9-F852-4222-8913-185135B45A59}" dt="2020-02-25T19:21:49.800" v="468" actId="1035"/>
          <ac:spMkLst>
            <pc:docMk/>
            <pc:sldMk cId="2825339419" sldId="294"/>
            <ac:spMk id="19" creationId="{43CA9D45-3BDF-E148-908A-2A793ADDBA21}"/>
          </ac:spMkLst>
        </pc:spChg>
        <pc:spChg chg="mod">
          <ac:chgData name="Max Baker" userId="1b97b2dd-8459-40ef-a79a-33d19f10aa4a" providerId="ADAL" clId="{C6EC91F9-F852-4222-8913-185135B45A59}" dt="2020-02-25T19:21:49.800" v="468" actId="1035"/>
          <ac:spMkLst>
            <pc:docMk/>
            <pc:sldMk cId="2825339419" sldId="294"/>
            <ac:spMk id="20" creationId="{2E555702-0AEF-E74A-94B8-ACDEBA103CF7}"/>
          </ac:spMkLst>
        </pc:spChg>
        <pc:grpChg chg="del">
          <ac:chgData name="Max Baker" userId="1b97b2dd-8459-40ef-a79a-33d19f10aa4a" providerId="ADAL" clId="{C6EC91F9-F852-4222-8913-185135B45A59}" dt="2020-02-25T19:21:41.728" v="444" actId="478"/>
          <ac:grpSpMkLst>
            <pc:docMk/>
            <pc:sldMk cId="2825339419" sldId="294"/>
            <ac:grpSpMk id="2" creationId="{9B12C4A1-EB04-BA41-9647-F5EF41AAFF37}"/>
          </ac:grpSpMkLst>
        </pc:grpChg>
        <pc:grpChg chg="mod">
          <ac:chgData name="Max Baker" userId="1b97b2dd-8459-40ef-a79a-33d19f10aa4a" providerId="ADAL" clId="{C6EC91F9-F852-4222-8913-185135B45A59}" dt="2020-02-25T19:21:49.800" v="468" actId="1035"/>
          <ac:grpSpMkLst>
            <pc:docMk/>
            <pc:sldMk cId="2825339419" sldId="294"/>
            <ac:grpSpMk id="7" creationId="{70073472-D2ED-CB42-83D0-7458AFFDB148}"/>
          </ac:grpSpMkLst>
        </pc:grpChg>
        <pc:grpChg chg="mod">
          <ac:chgData name="Max Baker" userId="1b97b2dd-8459-40ef-a79a-33d19f10aa4a" providerId="ADAL" clId="{C6EC91F9-F852-4222-8913-185135B45A59}" dt="2020-02-25T19:21:49.800" v="468" actId="1035"/>
          <ac:grpSpMkLst>
            <pc:docMk/>
            <pc:sldMk cId="2825339419" sldId="294"/>
            <ac:grpSpMk id="21" creationId="{55026E41-501C-8C49-AC41-047398A3006B}"/>
          </ac:grpSpMkLst>
        </pc:grpChg>
        <pc:grpChg chg="mod">
          <ac:chgData name="Max Baker" userId="1b97b2dd-8459-40ef-a79a-33d19f10aa4a" providerId="ADAL" clId="{C6EC91F9-F852-4222-8913-185135B45A59}" dt="2020-02-25T19:21:49.800" v="468" actId="1035"/>
          <ac:grpSpMkLst>
            <pc:docMk/>
            <pc:sldMk cId="2825339419" sldId="294"/>
            <ac:grpSpMk id="31" creationId="{53997882-765B-2D45-8FCA-0E04DDFFCF48}"/>
          </ac:grpSpMkLst>
        </pc:grpChg>
        <pc:grpChg chg="mod">
          <ac:chgData name="Max Baker" userId="1b97b2dd-8459-40ef-a79a-33d19f10aa4a" providerId="ADAL" clId="{C6EC91F9-F852-4222-8913-185135B45A59}" dt="2020-02-25T19:21:49.800" v="468" actId="1035"/>
          <ac:grpSpMkLst>
            <pc:docMk/>
            <pc:sldMk cId="2825339419" sldId="294"/>
            <ac:grpSpMk id="35" creationId="{6EFBBCE3-1D3F-6946-BA96-CA3F4BE45F17}"/>
          </ac:grpSpMkLst>
        </pc:grpChg>
      </pc:sldChg>
      <pc:sldChg chg="delSp modSp mod">
        <pc:chgData name="Max Baker" userId="1b97b2dd-8459-40ef-a79a-33d19f10aa4a" providerId="ADAL" clId="{C6EC91F9-F852-4222-8913-185135B45A59}" dt="2020-02-25T19:22:10.016" v="520" actId="1036"/>
        <pc:sldMkLst>
          <pc:docMk/>
          <pc:sldMk cId="1677841633" sldId="295"/>
        </pc:sldMkLst>
        <pc:spChg chg="mod">
          <ac:chgData name="Max Baker" userId="1b97b2dd-8459-40ef-a79a-33d19f10aa4a" providerId="ADAL" clId="{C6EC91F9-F852-4222-8913-185135B45A59}" dt="2020-02-25T19:22:04.113" v="505" actId="1036"/>
          <ac:spMkLst>
            <pc:docMk/>
            <pc:sldMk cId="1677841633" sldId="295"/>
            <ac:spMk id="12" creationId="{8C01FDFF-3C25-4800-BC56-E6416970998B}"/>
          </ac:spMkLst>
        </pc:spChg>
        <pc:spChg chg="mod">
          <ac:chgData name="Max Baker" userId="1b97b2dd-8459-40ef-a79a-33d19f10aa4a" providerId="ADAL" clId="{C6EC91F9-F852-4222-8913-185135B45A59}" dt="2020-02-25T19:22:04.113" v="505" actId="1036"/>
          <ac:spMkLst>
            <pc:docMk/>
            <pc:sldMk cId="1677841633" sldId="295"/>
            <ac:spMk id="15" creationId="{8CB8580D-7BB2-0D4A-B822-3FBAA72166BC}"/>
          </ac:spMkLst>
        </pc:spChg>
        <pc:spChg chg="mod">
          <ac:chgData name="Max Baker" userId="1b97b2dd-8459-40ef-a79a-33d19f10aa4a" providerId="ADAL" clId="{C6EC91F9-F852-4222-8913-185135B45A59}" dt="2020-02-25T19:22:04.113" v="505" actId="1036"/>
          <ac:spMkLst>
            <pc:docMk/>
            <pc:sldMk cId="1677841633" sldId="295"/>
            <ac:spMk id="16" creationId="{680972E1-FD1E-1440-8175-AC29F18D7E3B}"/>
          </ac:spMkLst>
        </pc:spChg>
        <pc:spChg chg="mod">
          <ac:chgData name="Max Baker" userId="1b97b2dd-8459-40ef-a79a-33d19f10aa4a" providerId="ADAL" clId="{C6EC91F9-F852-4222-8913-185135B45A59}" dt="2020-02-25T19:22:04.113" v="505" actId="1036"/>
          <ac:spMkLst>
            <pc:docMk/>
            <pc:sldMk cId="1677841633" sldId="295"/>
            <ac:spMk id="17" creationId="{6EF4225A-0362-CE46-B663-9AE6CC0CAFF7}"/>
          </ac:spMkLst>
        </pc:spChg>
        <pc:spChg chg="mod">
          <ac:chgData name="Max Baker" userId="1b97b2dd-8459-40ef-a79a-33d19f10aa4a" providerId="ADAL" clId="{C6EC91F9-F852-4222-8913-185135B45A59}" dt="2020-02-25T19:22:04.113" v="505" actId="1036"/>
          <ac:spMkLst>
            <pc:docMk/>
            <pc:sldMk cId="1677841633" sldId="295"/>
            <ac:spMk id="18" creationId="{CD7D869A-8419-BC4A-99CA-6450C3059450}"/>
          </ac:spMkLst>
        </pc:spChg>
        <pc:spChg chg="mod">
          <ac:chgData name="Max Baker" userId="1b97b2dd-8459-40ef-a79a-33d19f10aa4a" providerId="ADAL" clId="{C6EC91F9-F852-4222-8913-185135B45A59}" dt="2020-02-25T19:22:04.113" v="505" actId="1036"/>
          <ac:spMkLst>
            <pc:docMk/>
            <pc:sldMk cId="1677841633" sldId="295"/>
            <ac:spMk id="19" creationId="{F2B17BF7-C99C-2F47-ABDD-175B8F6C975A}"/>
          </ac:spMkLst>
        </pc:spChg>
        <pc:spChg chg="mod">
          <ac:chgData name="Max Baker" userId="1b97b2dd-8459-40ef-a79a-33d19f10aa4a" providerId="ADAL" clId="{C6EC91F9-F852-4222-8913-185135B45A59}" dt="2020-02-25T19:22:04.113" v="505" actId="1036"/>
          <ac:spMkLst>
            <pc:docMk/>
            <pc:sldMk cId="1677841633" sldId="295"/>
            <ac:spMk id="20" creationId="{B4ABE247-3B0E-0D4B-915E-0BD86BBDB318}"/>
          </ac:spMkLst>
        </pc:spChg>
        <pc:spChg chg="mod">
          <ac:chgData name="Max Baker" userId="1b97b2dd-8459-40ef-a79a-33d19f10aa4a" providerId="ADAL" clId="{C6EC91F9-F852-4222-8913-185135B45A59}" dt="2020-02-25T19:22:04.113" v="505" actId="1036"/>
          <ac:spMkLst>
            <pc:docMk/>
            <pc:sldMk cId="1677841633" sldId="295"/>
            <ac:spMk id="21" creationId="{9F0E4074-2E7D-6E42-8E8A-85460FC87D5F}"/>
          </ac:spMkLst>
        </pc:spChg>
        <pc:spChg chg="mod">
          <ac:chgData name="Max Baker" userId="1b97b2dd-8459-40ef-a79a-33d19f10aa4a" providerId="ADAL" clId="{C6EC91F9-F852-4222-8913-185135B45A59}" dt="2020-02-25T19:22:04.113" v="505" actId="1036"/>
          <ac:spMkLst>
            <pc:docMk/>
            <pc:sldMk cId="1677841633" sldId="295"/>
            <ac:spMk id="23" creationId="{5E33EA31-3FAA-EF4A-9205-3066899466FD}"/>
          </ac:spMkLst>
        </pc:spChg>
        <pc:spChg chg="mod">
          <ac:chgData name="Max Baker" userId="1b97b2dd-8459-40ef-a79a-33d19f10aa4a" providerId="ADAL" clId="{C6EC91F9-F852-4222-8913-185135B45A59}" dt="2020-02-25T19:22:04.113" v="505" actId="1036"/>
          <ac:spMkLst>
            <pc:docMk/>
            <pc:sldMk cId="1677841633" sldId="295"/>
            <ac:spMk id="24" creationId="{AD6DB577-ADF8-524C-A72B-8EBAFFB36F73}"/>
          </ac:spMkLst>
        </pc:spChg>
        <pc:spChg chg="mod">
          <ac:chgData name="Max Baker" userId="1b97b2dd-8459-40ef-a79a-33d19f10aa4a" providerId="ADAL" clId="{C6EC91F9-F852-4222-8913-185135B45A59}" dt="2020-02-25T19:22:04.113" v="505" actId="1036"/>
          <ac:spMkLst>
            <pc:docMk/>
            <pc:sldMk cId="1677841633" sldId="295"/>
            <ac:spMk id="25" creationId="{DAC246E8-BC7E-5A49-AE03-9B018D55AA86}"/>
          </ac:spMkLst>
        </pc:spChg>
        <pc:spChg chg="mod">
          <ac:chgData name="Max Baker" userId="1b97b2dd-8459-40ef-a79a-33d19f10aa4a" providerId="ADAL" clId="{C6EC91F9-F852-4222-8913-185135B45A59}" dt="2020-02-25T19:22:04.113" v="505" actId="1036"/>
          <ac:spMkLst>
            <pc:docMk/>
            <pc:sldMk cId="1677841633" sldId="295"/>
            <ac:spMk id="26" creationId="{2D8E6511-B8AB-BB40-8FCC-761F25A94A97}"/>
          </ac:spMkLst>
        </pc:spChg>
        <pc:spChg chg="mod">
          <ac:chgData name="Max Baker" userId="1b97b2dd-8459-40ef-a79a-33d19f10aa4a" providerId="ADAL" clId="{C6EC91F9-F852-4222-8913-185135B45A59}" dt="2020-02-25T19:22:04.113" v="505" actId="1036"/>
          <ac:spMkLst>
            <pc:docMk/>
            <pc:sldMk cId="1677841633" sldId="295"/>
            <ac:spMk id="27" creationId="{2E24181A-EA92-D045-8B0E-37919E6333F5}"/>
          </ac:spMkLst>
        </pc:spChg>
        <pc:spChg chg="mod">
          <ac:chgData name="Max Baker" userId="1b97b2dd-8459-40ef-a79a-33d19f10aa4a" providerId="ADAL" clId="{C6EC91F9-F852-4222-8913-185135B45A59}" dt="2020-02-25T19:22:04.113" v="505" actId="1036"/>
          <ac:spMkLst>
            <pc:docMk/>
            <pc:sldMk cId="1677841633" sldId="295"/>
            <ac:spMk id="28" creationId="{0D226639-0505-2344-8D8C-72BDEBDCB7FC}"/>
          </ac:spMkLst>
        </pc:spChg>
        <pc:spChg chg="mod">
          <ac:chgData name="Max Baker" userId="1b97b2dd-8459-40ef-a79a-33d19f10aa4a" providerId="ADAL" clId="{C6EC91F9-F852-4222-8913-185135B45A59}" dt="2020-02-25T19:22:04.113" v="505" actId="1036"/>
          <ac:spMkLst>
            <pc:docMk/>
            <pc:sldMk cId="1677841633" sldId="295"/>
            <ac:spMk id="29" creationId="{5B2457AF-7342-2C49-9AB1-7D243BA1C633}"/>
          </ac:spMkLst>
        </pc:spChg>
        <pc:spChg chg="mod">
          <ac:chgData name="Max Baker" userId="1b97b2dd-8459-40ef-a79a-33d19f10aa4a" providerId="ADAL" clId="{C6EC91F9-F852-4222-8913-185135B45A59}" dt="2020-02-25T19:22:04.113" v="505" actId="1036"/>
          <ac:spMkLst>
            <pc:docMk/>
            <pc:sldMk cId="1677841633" sldId="295"/>
            <ac:spMk id="31" creationId="{CA5AC53E-A1B9-9149-B2F3-18E4806E6B3E}"/>
          </ac:spMkLst>
        </pc:spChg>
        <pc:spChg chg="mod">
          <ac:chgData name="Max Baker" userId="1b97b2dd-8459-40ef-a79a-33d19f10aa4a" providerId="ADAL" clId="{C6EC91F9-F852-4222-8913-185135B45A59}" dt="2020-02-25T19:22:04.113" v="505" actId="1036"/>
          <ac:spMkLst>
            <pc:docMk/>
            <pc:sldMk cId="1677841633" sldId="295"/>
            <ac:spMk id="32" creationId="{D550237D-F1FC-A44D-A567-62E354C4AC2B}"/>
          </ac:spMkLst>
        </pc:spChg>
        <pc:grpChg chg="del">
          <ac:chgData name="Max Baker" userId="1b97b2dd-8459-40ef-a79a-33d19f10aa4a" providerId="ADAL" clId="{C6EC91F9-F852-4222-8913-185135B45A59}" dt="2020-02-25T19:21:53.392" v="469" actId="478"/>
          <ac:grpSpMkLst>
            <pc:docMk/>
            <pc:sldMk cId="1677841633" sldId="295"/>
            <ac:grpSpMk id="2" creationId="{78D9CA38-A1FC-4917-9FB7-15C8E42F669A}"/>
          </ac:grpSpMkLst>
        </pc:grpChg>
        <pc:grpChg chg="mod">
          <ac:chgData name="Max Baker" userId="1b97b2dd-8459-40ef-a79a-33d19f10aa4a" providerId="ADAL" clId="{C6EC91F9-F852-4222-8913-185135B45A59}" dt="2020-02-25T19:22:04.113" v="505" actId="1036"/>
          <ac:grpSpMkLst>
            <pc:docMk/>
            <pc:sldMk cId="1677841633" sldId="295"/>
            <ac:grpSpMk id="7" creationId="{3018323C-1D97-4E25-BAF9-8196A2D1A000}"/>
          </ac:grpSpMkLst>
        </pc:grpChg>
        <pc:grpChg chg="mod">
          <ac:chgData name="Max Baker" userId="1b97b2dd-8459-40ef-a79a-33d19f10aa4a" providerId="ADAL" clId="{C6EC91F9-F852-4222-8913-185135B45A59}" dt="2020-02-25T19:22:10.016" v="520" actId="1036"/>
          <ac:grpSpMkLst>
            <pc:docMk/>
            <pc:sldMk cId="1677841633" sldId="295"/>
            <ac:grpSpMk id="11" creationId="{5CC36409-194E-FF48-8A97-66CEDA8ED699}"/>
          </ac:grpSpMkLst>
        </pc:grpChg>
      </pc:sldChg>
      <pc:sldChg chg="del">
        <pc:chgData name="Max Baker" userId="1b97b2dd-8459-40ef-a79a-33d19f10aa4a" providerId="ADAL" clId="{C6EC91F9-F852-4222-8913-185135B45A59}" dt="2020-02-25T18:25:43.968" v="137" actId="47"/>
        <pc:sldMkLst>
          <pc:docMk/>
          <pc:sldMk cId="4190069613" sldId="295"/>
        </pc:sldMkLst>
      </pc:sldChg>
      <pc:sldChg chg="delSp modSp mod">
        <pc:chgData name="Max Baker" userId="1b97b2dd-8459-40ef-a79a-33d19f10aa4a" providerId="ADAL" clId="{C6EC91F9-F852-4222-8913-185135B45A59}" dt="2020-02-25T19:22:29.248" v="545" actId="1036"/>
        <pc:sldMkLst>
          <pc:docMk/>
          <pc:sldMk cId="1019253070" sldId="296"/>
        </pc:sldMkLst>
        <pc:grpChg chg="del">
          <ac:chgData name="Max Baker" userId="1b97b2dd-8459-40ef-a79a-33d19f10aa4a" providerId="ADAL" clId="{C6EC91F9-F852-4222-8913-185135B45A59}" dt="2020-02-25T19:22:22.504" v="521" actId="478"/>
          <ac:grpSpMkLst>
            <pc:docMk/>
            <pc:sldMk cId="1019253070" sldId="296"/>
            <ac:grpSpMk id="2" creationId="{9B12C4A1-EB04-BA41-9647-F5EF41AAFF37}"/>
          </ac:grpSpMkLst>
        </pc:grpChg>
        <pc:grpChg chg="mod">
          <ac:chgData name="Max Baker" userId="1b97b2dd-8459-40ef-a79a-33d19f10aa4a" providerId="ADAL" clId="{C6EC91F9-F852-4222-8913-185135B45A59}" dt="2020-02-25T19:22:29.248" v="545" actId="1036"/>
          <ac:grpSpMkLst>
            <pc:docMk/>
            <pc:sldMk cId="1019253070" sldId="296"/>
            <ac:grpSpMk id="7" creationId="{70073472-D2ED-CB42-83D0-7458AFFDB148}"/>
          </ac:grpSpMkLst>
        </pc:grpChg>
        <pc:grpChg chg="mod">
          <ac:chgData name="Max Baker" userId="1b97b2dd-8459-40ef-a79a-33d19f10aa4a" providerId="ADAL" clId="{C6EC91F9-F852-4222-8913-185135B45A59}" dt="2020-02-25T19:22:29.248" v="545" actId="1036"/>
          <ac:grpSpMkLst>
            <pc:docMk/>
            <pc:sldMk cId="1019253070" sldId="296"/>
            <ac:grpSpMk id="10" creationId="{3ECD5D53-1605-FC40-A92A-4925DBD6D399}"/>
          </ac:grpSpMkLst>
        </pc:grpChg>
      </pc:sldChg>
      <pc:sldChg chg="del">
        <pc:chgData name="Max Baker" userId="1b97b2dd-8459-40ef-a79a-33d19f10aa4a" providerId="ADAL" clId="{C6EC91F9-F852-4222-8913-185135B45A59}" dt="2020-02-25T18:26:04.966" v="140" actId="47"/>
        <pc:sldMkLst>
          <pc:docMk/>
          <pc:sldMk cId="4253620068" sldId="296"/>
        </pc:sldMkLst>
      </pc:sldChg>
      <pc:sldChg chg="delSp modSp mod">
        <pc:chgData name="Max Baker" userId="1b97b2dd-8459-40ef-a79a-33d19f10aa4a" providerId="ADAL" clId="{C6EC91F9-F852-4222-8913-185135B45A59}" dt="2020-02-25T19:22:42.832" v="568" actId="1035"/>
        <pc:sldMkLst>
          <pc:docMk/>
          <pc:sldMk cId="1923644951" sldId="297"/>
        </pc:sldMkLst>
        <pc:spChg chg="mod">
          <ac:chgData name="Max Baker" userId="1b97b2dd-8459-40ef-a79a-33d19f10aa4a" providerId="ADAL" clId="{C6EC91F9-F852-4222-8913-185135B45A59}" dt="2020-02-25T19:22:42.832" v="568" actId="1035"/>
          <ac:spMkLst>
            <pc:docMk/>
            <pc:sldMk cId="1923644951" sldId="297"/>
            <ac:spMk id="11" creationId="{611BBBF5-8A71-4460-82C5-A5F2538A9BCB}"/>
          </ac:spMkLst>
        </pc:spChg>
        <pc:spChg chg="mod">
          <ac:chgData name="Max Baker" userId="1b97b2dd-8459-40ef-a79a-33d19f10aa4a" providerId="ADAL" clId="{C6EC91F9-F852-4222-8913-185135B45A59}" dt="2020-02-25T19:22:42.832" v="568" actId="1035"/>
          <ac:spMkLst>
            <pc:docMk/>
            <pc:sldMk cId="1923644951" sldId="297"/>
            <ac:spMk id="12" creationId="{4776F0AA-1D2B-4C5D-8FE0-E379903E8521}"/>
          </ac:spMkLst>
        </pc:spChg>
        <pc:spChg chg="mod">
          <ac:chgData name="Max Baker" userId="1b97b2dd-8459-40ef-a79a-33d19f10aa4a" providerId="ADAL" clId="{C6EC91F9-F852-4222-8913-185135B45A59}" dt="2020-02-25T19:22:42.832" v="568" actId="1035"/>
          <ac:spMkLst>
            <pc:docMk/>
            <pc:sldMk cId="1923644951" sldId="297"/>
            <ac:spMk id="13" creationId="{AF3ABA96-C0F7-4D2A-A59E-C6E54BC3BF7B}"/>
          </ac:spMkLst>
        </pc:spChg>
        <pc:spChg chg="mod">
          <ac:chgData name="Max Baker" userId="1b97b2dd-8459-40ef-a79a-33d19f10aa4a" providerId="ADAL" clId="{C6EC91F9-F852-4222-8913-185135B45A59}" dt="2020-02-25T19:22:42.832" v="568" actId="1035"/>
          <ac:spMkLst>
            <pc:docMk/>
            <pc:sldMk cId="1923644951" sldId="297"/>
            <ac:spMk id="14" creationId="{5CE7F0C1-5CAD-49EC-AB4D-EC2D65EB2089}"/>
          </ac:spMkLst>
        </pc:spChg>
        <pc:spChg chg="mod">
          <ac:chgData name="Max Baker" userId="1b97b2dd-8459-40ef-a79a-33d19f10aa4a" providerId="ADAL" clId="{C6EC91F9-F852-4222-8913-185135B45A59}" dt="2020-02-25T19:22:42.832" v="568" actId="1035"/>
          <ac:spMkLst>
            <pc:docMk/>
            <pc:sldMk cId="1923644951" sldId="297"/>
            <ac:spMk id="15" creationId="{4484B246-7291-4816-8DC5-9C651D351C83}"/>
          </ac:spMkLst>
        </pc:spChg>
        <pc:spChg chg="mod">
          <ac:chgData name="Max Baker" userId="1b97b2dd-8459-40ef-a79a-33d19f10aa4a" providerId="ADAL" clId="{C6EC91F9-F852-4222-8913-185135B45A59}" dt="2020-02-25T19:22:42.832" v="568" actId="1035"/>
          <ac:spMkLst>
            <pc:docMk/>
            <pc:sldMk cId="1923644951" sldId="297"/>
            <ac:spMk id="16" creationId="{B30EF6A2-7784-4E5B-BA54-2ABD1C98268A}"/>
          </ac:spMkLst>
        </pc:spChg>
        <pc:spChg chg="mod">
          <ac:chgData name="Max Baker" userId="1b97b2dd-8459-40ef-a79a-33d19f10aa4a" providerId="ADAL" clId="{C6EC91F9-F852-4222-8913-185135B45A59}" dt="2020-02-25T19:22:42.832" v="568" actId="1035"/>
          <ac:spMkLst>
            <pc:docMk/>
            <pc:sldMk cId="1923644951" sldId="297"/>
            <ac:spMk id="17" creationId="{F5B500EF-2A4A-49B2-9332-45FB9EA0490C}"/>
          </ac:spMkLst>
        </pc:spChg>
        <pc:spChg chg="mod">
          <ac:chgData name="Max Baker" userId="1b97b2dd-8459-40ef-a79a-33d19f10aa4a" providerId="ADAL" clId="{C6EC91F9-F852-4222-8913-185135B45A59}" dt="2020-02-25T19:22:42.832" v="568" actId="1035"/>
          <ac:spMkLst>
            <pc:docMk/>
            <pc:sldMk cId="1923644951" sldId="297"/>
            <ac:spMk id="18" creationId="{CB865A97-1863-6B4E-A88C-2592A8B28A48}"/>
          </ac:spMkLst>
        </pc:spChg>
        <pc:spChg chg="mod">
          <ac:chgData name="Max Baker" userId="1b97b2dd-8459-40ef-a79a-33d19f10aa4a" providerId="ADAL" clId="{C6EC91F9-F852-4222-8913-185135B45A59}" dt="2020-02-25T19:22:42.832" v="568" actId="1035"/>
          <ac:spMkLst>
            <pc:docMk/>
            <pc:sldMk cId="1923644951" sldId="297"/>
            <ac:spMk id="20" creationId="{4F2C0747-3823-4C18-966E-4F50BE6125F2}"/>
          </ac:spMkLst>
        </pc:spChg>
        <pc:spChg chg="mod">
          <ac:chgData name="Max Baker" userId="1b97b2dd-8459-40ef-a79a-33d19f10aa4a" providerId="ADAL" clId="{C6EC91F9-F852-4222-8913-185135B45A59}" dt="2020-02-25T19:22:42.832" v="568" actId="1035"/>
          <ac:spMkLst>
            <pc:docMk/>
            <pc:sldMk cId="1923644951" sldId="297"/>
            <ac:spMk id="21" creationId="{466599FB-4D4F-49EA-B379-2803063E1A64}"/>
          </ac:spMkLst>
        </pc:spChg>
        <pc:spChg chg="mod">
          <ac:chgData name="Max Baker" userId="1b97b2dd-8459-40ef-a79a-33d19f10aa4a" providerId="ADAL" clId="{C6EC91F9-F852-4222-8913-185135B45A59}" dt="2020-02-25T19:22:42.832" v="568" actId="1035"/>
          <ac:spMkLst>
            <pc:docMk/>
            <pc:sldMk cId="1923644951" sldId="297"/>
            <ac:spMk id="22" creationId="{E576991F-E6EE-2647-826A-7F9BB7802CEC}"/>
          </ac:spMkLst>
        </pc:spChg>
        <pc:spChg chg="mod">
          <ac:chgData name="Max Baker" userId="1b97b2dd-8459-40ef-a79a-33d19f10aa4a" providerId="ADAL" clId="{C6EC91F9-F852-4222-8913-185135B45A59}" dt="2020-02-25T19:22:42.832" v="568" actId="1035"/>
          <ac:spMkLst>
            <pc:docMk/>
            <pc:sldMk cId="1923644951" sldId="297"/>
            <ac:spMk id="23" creationId="{8DEB58C0-6356-5C4D-87A3-416E22D755C4}"/>
          </ac:spMkLst>
        </pc:spChg>
        <pc:grpChg chg="del">
          <ac:chgData name="Max Baker" userId="1b97b2dd-8459-40ef-a79a-33d19f10aa4a" providerId="ADAL" clId="{C6EC91F9-F852-4222-8913-185135B45A59}" dt="2020-02-25T19:22:35.328" v="546" actId="478"/>
          <ac:grpSpMkLst>
            <pc:docMk/>
            <pc:sldMk cId="1923644951" sldId="297"/>
            <ac:grpSpMk id="2" creationId="{9B12C4A1-EB04-BA41-9647-F5EF41AAFF37}"/>
          </ac:grpSpMkLst>
        </pc:grpChg>
        <pc:grpChg chg="mod">
          <ac:chgData name="Max Baker" userId="1b97b2dd-8459-40ef-a79a-33d19f10aa4a" providerId="ADAL" clId="{C6EC91F9-F852-4222-8913-185135B45A59}" dt="2020-02-25T19:22:42.832" v="568" actId="1035"/>
          <ac:grpSpMkLst>
            <pc:docMk/>
            <pc:sldMk cId="1923644951" sldId="297"/>
            <ac:grpSpMk id="7" creationId="{70073472-D2ED-CB42-83D0-7458AFFDB148}"/>
          </ac:grpSpMkLst>
        </pc:grpChg>
        <pc:grpChg chg="mod">
          <ac:chgData name="Max Baker" userId="1b97b2dd-8459-40ef-a79a-33d19f10aa4a" providerId="ADAL" clId="{C6EC91F9-F852-4222-8913-185135B45A59}" dt="2020-02-25T19:22:42.832" v="568" actId="1035"/>
          <ac:grpSpMkLst>
            <pc:docMk/>
            <pc:sldMk cId="1923644951" sldId="297"/>
            <ac:grpSpMk id="24" creationId="{30180B24-D1B2-EA45-9438-A1D14EF451CD}"/>
          </ac:grpSpMkLst>
        </pc:grpChg>
        <pc:grpChg chg="mod">
          <ac:chgData name="Max Baker" userId="1b97b2dd-8459-40ef-a79a-33d19f10aa4a" providerId="ADAL" clId="{C6EC91F9-F852-4222-8913-185135B45A59}" dt="2020-02-25T19:22:42.832" v="568" actId="1035"/>
          <ac:grpSpMkLst>
            <pc:docMk/>
            <pc:sldMk cId="1923644951" sldId="297"/>
            <ac:grpSpMk id="28" creationId="{2B8D5EB2-848D-E246-96DD-25CA63332C70}"/>
          </ac:grpSpMkLst>
        </pc:grpChg>
        <pc:grpChg chg="mod">
          <ac:chgData name="Max Baker" userId="1b97b2dd-8459-40ef-a79a-33d19f10aa4a" providerId="ADAL" clId="{C6EC91F9-F852-4222-8913-185135B45A59}" dt="2020-02-25T19:22:42.832" v="568" actId="1035"/>
          <ac:grpSpMkLst>
            <pc:docMk/>
            <pc:sldMk cId="1923644951" sldId="297"/>
            <ac:grpSpMk id="32" creationId="{62ABFC9C-8499-B940-ACD0-76ED6155D2F1}"/>
          </ac:grpSpMkLst>
        </pc:grpChg>
      </pc:sldChg>
      <pc:sldChg chg="delSp modSp mod">
        <pc:chgData name="Max Baker" userId="1b97b2dd-8459-40ef-a79a-33d19f10aa4a" providerId="ADAL" clId="{C6EC91F9-F852-4222-8913-185135B45A59}" dt="2020-02-25T19:22:53.496" v="592" actId="1035"/>
        <pc:sldMkLst>
          <pc:docMk/>
          <pc:sldMk cId="546769683" sldId="298"/>
        </pc:sldMkLst>
        <pc:spChg chg="mod">
          <ac:chgData name="Max Baker" userId="1b97b2dd-8459-40ef-a79a-33d19f10aa4a" providerId="ADAL" clId="{C6EC91F9-F852-4222-8913-185135B45A59}" dt="2020-02-25T19:22:53.496" v="592" actId="1035"/>
          <ac:spMkLst>
            <pc:docMk/>
            <pc:sldMk cId="546769683" sldId="298"/>
            <ac:spMk id="11" creationId="{F5CDAEF1-66B2-D841-B82E-0C6710EB6C30}"/>
          </ac:spMkLst>
        </pc:spChg>
        <pc:spChg chg="mod">
          <ac:chgData name="Max Baker" userId="1b97b2dd-8459-40ef-a79a-33d19f10aa4a" providerId="ADAL" clId="{C6EC91F9-F852-4222-8913-185135B45A59}" dt="2020-02-25T19:22:53.496" v="592" actId="1035"/>
          <ac:spMkLst>
            <pc:docMk/>
            <pc:sldMk cId="546769683" sldId="298"/>
            <ac:spMk id="12" creationId="{41EE8228-795D-5644-876A-AED2F837DD53}"/>
          </ac:spMkLst>
        </pc:spChg>
        <pc:grpChg chg="del">
          <ac:chgData name="Max Baker" userId="1b97b2dd-8459-40ef-a79a-33d19f10aa4a" providerId="ADAL" clId="{C6EC91F9-F852-4222-8913-185135B45A59}" dt="2020-02-25T19:22:46.952" v="569" actId="478"/>
          <ac:grpSpMkLst>
            <pc:docMk/>
            <pc:sldMk cId="546769683" sldId="298"/>
            <ac:grpSpMk id="2" creationId="{9B12C4A1-EB04-BA41-9647-F5EF41AAFF37}"/>
          </ac:grpSpMkLst>
        </pc:grpChg>
        <pc:grpChg chg="mod">
          <ac:chgData name="Max Baker" userId="1b97b2dd-8459-40ef-a79a-33d19f10aa4a" providerId="ADAL" clId="{C6EC91F9-F852-4222-8913-185135B45A59}" dt="2020-02-25T19:22:53.496" v="592" actId="1035"/>
          <ac:grpSpMkLst>
            <pc:docMk/>
            <pc:sldMk cId="546769683" sldId="298"/>
            <ac:grpSpMk id="7" creationId="{70073472-D2ED-CB42-83D0-7458AFFDB148}"/>
          </ac:grpSpMkLst>
        </pc:grpChg>
        <pc:picChg chg="mod">
          <ac:chgData name="Max Baker" userId="1b97b2dd-8459-40ef-a79a-33d19f10aa4a" providerId="ADAL" clId="{C6EC91F9-F852-4222-8913-185135B45A59}" dt="2020-02-25T19:22:53.496" v="592" actId="1035"/>
          <ac:picMkLst>
            <pc:docMk/>
            <pc:sldMk cId="546769683" sldId="298"/>
            <ac:picMk id="10" creationId="{EB59160B-6A06-4497-9E59-A36218883BD8}"/>
          </ac:picMkLst>
        </pc:picChg>
      </pc:sldChg>
      <pc:sldChg chg="del">
        <pc:chgData name="Max Baker" userId="1b97b2dd-8459-40ef-a79a-33d19f10aa4a" providerId="ADAL" clId="{C6EC91F9-F852-4222-8913-185135B45A59}" dt="2020-02-25T18:26:05.867" v="141" actId="47"/>
        <pc:sldMkLst>
          <pc:docMk/>
          <pc:sldMk cId="2729782029" sldId="298"/>
        </pc:sldMkLst>
      </pc:sldChg>
      <pc:sldChg chg="delSp modSp mod">
        <pc:chgData name="Max Baker" userId="1b97b2dd-8459-40ef-a79a-33d19f10aa4a" providerId="ADAL" clId="{C6EC91F9-F852-4222-8913-185135B45A59}" dt="2020-02-25T19:23:10.836" v="626" actId="1035"/>
        <pc:sldMkLst>
          <pc:docMk/>
          <pc:sldMk cId="566545693" sldId="299"/>
        </pc:sldMkLst>
        <pc:spChg chg="mod">
          <ac:chgData name="Max Baker" userId="1b97b2dd-8459-40ef-a79a-33d19f10aa4a" providerId="ADAL" clId="{C6EC91F9-F852-4222-8913-185135B45A59}" dt="2020-02-25T19:23:10.836" v="626" actId="1035"/>
          <ac:spMkLst>
            <pc:docMk/>
            <pc:sldMk cId="566545693" sldId="299"/>
            <ac:spMk id="13" creationId="{61BC0F9D-BBF6-423E-BABA-90FA621DCB53}"/>
          </ac:spMkLst>
        </pc:spChg>
        <pc:spChg chg="mod">
          <ac:chgData name="Max Baker" userId="1b97b2dd-8459-40ef-a79a-33d19f10aa4a" providerId="ADAL" clId="{C6EC91F9-F852-4222-8913-185135B45A59}" dt="2020-02-25T19:23:10.836" v="626" actId="1035"/>
          <ac:spMkLst>
            <pc:docMk/>
            <pc:sldMk cId="566545693" sldId="299"/>
            <ac:spMk id="14" creationId="{ED1B3B88-DC28-4E39-A61B-C34B0F11311C}"/>
          </ac:spMkLst>
        </pc:spChg>
        <pc:spChg chg="mod">
          <ac:chgData name="Max Baker" userId="1b97b2dd-8459-40ef-a79a-33d19f10aa4a" providerId="ADAL" clId="{C6EC91F9-F852-4222-8913-185135B45A59}" dt="2020-02-25T19:23:10.836" v="626" actId="1035"/>
          <ac:spMkLst>
            <pc:docMk/>
            <pc:sldMk cId="566545693" sldId="299"/>
            <ac:spMk id="15" creationId="{3E9B8187-0E3D-449E-92EC-A1FA4F0F8D62}"/>
          </ac:spMkLst>
        </pc:spChg>
        <pc:spChg chg="mod">
          <ac:chgData name="Max Baker" userId="1b97b2dd-8459-40ef-a79a-33d19f10aa4a" providerId="ADAL" clId="{C6EC91F9-F852-4222-8913-185135B45A59}" dt="2020-02-25T19:23:10.836" v="626" actId="1035"/>
          <ac:spMkLst>
            <pc:docMk/>
            <pc:sldMk cId="566545693" sldId="299"/>
            <ac:spMk id="17" creationId="{A0C36911-19EE-4FA6-83F9-2FC7B8C18AA9}"/>
          </ac:spMkLst>
        </pc:spChg>
        <pc:spChg chg="mod">
          <ac:chgData name="Max Baker" userId="1b97b2dd-8459-40ef-a79a-33d19f10aa4a" providerId="ADAL" clId="{C6EC91F9-F852-4222-8913-185135B45A59}" dt="2020-02-25T19:23:10.836" v="626" actId="1035"/>
          <ac:spMkLst>
            <pc:docMk/>
            <pc:sldMk cId="566545693" sldId="299"/>
            <ac:spMk id="22" creationId="{EE8C75B8-92CA-43E6-9825-7291922AA339}"/>
          </ac:spMkLst>
        </pc:spChg>
        <pc:spChg chg="mod">
          <ac:chgData name="Max Baker" userId="1b97b2dd-8459-40ef-a79a-33d19f10aa4a" providerId="ADAL" clId="{C6EC91F9-F852-4222-8913-185135B45A59}" dt="2020-02-25T19:23:10.836" v="626" actId="1035"/>
          <ac:spMkLst>
            <pc:docMk/>
            <pc:sldMk cId="566545693" sldId="299"/>
            <ac:spMk id="23" creationId="{7488469F-8AC8-459E-B568-34E996406BAB}"/>
          </ac:spMkLst>
        </pc:spChg>
        <pc:spChg chg="mod">
          <ac:chgData name="Max Baker" userId="1b97b2dd-8459-40ef-a79a-33d19f10aa4a" providerId="ADAL" clId="{C6EC91F9-F852-4222-8913-185135B45A59}" dt="2020-02-25T19:23:10.836" v="626" actId="1035"/>
          <ac:spMkLst>
            <pc:docMk/>
            <pc:sldMk cId="566545693" sldId="299"/>
            <ac:spMk id="26" creationId="{2D0D249E-513A-4CBA-BCCC-25BF1A5FF16A}"/>
          </ac:spMkLst>
        </pc:spChg>
        <pc:spChg chg="mod">
          <ac:chgData name="Max Baker" userId="1b97b2dd-8459-40ef-a79a-33d19f10aa4a" providerId="ADAL" clId="{C6EC91F9-F852-4222-8913-185135B45A59}" dt="2020-02-25T19:23:10.836" v="626" actId="1035"/>
          <ac:spMkLst>
            <pc:docMk/>
            <pc:sldMk cId="566545693" sldId="299"/>
            <ac:spMk id="27" creationId="{6CF8A91B-0BC9-487C-9961-7E0A19D71088}"/>
          </ac:spMkLst>
        </pc:spChg>
        <pc:spChg chg="mod">
          <ac:chgData name="Max Baker" userId="1b97b2dd-8459-40ef-a79a-33d19f10aa4a" providerId="ADAL" clId="{C6EC91F9-F852-4222-8913-185135B45A59}" dt="2020-02-25T19:23:10.836" v="626" actId="1035"/>
          <ac:spMkLst>
            <pc:docMk/>
            <pc:sldMk cId="566545693" sldId="299"/>
            <ac:spMk id="30" creationId="{E30BB049-F822-4FC3-9EAF-4445946CA344}"/>
          </ac:spMkLst>
        </pc:spChg>
        <pc:spChg chg="mod">
          <ac:chgData name="Max Baker" userId="1b97b2dd-8459-40ef-a79a-33d19f10aa4a" providerId="ADAL" clId="{C6EC91F9-F852-4222-8913-185135B45A59}" dt="2020-02-25T19:23:10.836" v="626" actId="1035"/>
          <ac:spMkLst>
            <pc:docMk/>
            <pc:sldMk cId="566545693" sldId="299"/>
            <ac:spMk id="31" creationId="{A0CE1CA3-1DCC-4BC8-A684-0171F4D861AF}"/>
          </ac:spMkLst>
        </pc:spChg>
        <pc:spChg chg="mod">
          <ac:chgData name="Max Baker" userId="1b97b2dd-8459-40ef-a79a-33d19f10aa4a" providerId="ADAL" clId="{C6EC91F9-F852-4222-8913-185135B45A59}" dt="2020-02-25T19:23:10.836" v="626" actId="1035"/>
          <ac:spMkLst>
            <pc:docMk/>
            <pc:sldMk cId="566545693" sldId="299"/>
            <ac:spMk id="38" creationId="{66B44D34-B91D-476D-8168-BCFCD6FF1CF8}"/>
          </ac:spMkLst>
        </pc:spChg>
        <pc:spChg chg="mod">
          <ac:chgData name="Max Baker" userId="1b97b2dd-8459-40ef-a79a-33d19f10aa4a" providerId="ADAL" clId="{C6EC91F9-F852-4222-8913-185135B45A59}" dt="2020-02-25T19:23:10.836" v="626" actId="1035"/>
          <ac:spMkLst>
            <pc:docMk/>
            <pc:sldMk cId="566545693" sldId="299"/>
            <ac:spMk id="39" creationId="{89B3A78C-0A26-4E1D-96B2-FB9C0A444137}"/>
          </ac:spMkLst>
        </pc:spChg>
        <pc:spChg chg="mod">
          <ac:chgData name="Max Baker" userId="1b97b2dd-8459-40ef-a79a-33d19f10aa4a" providerId="ADAL" clId="{C6EC91F9-F852-4222-8913-185135B45A59}" dt="2020-02-25T19:23:10.836" v="626" actId="1035"/>
          <ac:spMkLst>
            <pc:docMk/>
            <pc:sldMk cId="566545693" sldId="299"/>
            <ac:spMk id="40" creationId="{56340FBE-04E6-49E9-8FB4-DC55EE4EAA99}"/>
          </ac:spMkLst>
        </pc:spChg>
        <pc:spChg chg="mod">
          <ac:chgData name="Max Baker" userId="1b97b2dd-8459-40ef-a79a-33d19f10aa4a" providerId="ADAL" clId="{C6EC91F9-F852-4222-8913-185135B45A59}" dt="2020-02-25T19:23:10.836" v="626" actId="1035"/>
          <ac:spMkLst>
            <pc:docMk/>
            <pc:sldMk cId="566545693" sldId="299"/>
            <ac:spMk id="41" creationId="{B656EC61-14D4-468E-B8FB-1B0FA088AB52}"/>
          </ac:spMkLst>
        </pc:spChg>
        <pc:spChg chg="mod">
          <ac:chgData name="Max Baker" userId="1b97b2dd-8459-40ef-a79a-33d19f10aa4a" providerId="ADAL" clId="{C6EC91F9-F852-4222-8913-185135B45A59}" dt="2020-02-25T19:23:10.836" v="626" actId="1035"/>
          <ac:spMkLst>
            <pc:docMk/>
            <pc:sldMk cId="566545693" sldId="299"/>
            <ac:spMk id="42" creationId="{AA7D2E65-3964-45B5-807C-233222B66546}"/>
          </ac:spMkLst>
        </pc:spChg>
        <pc:spChg chg="mod">
          <ac:chgData name="Max Baker" userId="1b97b2dd-8459-40ef-a79a-33d19f10aa4a" providerId="ADAL" clId="{C6EC91F9-F852-4222-8913-185135B45A59}" dt="2020-02-25T19:23:10.836" v="626" actId="1035"/>
          <ac:spMkLst>
            <pc:docMk/>
            <pc:sldMk cId="566545693" sldId="299"/>
            <ac:spMk id="43" creationId="{28CE9B83-B784-4F09-9430-2ABA7C2B2F3A}"/>
          </ac:spMkLst>
        </pc:spChg>
        <pc:spChg chg="mod">
          <ac:chgData name="Max Baker" userId="1b97b2dd-8459-40ef-a79a-33d19f10aa4a" providerId="ADAL" clId="{C6EC91F9-F852-4222-8913-185135B45A59}" dt="2020-02-25T19:23:10.836" v="626" actId="1035"/>
          <ac:spMkLst>
            <pc:docMk/>
            <pc:sldMk cId="566545693" sldId="299"/>
            <ac:spMk id="44" creationId="{4FAD00E2-3805-4D77-A0EB-C8A52DA8145C}"/>
          </ac:spMkLst>
        </pc:spChg>
        <pc:spChg chg="mod">
          <ac:chgData name="Max Baker" userId="1b97b2dd-8459-40ef-a79a-33d19f10aa4a" providerId="ADAL" clId="{C6EC91F9-F852-4222-8913-185135B45A59}" dt="2020-02-25T19:23:10.836" v="626" actId="1035"/>
          <ac:spMkLst>
            <pc:docMk/>
            <pc:sldMk cId="566545693" sldId="299"/>
            <ac:spMk id="45" creationId="{CC097DF7-C292-4021-B1F7-8A0620A95F2B}"/>
          </ac:spMkLst>
        </pc:spChg>
        <pc:spChg chg="mod">
          <ac:chgData name="Max Baker" userId="1b97b2dd-8459-40ef-a79a-33d19f10aa4a" providerId="ADAL" clId="{C6EC91F9-F852-4222-8913-185135B45A59}" dt="2020-02-25T19:23:10.836" v="626" actId="1035"/>
          <ac:spMkLst>
            <pc:docMk/>
            <pc:sldMk cId="566545693" sldId="299"/>
            <ac:spMk id="50" creationId="{9CA26F8B-2491-48BD-B94A-6570FE0B6DA2}"/>
          </ac:spMkLst>
        </pc:spChg>
        <pc:spChg chg="mod">
          <ac:chgData name="Max Baker" userId="1b97b2dd-8459-40ef-a79a-33d19f10aa4a" providerId="ADAL" clId="{C6EC91F9-F852-4222-8913-185135B45A59}" dt="2020-02-25T19:23:10.836" v="626" actId="1035"/>
          <ac:spMkLst>
            <pc:docMk/>
            <pc:sldMk cId="566545693" sldId="299"/>
            <ac:spMk id="51" creationId="{7F948A84-E1F2-4993-96D5-01609D45884D}"/>
          </ac:spMkLst>
        </pc:spChg>
        <pc:grpChg chg="del">
          <ac:chgData name="Max Baker" userId="1b97b2dd-8459-40ef-a79a-33d19f10aa4a" providerId="ADAL" clId="{C6EC91F9-F852-4222-8913-185135B45A59}" dt="2020-02-25T19:22:57.111" v="593" actId="478"/>
          <ac:grpSpMkLst>
            <pc:docMk/>
            <pc:sldMk cId="566545693" sldId="299"/>
            <ac:grpSpMk id="2" creationId="{9B12C4A1-EB04-BA41-9647-F5EF41AAFF37}"/>
          </ac:grpSpMkLst>
        </pc:grpChg>
        <pc:grpChg chg="mod">
          <ac:chgData name="Max Baker" userId="1b97b2dd-8459-40ef-a79a-33d19f10aa4a" providerId="ADAL" clId="{C6EC91F9-F852-4222-8913-185135B45A59}" dt="2020-02-25T19:23:10.836" v="626" actId="1035"/>
          <ac:grpSpMkLst>
            <pc:docMk/>
            <pc:sldMk cId="566545693" sldId="299"/>
            <ac:grpSpMk id="7" creationId="{70073472-D2ED-CB42-83D0-7458AFFDB148}"/>
          </ac:grpSpMkLst>
        </pc:grpChg>
        <pc:grpChg chg="mod">
          <ac:chgData name="Max Baker" userId="1b97b2dd-8459-40ef-a79a-33d19f10aa4a" providerId="ADAL" clId="{C6EC91F9-F852-4222-8913-185135B45A59}" dt="2020-02-25T19:23:10.836" v="626" actId="1035"/>
          <ac:grpSpMkLst>
            <pc:docMk/>
            <pc:sldMk cId="566545693" sldId="299"/>
            <ac:grpSpMk id="16" creationId="{31177C08-5C01-5F43-B512-0C1047E2DAE5}"/>
          </ac:grpSpMkLst>
        </pc:grpChg>
        <pc:picChg chg="mod">
          <ac:chgData name="Max Baker" userId="1b97b2dd-8459-40ef-a79a-33d19f10aa4a" providerId="ADAL" clId="{C6EC91F9-F852-4222-8913-185135B45A59}" dt="2020-02-25T19:23:10.836" v="626" actId="1035"/>
          <ac:picMkLst>
            <pc:docMk/>
            <pc:sldMk cId="566545693" sldId="299"/>
            <ac:picMk id="11" creationId="{E9BC022D-74EB-4EF2-85DE-2A995D504118}"/>
          </ac:picMkLst>
        </pc:picChg>
      </pc:sldChg>
      <pc:sldChg chg="modSp mod">
        <pc:chgData name="Max Baker" userId="1b97b2dd-8459-40ef-a79a-33d19f10aa4a" providerId="ADAL" clId="{C6EC91F9-F852-4222-8913-185135B45A59}" dt="2020-02-25T22:10:05.328" v="1766" actId="20577"/>
        <pc:sldMkLst>
          <pc:docMk/>
          <pc:sldMk cId="2933181803" sldId="300"/>
        </pc:sldMkLst>
        <pc:spChg chg="mod">
          <ac:chgData name="Max Baker" userId="1b97b2dd-8459-40ef-a79a-33d19f10aa4a" providerId="ADAL" clId="{C6EC91F9-F852-4222-8913-185135B45A59}" dt="2020-02-25T22:10:05.328" v="1766" actId="20577"/>
          <ac:spMkLst>
            <pc:docMk/>
            <pc:sldMk cId="2933181803" sldId="300"/>
            <ac:spMk id="2" creationId="{52BDAFB7-530C-4D48-85E3-13F0EB5628B1}"/>
          </ac:spMkLst>
        </pc:spChg>
      </pc:sldChg>
      <pc:sldChg chg="del">
        <pc:chgData name="Max Baker" userId="1b97b2dd-8459-40ef-a79a-33d19f10aa4a" providerId="ADAL" clId="{C6EC91F9-F852-4222-8913-185135B45A59}" dt="2020-02-25T18:26:08.561" v="143" actId="47"/>
        <pc:sldMkLst>
          <pc:docMk/>
          <pc:sldMk cId="1131588667" sldId="301"/>
        </pc:sldMkLst>
      </pc:sldChg>
      <pc:sldChg chg="delSp mod">
        <pc:chgData name="Max Baker" userId="1b97b2dd-8459-40ef-a79a-33d19f10aa4a" providerId="ADAL" clId="{C6EC91F9-F852-4222-8913-185135B45A59}" dt="2020-02-25T21:39:33.683" v="1561" actId="478"/>
        <pc:sldMkLst>
          <pc:docMk/>
          <pc:sldMk cId="2633369359" sldId="301"/>
        </pc:sldMkLst>
        <pc:grpChg chg="del">
          <ac:chgData name="Max Baker" userId="1b97b2dd-8459-40ef-a79a-33d19f10aa4a" providerId="ADAL" clId="{C6EC91F9-F852-4222-8913-185135B45A59}" dt="2020-02-25T21:39:33.683" v="1561" actId="478"/>
          <ac:grpSpMkLst>
            <pc:docMk/>
            <pc:sldMk cId="2633369359" sldId="301"/>
            <ac:grpSpMk id="2" creationId="{9B12C4A1-EB04-BA41-9647-F5EF41AAFF37}"/>
          </ac:grpSpMkLst>
        </pc:grpChg>
      </pc:sldChg>
      <pc:sldChg chg="add del">
        <pc:chgData name="Max Baker" userId="1b97b2dd-8459-40ef-a79a-33d19f10aa4a" providerId="ADAL" clId="{C6EC91F9-F852-4222-8913-185135B45A59}" dt="2020-02-25T18:28:22.779" v="179" actId="47"/>
        <pc:sldMkLst>
          <pc:docMk/>
          <pc:sldMk cId="3386980620" sldId="302"/>
        </pc:sldMkLst>
      </pc:sldChg>
      <pc:sldChg chg="delSp mod">
        <pc:chgData name="Max Baker" userId="1b97b2dd-8459-40ef-a79a-33d19f10aa4a" providerId="ADAL" clId="{C6EC91F9-F852-4222-8913-185135B45A59}" dt="2020-02-25T21:39:44.650" v="1562" actId="478"/>
        <pc:sldMkLst>
          <pc:docMk/>
          <pc:sldMk cId="3573036377" sldId="302"/>
        </pc:sldMkLst>
        <pc:grpChg chg="del">
          <ac:chgData name="Max Baker" userId="1b97b2dd-8459-40ef-a79a-33d19f10aa4a" providerId="ADAL" clId="{C6EC91F9-F852-4222-8913-185135B45A59}" dt="2020-02-25T21:39:44.650" v="1562" actId="478"/>
          <ac:grpSpMkLst>
            <pc:docMk/>
            <pc:sldMk cId="3573036377" sldId="302"/>
            <ac:grpSpMk id="2" creationId="{9B12C4A1-EB04-BA41-9647-F5EF41AAFF37}"/>
          </ac:grpSpMkLst>
        </pc:grpChg>
      </pc:sldChg>
      <pc:sldChg chg="del">
        <pc:chgData name="Max Baker" userId="1b97b2dd-8459-40ef-a79a-33d19f10aa4a" providerId="ADAL" clId="{C6EC91F9-F852-4222-8913-185135B45A59}" dt="2020-02-25T18:27:08.093" v="176" actId="47"/>
        <pc:sldMkLst>
          <pc:docMk/>
          <pc:sldMk cId="1225064968" sldId="303"/>
        </pc:sldMkLst>
      </pc:sldChg>
      <pc:sldChg chg="delSp mod">
        <pc:chgData name="Max Baker" userId="1b97b2dd-8459-40ef-a79a-33d19f10aa4a" providerId="ADAL" clId="{C6EC91F9-F852-4222-8913-185135B45A59}" dt="2020-02-25T21:39:47.724" v="1563" actId="478"/>
        <pc:sldMkLst>
          <pc:docMk/>
          <pc:sldMk cId="3105143534" sldId="303"/>
        </pc:sldMkLst>
        <pc:grpChg chg="del">
          <ac:chgData name="Max Baker" userId="1b97b2dd-8459-40ef-a79a-33d19f10aa4a" providerId="ADAL" clId="{C6EC91F9-F852-4222-8913-185135B45A59}" dt="2020-02-25T21:39:47.724" v="1563" actId="478"/>
          <ac:grpSpMkLst>
            <pc:docMk/>
            <pc:sldMk cId="3105143534" sldId="303"/>
            <ac:grpSpMk id="2" creationId="{9B12C4A1-EB04-BA41-9647-F5EF41AAFF37}"/>
          </ac:grpSpMkLst>
        </pc:grpChg>
      </pc:sldChg>
      <pc:sldChg chg="del">
        <pc:chgData name="Max Baker" userId="1b97b2dd-8459-40ef-a79a-33d19f10aa4a" providerId="ADAL" clId="{C6EC91F9-F852-4222-8913-185135B45A59}" dt="2020-02-25T19:23:41.988" v="652" actId="47"/>
        <pc:sldMkLst>
          <pc:docMk/>
          <pc:sldMk cId="1828445487" sldId="304"/>
        </pc:sldMkLst>
      </pc:sldChg>
      <pc:sldChg chg="delSp mod">
        <pc:chgData name="Max Baker" userId="1b97b2dd-8459-40ef-a79a-33d19f10aa4a" providerId="ADAL" clId="{C6EC91F9-F852-4222-8913-185135B45A59}" dt="2020-02-25T21:49:26.890" v="1564" actId="478"/>
        <pc:sldMkLst>
          <pc:docMk/>
          <pc:sldMk cId="2514821491" sldId="304"/>
        </pc:sldMkLst>
        <pc:grpChg chg="del">
          <ac:chgData name="Max Baker" userId="1b97b2dd-8459-40ef-a79a-33d19f10aa4a" providerId="ADAL" clId="{C6EC91F9-F852-4222-8913-185135B45A59}" dt="2020-02-25T21:49:26.890" v="1564" actId="478"/>
          <ac:grpSpMkLst>
            <pc:docMk/>
            <pc:sldMk cId="2514821491" sldId="304"/>
            <ac:grpSpMk id="2" creationId="{9B12C4A1-EB04-BA41-9647-F5EF41AAFF37}"/>
          </ac:grpSpMkLst>
        </pc:grpChg>
      </pc:sldChg>
      <pc:sldChg chg="delSp mod">
        <pc:chgData name="Max Baker" userId="1b97b2dd-8459-40ef-a79a-33d19f10aa4a" providerId="ADAL" clId="{C6EC91F9-F852-4222-8913-185135B45A59}" dt="2020-02-25T21:49:29.650" v="1565" actId="478"/>
        <pc:sldMkLst>
          <pc:docMk/>
          <pc:sldMk cId="2680940583" sldId="305"/>
        </pc:sldMkLst>
        <pc:grpChg chg="del">
          <ac:chgData name="Max Baker" userId="1b97b2dd-8459-40ef-a79a-33d19f10aa4a" providerId="ADAL" clId="{C6EC91F9-F852-4222-8913-185135B45A59}" dt="2020-02-25T21:49:29.650" v="1565" actId="478"/>
          <ac:grpSpMkLst>
            <pc:docMk/>
            <pc:sldMk cId="2680940583" sldId="305"/>
            <ac:grpSpMk id="2" creationId="{9B12C4A1-EB04-BA41-9647-F5EF41AAFF37}"/>
          </ac:grpSpMkLst>
        </pc:grpChg>
      </pc:sldChg>
      <pc:sldChg chg="del">
        <pc:chgData name="Max Baker" userId="1b97b2dd-8459-40ef-a79a-33d19f10aa4a" providerId="ADAL" clId="{C6EC91F9-F852-4222-8913-185135B45A59}" dt="2020-02-25T18:27:03.875" v="174" actId="47"/>
        <pc:sldMkLst>
          <pc:docMk/>
          <pc:sldMk cId="3957136691" sldId="305"/>
        </pc:sldMkLst>
      </pc:sldChg>
      <pc:sldChg chg="del">
        <pc:chgData name="Max Baker" userId="1b97b2dd-8459-40ef-a79a-33d19f10aa4a" providerId="ADAL" clId="{C6EC91F9-F852-4222-8913-185135B45A59}" dt="2020-02-25T18:27:01.866" v="173" actId="47"/>
        <pc:sldMkLst>
          <pc:docMk/>
          <pc:sldMk cId="2124832124" sldId="306"/>
        </pc:sldMkLst>
      </pc:sldChg>
      <pc:sldChg chg="del">
        <pc:chgData name="Max Baker" userId="1b97b2dd-8459-40ef-a79a-33d19f10aa4a" providerId="ADAL" clId="{C6EC91F9-F852-4222-8913-185135B45A59}" dt="2020-02-25T18:26:59.823" v="172" actId="47"/>
        <pc:sldMkLst>
          <pc:docMk/>
          <pc:sldMk cId="1212278701" sldId="307"/>
        </pc:sldMkLst>
      </pc:sldChg>
      <pc:sldChg chg="del">
        <pc:chgData name="Max Baker" userId="1b97b2dd-8459-40ef-a79a-33d19f10aa4a" providerId="ADAL" clId="{C6EC91F9-F852-4222-8913-185135B45A59}" dt="2020-02-25T18:26:14.503" v="152" actId="47"/>
        <pc:sldMkLst>
          <pc:docMk/>
          <pc:sldMk cId="3207249077" sldId="310"/>
        </pc:sldMkLst>
      </pc:sldChg>
      <pc:sldChg chg="del">
        <pc:chgData name="Max Baker" userId="1b97b2dd-8459-40ef-a79a-33d19f10aa4a" providerId="ADAL" clId="{C6EC91F9-F852-4222-8913-185135B45A59}" dt="2020-02-25T18:26:13.494" v="150" actId="47"/>
        <pc:sldMkLst>
          <pc:docMk/>
          <pc:sldMk cId="3054159026" sldId="311"/>
        </pc:sldMkLst>
      </pc:sldChg>
      <pc:sldChg chg="del">
        <pc:chgData name="Max Baker" userId="1b97b2dd-8459-40ef-a79a-33d19f10aa4a" providerId="ADAL" clId="{C6EC91F9-F852-4222-8913-185135B45A59}" dt="2020-02-25T18:26:15.560" v="154" actId="47"/>
        <pc:sldMkLst>
          <pc:docMk/>
          <pc:sldMk cId="2026863593" sldId="313"/>
        </pc:sldMkLst>
      </pc:sldChg>
      <pc:sldChg chg="del">
        <pc:chgData name="Max Baker" userId="1b97b2dd-8459-40ef-a79a-33d19f10aa4a" providerId="ADAL" clId="{C6EC91F9-F852-4222-8913-185135B45A59}" dt="2020-02-25T18:26:16.108" v="155" actId="47"/>
        <pc:sldMkLst>
          <pc:docMk/>
          <pc:sldMk cId="2212173392" sldId="314"/>
        </pc:sldMkLst>
      </pc:sldChg>
      <pc:sldChg chg="del">
        <pc:chgData name="Max Baker" userId="1b97b2dd-8459-40ef-a79a-33d19f10aa4a" providerId="ADAL" clId="{C6EC91F9-F852-4222-8913-185135B45A59}" dt="2020-02-25T18:26:16.664" v="156" actId="47"/>
        <pc:sldMkLst>
          <pc:docMk/>
          <pc:sldMk cId="1366232574" sldId="315"/>
        </pc:sldMkLst>
      </pc:sldChg>
      <pc:sldChg chg="delSp modSp mod">
        <pc:chgData name="Max Baker" userId="1b97b2dd-8459-40ef-a79a-33d19f10aa4a" providerId="ADAL" clId="{C6EC91F9-F852-4222-8913-185135B45A59}" dt="2020-02-25T19:23:23.001" v="651" actId="1036"/>
        <pc:sldMkLst>
          <pc:docMk/>
          <pc:sldMk cId="2636162056" sldId="315"/>
        </pc:sldMkLst>
        <pc:spChg chg="mod">
          <ac:chgData name="Max Baker" userId="1b97b2dd-8459-40ef-a79a-33d19f10aa4a" providerId="ADAL" clId="{C6EC91F9-F852-4222-8913-185135B45A59}" dt="2020-02-25T19:23:23.001" v="651" actId="1036"/>
          <ac:spMkLst>
            <pc:docMk/>
            <pc:sldMk cId="2636162056" sldId="315"/>
            <ac:spMk id="11" creationId="{D5F43ECD-7CE9-6F49-A547-C4AA37A4B774}"/>
          </ac:spMkLst>
        </pc:spChg>
        <pc:spChg chg="mod">
          <ac:chgData name="Max Baker" userId="1b97b2dd-8459-40ef-a79a-33d19f10aa4a" providerId="ADAL" clId="{C6EC91F9-F852-4222-8913-185135B45A59}" dt="2020-02-25T19:23:23.001" v="651" actId="1036"/>
          <ac:spMkLst>
            <pc:docMk/>
            <pc:sldMk cId="2636162056" sldId="315"/>
            <ac:spMk id="12" creationId="{50ABE21D-BF55-3844-9706-9B0992BE0E99}"/>
          </ac:spMkLst>
        </pc:spChg>
        <pc:spChg chg="mod">
          <ac:chgData name="Max Baker" userId="1b97b2dd-8459-40ef-a79a-33d19f10aa4a" providerId="ADAL" clId="{C6EC91F9-F852-4222-8913-185135B45A59}" dt="2020-02-25T19:23:23.001" v="651" actId="1036"/>
          <ac:spMkLst>
            <pc:docMk/>
            <pc:sldMk cId="2636162056" sldId="315"/>
            <ac:spMk id="13" creationId="{7FDA9FFA-4C0E-9D4A-8C99-32967BFE5F05}"/>
          </ac:spMkLst>
        </pc:spChg>
        <pc:spChg chg="mod">
          <ac:chgData name="Max Baker" userId="1b97b2dd-8459-40ef-a79a-33d19f10aa4a" providerId="ADAL" clId="{C6EC91F9-F852-4222-8913-185135B45A59}" dt="2020-02-25T19:23:23.001" v="651" actId="1036"/>
          <ac:spMkLst>
            <pc:docMk/>
            <pc:sldMk cId="2636162056" sldId="315"/>
            <ac:spMk id="14" creationId="{E773270F-A5E2-CC4C-A81E-E96FBD9F0071}"/>
          </ac:spMkLst>
        </pc:spChg>
        <pc:spChg chg="mod">
          <ac:chgData name="Max Baker" userId="1b97b2dd-8459-40ef-a79a-33d19f10aa4a" providerId="ADAL" clId="{C6EC91F9-F852-4222-8913-185135B45A59}" dt="2020-02-25T19:23:23.001" v="651" actId="1036"/>
          <ac:spMkLst>
            <pc:docMk/>
            <pc:sldMk cId="2636162056" sldId="315"/>
            <ac:spMk id="15" creationId="{BA94AFB1-0D9B-433B-BC03-CF91B8FBC487}"/>
          </ac:spMkLst>
        </pc:spChg>
        <pc:spChg chg="mod">
          <ac:chgData name="Max Baker" userId="1b97b2dd-8459-40ef-a79a-33d19f10aa4a" providerId="ADAL" clId="{C6EC91F9-F852-4222-8913-185135B45A59}" dt="2020-02-25T19:23:23.001" v="651" actId="1036"/>
          <ac:spMkLst>
            <pc:docMk/>
            <pc:sldMk cId="2636162056" sldId="315"/>
            <ac:spMk id="17" creationId="{BBD212AB-94CA-4F82-A579-F220B578E2EB}"/>
          </ac:spMkLst>
        </pc:spChg>
        <pc:spChg chg="mod">
          <ac:chgData name="Max Baker" userId="1b97b2dd-8459-40ef-a79a-33d19f10aa4a" providerId="ADAL" clId="{C6EC91F9-F852-4222-8913-185135B45A59}" dt="2020-02-25T19:23:23.001" v="651" actId="1036"/>
          <ac:spMkLst>
            <pc:docMk/>
            <pc:sldMk cId="2636162056" sldId="315"/>
            <ac:spMk id="18" creationId="{2DA121A8-85C2-4F55-B779-B64C5A1A0EBE}"/>
          </ac:spMkLst>
        </pc:spChg>
        <pc:spChg chg="mod">
          <ac:chgData name="Max Baker" userId="1b97b2dd-8459-40ef-a79a-33d19f10aa4a" providerId="ADAL" clId="{C6EC91F9-F852-4222-8913-185135B45A59}" dt="2020-02-25T19:23:23.001" v="651" actId="1036"/>
          <ac:spMkLst>
            <pc:docMk/>
            <pc:sldMk cId="2636162056" sldId="315"/>
            <ac:spMk id="19" creationId="{75D740D7-AEC0-B742-91D0-5811DE244790}"/>
          </ac:spMkLst>
        </pc:spChg>
        <pc:spChg chg="mod">
          <ac:chgData name="Max Baker" userId="1b97b2dd-8459-40ef-a79a-33d19f10aa4a" providerId="ADAL" clId="{C6EC91F9-F852-4222-8913-185135B45A59}" dt="2020-02-25T19:23:23.001" v="651" actId="1036"/>
          <ac:spMkLst>
            <pc:docMk/>
            <pc:sldMk cId="2636162056" sldId="315"/>
            <ac:spMk id="22" creationId="{222EE08C-2EE2-DA45-952D-DD5092A80044}"/>
          </ac:spMkLst>
        </pc:spChg>
        <pc:spChg chg="mod">
          <ac:chgData name="Max Baker" userId="1b97b2dd-8459-40ef-a79a-33d19f10aa4a" providerId="ADAL" clId="{C6EC91F9-F852-4222-8913-185135B45A59}" dt="2020-02-25T19:23:23.001" v="651" actId="1036"/>
          <ac:spMkLst>
            <pc:docMk/>
            <pc:sldMk cId="2636162056" sldId="315"/>
            <ac:spMk id="25" creationId="{42067F32-4AEC-C747-95C3-DC27A94BB8A1}"/>
          </ac:spMkLst>
        </pc:spChg>
        <pc:spChg chg="mod">
          <ac:chgData name="Max Baker" userId="1b97b2dd-8459-40ef-a79a-33d19f10aa4a" providerId="ADAL" clId="{C6EC91F9-F852-4222-8913-185135B45A59}" dt="2020-02-25T19:23:23.001" v="651" actId="1036"/>
          <ac:spMkLst>
            <pc:docMk/>
            <pc:sldMk cId="2636162056" sldId="315"/>
            <ac:spMk id="26" creationId="{93219BC0-293D-6F44-AD5A-EF0E62CBC82E}"/>
          </ac:spMkLst>
        </pc:spChg>
        <pc:spChg chg="mod">
          <ac:chgData name="Max Baker" userId="1b97b2dd-8459-40ef-a79a-33d19f10aa4a" providerId="ADAL" clId="{C6EC91F9-F852-4222-8913-185135B45A59}" dt="2020-02-25T19:23:23.001" v="651" actId="1036"/>
          <ac:spMkLst>
            <pc:docMk/>
            <pc:sldMk cId="2636162056" sldId="315"/>
            <ac:spMk id="28" creationId="{EF2489DF-80E0-6F4B-86E4-7663DA631061}"/>
          </ac:spMkLst>
        </pc:spChg>
        <pc:spChg chg="mod">
          <ac:chgData name="Max Baker" userId="1b97b2dd-8459-40ef-a79a-33d19f10aa4a" providerId="ADAL" clId="{C6EC91F9-F852-4222-8913-185135B45A59}" dt="2020-02-25T19:23:23.001" v="651" actId="1036"/>
          <ac:spMkLst>
            <pc:docMk/>
            <pc:sldMk cId="2636162056" sldId="315"/>
            <ac:spMk id="31" creationId="{263C51AC-8F8C-FB4A-ACBC-AE355BFA8AE1}"/>
          </ac:spMkLst>
        </pc:spChg>
        <pc:spChg chg="mod">
          <ac:chgData name="Max Baker" userId="1b97b2dd-8459-40ef-a79a-33d19f10aa4a" providerId="ADAL" clId="{C6EC91F9-F852-4222-8913-185135B45A59}" dt="2020-02-25T19:23:23.001" v="651" actId="1036"/>
          <ac:spMkLst>
            <pc:docMk/>
            <pc:sldMk cId="2636162056" sldId="315"/>
            <ac:spMk id="32" creationId="{275F2A0A-63D9-DF45-9C8D-E7EE94F188CD}"/>
          </ac:spMkLst>
        </pc:spChg>
        <pc:spChg chg="mod">
          <ac:chgData name="Max Baker" userId="1b97b2dd-8459-40ef-a79a-33d19f10aa4a" providerId="ADAL" clId="{C6EC91F9-F852-4222-8913-185135B45A59}" dt="2020-02-25T19:23:23.001" v="651" actId="1036"/>
          <ac:spMkLst>
            <pc:docMk/>
            <pc:sldMk cId="2636162056" sldId="315"/>
            <ac:spMk id="33" creationId="{EB435818-90F4-0C43-95D5-C52BC61DF244}"/>
          </ac:spMkLst>
        </pc:spChg>
        <pc:spChg chg="mod">
          <ac:chgData name="Max Baker" userId="1b97b2dd-8459-40ef-a79a-33d19f10aa4a" providerId="ADAL" clId="{C6EC91F9-F852-4222-8913-185135B45A59}" dt="2020-02-25T19:23:23.001" v="651" actId="1036"/>
          <ac:spMkLst>
            <pc:docMk/>
            <pc:sldMk cId="2636162056" sldId="315"/>
            <ac:spMk id="34" creationId="{919A1484-4EAB-1543-B2A6-1AE03B7A1F22}"/>
          </ac:spMkLst>
        </pc:spChg>
        <pc:spChg chg="mod">
          <ac:chgData name="Max Baker" userId="1b97b2dd-8459-40ef-a79a-33d19f10aa4a" providerId="ADAL" clId="{C6EC91F9-F852-4222-8913-185135B45A59}" dt="2020-02-25T19:23:23.001" v="651" actId="1036"/>
          <ac:spMkLst>
            <pc:docMk/>
            <pc:sldMk cId="2636162056" sldId="315"/>
            <ac:spMk id="35" creationId="{55B7B242-414E-3D4A-BFA1-A3CD81B5F92D}"/>
          </ac:spMkLst>
        </pc:spChg>
        <pc:spChg chg="mod">
          <ac:chgData name="Max Baker" userId="1b97b2dd-8459-40ef-a79a-33d19f10aa4a" providerId="ADAL" clId="{C6EC91F9-F852-4222-8913-185135B45A59}" dt="2020-02-25T19:23:23.001" v="651" actId="1036"/>
          <ac:spMkLst>
            <pc:docMk/>
            <pc:sldMk cId="2636162056" sldId="315"/>
            <ac:spMk id="36" creationId="{6FF98974-F0DD-7646-A10C-82ADEB6500BC}"/>
          </ac:spMkLst>
        </pc:spChg>
        <pc:spChg chg="mod">
          <ac:chgData name="Max Baker" userId="1b97b2dd-8459-40ef-a79a-33d19f10aa4a" providerId="ADAL" clId="{C6EC91F9-F852-4222-8913-185135B45A59}" dt="2020-02-25T19:23:23.001" v="651" actId="1036"/>
          <ac:spMkLst>
            <pc:docMk/>
            <pc:sldMk cId="2636162056" sldId="315"/>
            <ac:spMk id="37" creationId="{FA722268-689E-7449-BFDF-3BC960B97B11}"/>
          </ac:spMkLst>
        </pc:spChg>
        <pc:spChg chg="mod">
          <ac:chgData name="Max Baker" userId="1b97b2dd-8459-40ef-a79a-33d19f10aa4a" providerId="ADAL" clId="{C6EC91F9-F852-4222-8913-185135B45A59}" dt="2020-02-25T19:23:23.001" v="651" actId="1036"/>
          <ac:spMkLst>
            <pc:docMk/>
            <pc:sldMk cId="2636162056" sldId="315"/>
            <ac:spMk id="72" creationId="{329EB723-5DED-9841-82AD-ED134B66B623}"/>
          </ac:spMkLst>
        </pc:spChg>
        <pc:grpChg chg="del">
          <ac:chgData name="Max Baker" userId="1b97b2dd-8459-40ef-a79a-33d19f10aa4a" providerId="ADAL" clId="{C6EC91F9-F852-4222-8913-185135B45A59}" dt="2020-02-25T19:23:15.296" v="627" actId="478"/>
          <ac:grpSpMkLst>
            <pc:docMk/>
            <pc:sldMk cId="2636162056" sldId="315"/>
            <ac:grpSpMk id="2" creationId="{9B12C4A1-EB04-BA41-9647-F5EF41AAFF37}"/>
          </ac:grpSpMkLst>
        </pc:grpChg>
        <pc:grpChg chg="mod">
          <ac:chgData name="Max Baker" userId="1b97b2dd-8459-40ef-a79a-33d19f10aa4a" providerId="ADAL" clId="{C6EC91F9-F852-4222-8913-185135B45A59}" dt="2020-02-25T19:23:23.001" v="651" actId="1036"/>
          <ac:grpSpMkLst>
            <pc:docMk/>
            <pc:sldMk cId="2636162056" sldId="315"/>
            <ac:grpSpMk id="7" creationId="{70073472-D2ED-CB42-83D0-7458AFFDB148}"/>
          </ac:grpSpMkLst>
        </pc:grpChg>
        <pc:grpChg chg="mod">
          <ac:chgData name="Max Baker" userId="1b97b2dd-8459-40ef-a79a-33d19f10aa4a" providerId="ADAL" clId="{C6EC91F9-F852-4222-8913-185135B45A59}" dt="2020-02-25T19:23:23.001" v="651" actId="1036"/>
          <ac:grpSpMkLst>
            <pc:docMk/>
            <pc:sldMk cId="2636162056" sldId="315"/>
            <ac:grpSpMk id="10" creationId="{6CF79834-42B9-F346-9A17-076A87541E2E}"/>
          </ac:grpSpMkLst>
        </pc:grpChg>
        <pc:grpChg chg="mod">
          <ac:chgData name="Max Baker" userId="1b97b2dd-8459-40ef-a79a-33d19f10aa4a" providerId="ADAL" clId="{C6EC91F9-F852-4222-8913-185135B45A59}" dt="2020-02-25T19:23:23.001" v="651" actId="1036"/>
          <ac:grpSpMkLst>
            <pc:docMk/>
            <pc:sldMk cId="2636162056" sldId="315"/>
            <ac:grpSpMk id="21" creationId="{9DF5F9E7-BA7A-489C-8AEB-92673A50714D}"/>
          </ac:grpSpMkLst>
        </pc:grpChg>
      </pc:sldChg>
      <pc:sldChg chg="del">
        <pc:chgData name="Max Baker" userId="1b97b2dd-8459-40ef-a79a-33d19f10aa4a" providerId="ADAL" clId="{C6EC91F9-F852-4222-8913-185135B45A59}" dt="2020-02-25T18:26:17.316" v="157" actId="47"/>
        <pc:sldMkLst>
          <pc:docMk/>
          <pc:sldMk cId="1195329098" sldId="316"/>
        </pc:sldMkLst>
      </pc:sldChg>
      <pc:sldChg chg="del">
        <pc:chgData name="Max Baker" userId="1b97b2dd-8459-40ef-a79a-33d19f10aa4a" providerId="ADAL" clId="{C6EC91F9-F852-4222-8913-185135B45A59}" dt="2020-02-25T18:26:18.898" v="160" actId="47"/>
        <pc:sldMkLst>
          <pc:docMk/>
          <pc:sldMk cId="1457693419" sldId="317"/>
        </pc:sldMkLst>
      </pc:sldChg>
      <pc:sldChg chg="del">
        <pc:chgData name="Max Baker" userId="1b97b2dd-8459-40ef-a79a-33d19f10aa4a" providerId="ADAL" clId="{C6EC91F9-F852-4222-8913-185135B45A59}" dt="2020-02-25T18:26:19.971" v="162" actId="47"/>
        <pc:sldMkLst>
          <pc:docMk/>
          <pc:sldMk cId="633641331" sldId="318"/>
        </pc:sldMkLst>
      </pc:sldChg>
      <pc:sldChg chg="del">
        <pc:chgData name="Max Baker" userId="1b97b2dd-8459-40ef-a79a-33d19f10aa4a" providerId="ADAL" clId="{C6EC91F9-F852-4222-8913-185135B45A59}" dt="2020-02-25T18:26:20.481" v="163" actId="47"/>
        <pc:sldMkLst>
          <pc:docMk/>
          <pc:sldMk cId="467446763" sldId="319"/>
        </pc:sldMkLst>
      </pc:sldChg>
      <pc:sldChg chg="del">
        <pc:chgData name="Max Baker" userId="1b97b2dd-8459-40ef-a79a-33d19f10aa4a" providerId="ADAL" clId="{C6EC91F9-F852-4222-8913-185135B45A59}" dt="2020-02-25T18:26:21.013" v="164" actId="47"/>
        <pc:sldMkLst>
          <pc:docMk/>
          <pc:sldMk cId="3893204453" sldId="320"/>
        </pc:sldMkLst>
      </pc:sldChg>
      <pc:sldChg chg="del">
        <pc:chgData name="Max Baker" userId="1b97b2dd-8459-40ef-a79a-33d19f10aa4a" providerId="ADAL" clId="{C6EC91F9-F852-4222-8913-185135B45A59}" dt="2020-02-25T18:26:21.544" v="165" actId="47"/>
        <pc:sldMkLst>
          <pc:docMk/>
          <pc:sldMk cId="2162922958" sldId="322"/>
        </pc:sldMkLst>
      </pc:sldChg>
      <pc:sldChg chg="del">
        <pc:chgData name="Max Baker" userId="1b97b2dd-8459-40ef-a79a-33d19f10aa4a" providerId="ADAL" clId="{C6EC91F9-F852-4222-8913-185135B45A59}" dt="2020-02-25T18:26:17.833" v="158" actId="47"/>
        <pc:sldMkLst>
          <pc:docMk/>
          <pc:sldMk cId="1484139614" sldId="323"/>
        </pc:sldMkLst>
      </pc:sldChg>
      <pc:sldChg chg="del">
        <pc:chgData name="Max Baker" userId="1b97b2dd-8459-40ef-a79a-33d19f10aa4a" providerId="ADAL" clId="{C6EC91F9-F852-4222-8913-185135B45A59}" dt="2020-02-25T18:26:15.041" v="153" actId="47"/>
        <pc:sldMkLst>
          <pc:docMk/>
          <pc:sldMk cId="2314008731" sldId="326"/>
        </pc:sldMkLst>
      </pc:sldChg>
      <pc:sldChg chg="del">
        <pc:chgData name="Max Baker" userId="1b97b2dd-8459-40ef-a79a-33d19f10aa4a" providerId="ADAL" clId="{C6EC91F9-F852-4222-8913-185135B45A59}" dt="2020-02-25T18:26:14.037" v="151" actId="47"/>
        <pc:sldMkLst>
          <pc:docMk/>
          <pc:sldMk cId="4236732344" sldId="328"/>
        </pc:sldMkLst>
      </pc:sldChg>
      <pc:sldChg chg="del">
        <pc:chgData name="Max Baker" userId="1b97b2dd-8459-40ef-a79a-33d19f10aa4a" providerId="ADAL" clId="{C6EC91F9-F852-4222-8913-185135B45A59}" dt="2020-02-25T18:26:18.374" v="159" actId="47"/>
        <pc:sldMkLst>
          <pc:docMk/>
          <pc:sldMk cId="1540865375" sldId="329"/>
        </pc:sldMkLst>
      </pc:sldChg>
      <pc:sldChg chg="del">
        <pc:chgData name="Max Baker" userId="1b97b2dd-8459-40ef-a79a-33d19f10aa4a" providerId="ADAL" clId="{C6EC91F9-F852-4222-8913-185135B45A59}" dt="2020-02-25T18:26:19.437" v="161" actId="47"/>
        <pc:sldMkLst>
          <pc:docMk/>
          <pc:sldMk cId="1710661001" sldId="330"/>
        </pc:sldMkLst>
      </pc:sldChg>
      <pc:sldChg chg="modSp del mod">
        <pc:chgData name="Max Baker" userId="1b97b2dd-8459-40ef-a79a-33d19f10aa4a" providerId="ADAL" clId="{C6EC91F9-F852-4222-8913-185135B45A59}" dt="2020-02-25T18:26:30.421" v="167" actId="47"/>
        <pc:sldMkLst>
          <pc:docMk/>
          <pc:sldMk cId="3864547180" sldId="500"/>
        </pc:sldMkLst>
        <pc:spChg chg="mod">
          <ac:chgData name="Max Baker" userId="1b97b2dd-8459-40ef-a79a-33d19f10aa4a" providerId="ADAL" clId="{C6EC91F9-F852-4222-8913-185135B45A59}" dt="2020-02-25T18:24:08.751" v="82" actId="20577"/>
          <ac:spMkLst>
            <pc:docMk/>
            <pc:sldMk cId="3864547180" sldId="500"/>
            <ac:spMk id="2" creationId="{70DE5AA8-59C5-4E64-A6C9-8A4B655858F2}"/>
          </ac:spMkLst>
        </pc:spChg>
        <pc:spChg chg="mod">
          <ac:chgData name="Max Baker" userId="1b97b2dd-8459-40ef-a79a-33d19f10aa4a" providerId="ADAL" clId="{C6EC91F9-F852-4222-8913-185135B45A59}" dt="2020-02-25T18:24:47.413" v="124" actId="20577"/>
          <ac:spMkLst>
            <pc:docMk/>
            <pc:sldMk cId="3864547180" sldId="500"/>
            <ac:spMk id="4" creationId="{6AA3A317-E8D2-47FD-812C-2C881DAE7C69}"/>
          </ac:spMkLst>
        </pc:spChg>
      </pc:sldChg>
      <pc:sldChg chg="del">
        <pc:chgData name="Max Baker" userId="1b97b2dd-8459-40ef-a79a-33d19f10aa4a" providerId="ADAL" clId="{C6EC91F9-F852-4222-8913-185135B45A59}" dt="2020-02-25T18:26:51.030" v="169" actId="47"/>
        <pc:sldMkLst>
          <pc:docMk/>
          <pc:sldMk cId="3311566826" sldId="538"/>
        </pc:sldMkLst>
      </pc:sldChg>
      <pc:sldChg chg="del">
        <pc:chgData name="Max Baker" userId="1b97b2dd-8459-40ef-a79a-33d19f10aa4a" providerId="ADAL" clId="{C6EC91F9-F852-4222-8913-185135B45A59}" dt="2020-02-25T18:24:00.484" v="75" actId="2696"/>
        <pc:sldMkLst>
          <pc:docMk/>
          <pc:sldMk cId="2867698694" sldId="540"/>
        </pc:sldMkLst>
      </pc:sldChg>
      <pc:sldChg chg="del">
        <pc:chgData name="Max Baker" userId="1b97b2dd-8459-40ef-a79a-33d19f10aa4a" providerId="ADAL" clId="{C6EC91F9-F852-4222-8913-185135B45A59}" dt="2020-02-25T18:25:27.700" v="126" actId="47"/>
        <pc:sldMkLst>
          <pc:docMk/>
          <pc:sldMk cId="3264506009" sldId="563"/>
        </pc:sldMkLst>
      </pc:sldChg>
      <pc:sldChg chg="modSp mod">
        <pc:chgData name="Max Baker" userId="1b97b2dd-8459-40ef-a79a-33d19f10aa4a" providerId="ADAL" clId="{C6EC91F9-F852-4222-8913-185135B45A59}" dt="2020-02-25T22:09:59.826" v="1765" actId="6549"/>
        <pc:sldMkLst>
          <pc:docMk/>
          <pc:sldMk cId="3293309773" sldId="564"/>
        </pc:sldMkLst>
        <pc:spChg chg="mod">
          <ac:chgData name="Max Baker" userId="1b97b2dd-8459-40ef-a79a-33d19f10aa4a" providerId="ADAL" clId="{C6EC91F9-F852-4222-8913-185135B45A59}" dt="2020-02-25T22:09:59.826" v="1765" actId="6549"/>
          <ac:spMkLst>
            <pc:docMk/>
            <pc:sldMk cId="3293309773" sldId="564"/>
            <ac:spMk id="2" creationId="{DFC9DBC0-8A42-2146-9EED-69A96E675885}"/>
          </ac:spMkLst>
        </pc:spChg>
        <pc:spChg chg="mod">
          <ac:chgData name="Max Baker" userId="1b97b2dd-8459-40ef-a79a-33d19f10aa4a" providerId="ADAL" clId="{C6EC91F9-F852-4222-8913-185135B45A59}" dt="2020-02-25T19:24:13.545" v="653" actId="20577"/>
          <ac:spMkLst>
            <pc:docMk/>
            <pc:sldMk cId="3293309773" sldId="564"/>
            <ac:spMk id="3" creationId="{9472A1E7-CE05-4D65-98EB-C79DB637AE55}"/>
          </ac:spMkLst>
        </pc:spChg>
      </pc:sldChg>
      <pc:sldChg chg="del">
        <pc:chgData name="Max Baker" userId="1b97b2dd-8459-40ef-a79a-33d19f10aa4a" providerId="ADAL" clId="{C6EC91F9-F852-4222-8913-185135B45A59}" dt="2020-02-25T18:28:39.797" v="180" actId="47"/>
        <pc:sldMkLst>
          <pc:docMk/>
          <pc:sldMk cId="437412202" sldId="565"/>
        </pc:sldMkLst>
      </pc:sldChg>
      <pc:sldChg chg="del">
        <pc:chgData name="Max Baker" userId="1b97b2dd-8459-40ef-a79a-33d19f10aa4a" providerId="ADAL" clId="{C6EC91F9-F852-4222-8913-185135B45A59}" dt="2020-02-25T19:29:18.538" v="654" actId="2696"/>
        <pc:sldMkLst>
          <pc:docMk/>
          <pc:sldMk cId="1741959688" sldId="568"/>
        </pc:sldMkLst>
      </pc:sldChg>
      <pc:sldChg chg="addSp delSp modSp mod delAnim modAnim">
        <pc:chgData name="Max Baker" userId="1b97b2dd-8459-40ef-a79a-33d19f10aa4a" providerId="ADAL" clId="{C6EC91F9-F852-4222-8913-185135B45A59}" dt="2020-02-25T22:11:37.705" v="1798"/>
        <pc:sldMkLst>
          <pc:docMk/>
          <pc:sldMk cId="3269969811" sldId="569"/>
        </pc:sldMkLst>
        <pc:picChg chg="add del mod">
          <ac:chgData name="Max Baker" userId="1b97b2dd-8459-40ef-a79a-33d19f10aa4a" providerId="ADAL" clId="{C6EC91F9-F852-4222-8913-185135B45A59}" dt="2020-02-25T22:11:05.187" v="1797" actId="21"/>
          <ac:picMkLst>
            <pc:docMk/>
            <pc:sldMk cId="3269969811" sldId="569"/>
            <ac:picMk id="7" creationId="{48EC16CD-71CB-4264-B8B6-92BC66401F63}"/>
          </ac:picMkLst>
        </pc:picChg>
        <pc:picChg chg="add">
          <ac:chgData name="Max Baker" userId="1b97b2dd-8459-40ef-a79a-33d19f10aa4a" providerId="ADAL" clId="{C6EC91F9-F852-4222-8913-185135B45A59}" dt="2020-02-25T22:11:37.705" v="1798"/>
          <ac:picMkLst>
            <pc:docMk/>
            <pc:sldMk cId="3269969811" sldId="569"/>
            <ac:picMk id="8" creationId="{CD3F6BC8-91BD-4652-A212-AEC14C97CE50}"/>
          </ac:picMkLst>
        </pc:picChg>
      </pc:sldChg>
      <pc:sldChg chg="modSp mod">
        <pc:chgData name="Max Baker" userId="1b97b2dd-8459-40ef-a79a-33d19f10aa4a" providerId="ADAL" clId="{C6EC91F9-F852-4222-8913-185135B45A59}" dt="2020-02-25T20:18:07.313" v="1140" actId="20577"/>
        <pc:sldMkLst>
          <pc:docMk/>
          <pc:sldMk cId="3798092088" sldId="573"/>
        </pc:sldMkLst>
        <pc:spChg chg="mod">
          <ac:chgData name="Max Baker" userId="1b97b2dd-8459-40ef-a79a-33d19f10aa4a" providerId="ADAL" clId="{C6EC91F9-F852-4222-8913-185135B45A59}" dt="2020-02-25T20:18:07.313" v="1140" actId="20577"/>
          <ac:spMkLst>
            <pc:docMk/>
            <pc:sldMk cId="3798092088" sldId="573"/>
            <ac:spMk id="4" creationId="{BF4DA7D8-F94C-4440-9493-D792BC102F67}"/>
          </ac:spMkLst>
        </pc:spChg>
      </pc:sldChg>
      <pc:sldChg chg="modSp mod">
        <pc:chgData name="Max Baker" userId="1b97b2dd-8459-40ef-a79a-33d19f10aa4a" providerId="ADAL" clId="{C6EC91F9-F852-4222-8913-185135B45A59}" dt="2020-02-25T21:37:10.590" v="1550" actId="313"/>
        <pc:sldMkLst>
          <pc:docMk/>
          <pc:sldMk cId="253707728" sldId="574"/>
        </pc:sldMkLst>
        <pc:spChg chg="mod">
          <ac:chgData name="Max Baker" userId="1b97b2dd-8459-40ef-a79a-33d19f10aa4a" providerId="ADAL" clId="{C6EC91F9-F852-4222-8913-185135B45A59}" dt="2020-02-25T21:37:10.590" v="1550" actId="313"/>
          <ac:spMkLst>
            <pc:docMk/>
            <pc:sldMk cId="253707728" sldId="574"/>
            <ac:spMk id="4" creationId="{BF4DA7D8-F94C-4440-9493-D792BC102F67}"/>
          </ac:spMkLst>
        </pc:spChg>
      </pc:sldChg>
      <pc:sldChg chg="del">
        <pc:chgData name="Max Baker" userId="1b97b2dd-8459-40ef-a79a-33d19f10aa4a" providerId="ADAL" clId="{C6EC91F9-F852-4222-8913-185135B45A59}" dt="2020-02-25T18:25:41.918" v="136" actId="47"/>
        <pc:sldMkLst>
          <pc:docMk/>
          <pc:sldMk cId="2665584866" sldId="592"/>
        </pc:sldMkLst>
      </pc:sldChg>
      <pc:sldChg chg="del">
        <pc:chgData name="Max Baker" userId="1b97b2dd-8459-40ef-a79a-33d19f10aa4a" providerId="ADAL" clId="{C6EC91F9-F852-4222-8913-185135B45A59}" dt="2020-02-25T18:24:00.484" v="75" actId="2696"/>
        <pc:sldMkLst>
          <pc:docMk/>
          <pc:sldMk cId="1131923747" sldId="596"/>
        </pc:sldMkLst>
      </pc:sldChg>
      <pc:sldChg chg="del">
        <pc:chgData name="Max Baker" userId="1b97b2dd-8459-40ef-a79a-33d19f10aa4a" providerId="ADAL" clId="{C6EC91F9-F852-4222-8913-185135B45A59}" dt="2020-02-25T18:26:52.885" v="170" actId="47"/>
        <pc:sldMkLst>
          <pc:docMk/>
          <pc:sldMk cId="1598657342" sldId="597"/>
        </pc:sldMkLst>
      </pc:sldChg>
      <pc:sldChg chg="del">
        <pc:chgData name="Max Baker" userId="1b97b2dd-8459-40ef-a79a-33d19f10aa4a" providerId="ADAL" clId="{C6EC91F9-F852-4222-8913-185135B45A59}" dt="2020-02-25T18:25:30.351" v="127" actId="47"/>
        <pc:sldMkLst>
          <pc:docMk/>
          <pc:sldMk cId="3128145664" sldId="598"/>
        </pc:sldMkLst>
      </pc:sldChg>
      <pc:sldChg chg="del">
        <pc:chgData name="Max Baker" userId="1b97b2dd-8459-40ef-a79a-33d19f10aa4a" providerId="ADAL" clId="{C6EC91F9-F852-4222-8913-185135B45A59}" dt="2020-02-25T18:26:02.389" v="138" actId="47"/>
        <pc:sldMkLst>
          <pc:docMk/>
          <pc:sldMk cId="3015710521" sldId="602"/>
        </pc:sldMkLst>
      </pc:sldChg>
      <pc:sldChg chg="del">
        <pc:chgData name="Max Baker" userId="1b97b2dd-8459-40ef-a79a-33d19f10aa4a" providerId="ADAL" clId="{C6EC91F9-F852-4222-8913-185135B45A59}" dt="2020-02-25T18:25:22.262" v="125" actId="47"/>
        <pc:sldMkLst>
          <pc:docMk/>
          <pc:sldMk cId="3760646568" sldId="645"/>
        </pc:sldMkLst>
      </pc:sldChg>
      <pc:sldChg chg="del">
        <pc:chgData name="Max Baker" userId="1b97b2dd-8459-40ef-a79a-33d19f10aa4a" providerId="ADAL" clId="{C6EC91F9-F852-4222-8913-185135B45A59}" dt="2020-02-25T18:25:33.493" v="130" actId="47"/>
        <pc:sldMkLst>
          <pc:docMk/>
          <pc:sldMk cId="2795882634" sldId="647"/>
        </pc:sldMkLst>
      </pc:sldChg>
      <pc:sldChg chg="del">
        <pc:chgData name="Max Baker" userId="1b97b2dd-8459-40ef-a79a-33d19f10aa4a" providerId="ADAL" clId="{C6EC91F9-F852-4222-8913-185135B45A59}" dt="2020-02-25T18:25:39.918" v="135" actId="47"/>
        <pc:sldMkLst>
          <pc:docMk/>
          <pc:sldMk cId="2735416816" sldId="648"/>
        </pc:sldMkLst>
      </pc:sldChg>
      <pc:sldChg chg="del">
        <pc:chgData name="Max Baker" userId="1b97b2dd-8459-40ef-a79a-33d19f10aa4a" providerId="ADAL" clId="{C6EC91F9-F852-4222-8913-185135B45A59}" dt="2020-02-25T18:25:38.681" v="134" actId="47"/>
        <pc:sldMkLst>
          <pc:docMk/>
          <pc:sldMk cId="1768809216" sldId="649"/>
        </pc:sldMkLst>
      </pc:sldChg>
      <pc:sldChg chg="del">
        <pc:chgData name="Max Baker" userId="1b97b2dd-8459-40ef-a79a-33d19f10aa4a" providerId="ADAL" clId="{C6EC91F9-F852-4222-8913-185135B45A59}" dt="2020-02-25T18:26:22.173" v="166" actId="47"/>
        <pc:sldMkLst>
          <pc:docMk/>
          <pc:sldMk cId="1296408500" sldId="650"/>
        </pc:sldMkLst>
      </pc:sldChg>
      <pc:sldChg chg="del">
        <pc:chgData name="Max Baker" userId="1b97b2dd-8459-40ef-a79a-33d19f10aa4a" providerId="ADAL" clId="{C6EC91F9-F852-4222-8913-185135B45A59}" dt="2020-02-25T18:26:57.397" v="171" actId="47"/>
        <pc:sldMkLst>
          <pc:docMk/>
          <pc:sldMk cId="510446192" sldId="651"/>
        </pc:sldMkLst>
      </pc:sldChg>
      <pc:sldChg chg="del">
        <pc:chgData name="Max Baker" userId="1b97b2dd-8459-40ef-a79a-33d19f10aa4a" providerId="ADAL" clId="{C6EC91F9-F852-4222-8913-185135B45A59}" dt="2020-02-25T18:26:03.483" v="139" actId="47"/>
        <pc:sldMkLst>
          <pc:docMk/>
          <pc:sldMk cId="3687030954" sldId="652"/>
        </pc:sldMkLst>
      </pc:sldChg>
      <pc:sldChg chg="del">
        <pc:chgData name="Max Baker" userId="1b97b2dd-8459-40ef-a79a-33d19f10aa4a" providerId="ADAL" clId="{C6EC91F9-F852-4222-8913-185135B45A59}" dt="2020-02-25T18:25:31.438" v="128" actId="47"/>
        <pc:sldMkLst>
          <pc:docMk/>
          <pc:sldMk cId="2333812328" sldId="653"/>
        </pc:sldMkLst>
      </pc:sldChg>
      <pc:sldChg chg="del">
        <pc:chgData name="Max Baker" userId="1b97b2dd-8459-40ef-a79a-33d19f10aa4a" providerId="ADAL" clId="{C6EC91F9-F852-4222-8913-185135B45A59}" dt="2020-02-25T18:25:32.484" v="129" actId="47"/>
        <pc:sldMkLst>
          <pc:docMk/>
          <pc:sldMk cId="2621302703" sldId="654"/>
        </pc:sldMkLst>
      </pc:sldChg>
      <pc:sldChg chg="del">
        <pc:chgData name="Max Baker" userId="1b97b2dd-8459-40ef-a79a-33d19f10aa4a" providerId="ADAL" clId="{C6EC91F9-F852-4222-8913-185135B45A59}" dt="2020-02-25T18:25:34.522" v="131" actId="47"/>
        <pc:sldMkLst>
          <pc:docMk/>
          <pc:sldMk cId="1152077629" sldId="655"/>
        </pc:sldMkLst>
      </pc:sldChg>
      <pc:sldChg chg="del">
        <pc:chgData name="Max Baker" userId="1b97b2dd-8459-40ef-a79a-33d19f10aa4a" providerId="ADAL" clId="{C6EC91F9-F852-4222-8913-185135B45A59}" dt="2020-02-25T18:25:35.967" v="132" actId="47"/>
        <pc:sldMkLst>
          <pc:docMk/>
          <pc:sldMk cId="1288317592" sldId="656"/>
        </pc:sldMkLst>
      </pc:sldChg>
      <pc:sldChg chg="del">
        <pc:chgData name="Max Baker" userId="1b97b2dd-8459-40ef-a79a-33d19f10aa4a" providerId="ADAL" clId="{C6EC91F9-F852-4222-8913-185135B45A59}" dt="2020-02-25T18:25:37.625" v="133" actId="47"/>
        <pc:sldMkLst>
          <pc:docMk/>
          <pc:sldMk cId="1825833490" sldId="657"/>
        </pc:sldMkLst>
      </pc:sldChg>
      <pc:sldChg chg="del">
        <pc:chgData name="Max Baker" userId="1b97b2dd-8459-40ef-a79a-33d19f10aa4a" providerId="ADAL" clId="{C6EC91F9-F852-4222-8913-185135B45A59}" dt="2020-02-25T18:26:48.883" v="168" actId="47"/>
        <pc:sldMkLst>
          <pc:docMk/>
          <pc:sldMk cId="3338220914" sldId="658"/>
        </pc:sldMkLst>
      </pc:sldChg>
      <pc:sldChg chg="modSp mod">
        <pc:chgData name="Max Baker" userId="1b97b2dd-8459-40ef-a79a-33d19f10aa4a" providerId="ADAL" clId="{C6EC91F9-F852-4222-8913-185135B45A59}" dt="2020-02-25T19:15:43.109" v="266" actId="20577"/>
        <pc:sldMkLst>
          <pc:docMk/>
          <pc:sldMk cId="1558584068" sldId="659"/>
        </pc:sldMkLst>
        <pc:spChg chg="mod">
          <ac:chgData name="Max Baker" userId="1b97b2dd-8459-40ef-a79a-33d19f10aa4a" providerId="ADAL" clId="{C6EC91F9-F852-4222-8913-185135B45A59}" dt="2020-02-25T19:14:56.465" v="215" actId="20577"/>
          <ac:spMkLst>
            <pc:docMk/>
            <pc:sldMk cId="1558584068" sldId="659"/>
            <ac:spMk id="2" creationId="{70DE5AA8-59C5-4E64-A6C9-8A4B655858F2}"/>
          </ac:spMkLst>
        </pc:spChg>
        <pc:spChg chg="mod">
          <ac:chgData name="Max Baker" userId="1b97b2dd-8459-40ef-a79a-33d19f10aa4a" providerId="ADAL" clId="{C6EC91F9-F852-4222-8913-185135B45A59}" dt="2020-02-25T19:15:43.109" v="266" actId="20577"/>
          <ac:spMkLst>
            <pc:docMk/>
            <pc:sldMk cId="1558584068" sldId="659"/>
            <ac:spMk id="4" creationId="{6AA3A317-E8D2-47FD-812C-2C881DAE7C69}"/>
          </ac:spMkLst>
        </pc:spChg>
      </pc:sldChg>
      <pc:sldChg chg="modSp add mod">
        <pc:chgData name="Max Baker" userId="1b97b2dd-8459-40ef-a79a-33d19f10aa4a" providerId="ADAL" clId="{C6EC91F9-F852-4222-8913-185135B45A59}" dt="2020-02-25T19:16:45.019" v="334" actId="20577"/>
        <pc:sldMkLst>
          <pc:docMk/>
          <pc:sldMk cId="847423565" sldId="660"/>
        </pc:sldMkLst>
        <pc:spChg chg="mod">
          <ac:chgData name="Max Baker" userId="1b97b2dd-8459-40ef-a79a-33d19f10aa4a" providerId="ADAL" clId="{C6EC91F9-F852-4222-8913-185135B45A59}" dt="2020-02-25T19:16:26.520" v="327" actId="20577"/>
          <ac:spMkLst>
            <pc:docMk/>
            <pc:sldMk cId="847423565" sldId="660"/>
            <ac:spMk id="2" creationId="{70DE5AA8-59C5-4E64-A6C9-8A4B655858F2}"/>
          </ac:spMkLst>
        </pc:spChg>
        <pc:spChg chg="mod">
          <ac:chgData name="Max Baker" userId="1b97b2dd-8459-40ef-a79a-33d19f10aa4a" providerId="ADAL" clId="{C6EC91F9-F852-4222-8913-185135B45A59}" dt="2020-02-25T19:16:45.019" v="334" actId="20577"/>
          <ac:spMkLst>
            <pc:docMk/>
            <pc:sldMk cId="847423565" sldId="660"/>
            <ac:spMk id="4" creationId="{6AA3A317-E8D2-47FD-812C-2C881DAE7C69}"/>
          </ac:spMkLst>
        </pc:spChg>
      </pc:sldChg>
      <pc:sldChg chg="del">
        <pc:chgData name="Max Baker" userId="1b97b2dd-8459-40ef-a79a-33d19f10aa4a" providerId="ADAL" clId="{C6EC91F9-F852-4222-8913-185135B45A59}" dt="2020-02-25T18:26:07.781" v="142" actId="47"/>
        <pc:sldMkLst>
          <pc:docMk/>
          <pc:sldMk cId="2391742022" sldId="660"/>
        </pc:sldMkLst>
      </pc:sldChg>
      <pc:sldChg chg="add">
        <pc:chgData name="Max Baker" userId="1b97b2dd-8459-40ef-a79a-33d19f10aa4a" providerId="ADAL" clId="{C6EC91F9-F852-4222-8913-185135B45A59}" dt="2020-02-25T20:18:50.481" v="1141"/>
        <pc:sldMkLst>
          <pc:docMk/>
          <pc:sldMk cId="252711956" sldId="661"/>
        </pc:sldMkLst>
      </pc:sldChg>
      <pc:sldChg chg="del">
        <pc:chgData name="Max Baker" userId="1b97b2dd-8459-40ef-a79a-33d19f10aa4a" providerId="ADAL" clId="{C6EC91F9-F852-4222-8913-185135B45A59}" dt="2020-02-25T18:26:09.415" v="144" actId="47"/>
        <pc:sldMkLst>
          <pc:docMk/>
          <pc:sldMk cId="2140527286" sldId="661"/>
        </pc:sldMkLst>
      </pc:sldChg>
      <pc:sldChg chg="modSp mod">
        <pc:chgData name="Max Baker" userId="1b97b2dd-8459-40ef-a79a-33d19f10aa4a" providerId="ADAL" clId="{C6EC91F9-F852-4222-8913-185135B45A59}" dt="2020-02-25T21:39:23.515" v="1560" actId="20577"/>
        <pc:sldMkLst>
          <pc:docMk/>
          <pc:sldMk cId="281439852" sldId="662"/>
        </pc:sldMkLst>
        <pc:spChg chg="mod">
          <ac:chgData name="Max Baker" userId="1b97b2dd-8459-40ef-a79a-33d19f10aa4a" providerId="ADAL" clId="{C6EC91F9-F852-4222-8913-185135B45A59}" dt="2020-02-25T21:39:23.515" v="1560" actId="20577"/>
          <ac:spMkLst>
            <pc:docMk/>
            <pc:sldMk cId="281439852" sldId="662"/>
            <ac:spMk id="2" creationId="{70DE5AA8-59C5-4E64-A6C9-8A4B655858F2}"/>
          </ac:spMkLst>
        </pc:spChg>
      </pc:sldChg>
      <pc:sldChg chg="del">
        <pc:chgData name="Max Baker" userId="1b97b2dd-8459-40ef-a79a-33d19f10aa4a" providerId="ADAL" clId="{C6EC91F9-F852-4222-8913-185135B45A59}" dt="2020-02-25T18:26:10.276" v="145" actId="47"/>
        <pc:sldMkLst>
          <pc:docMk/>
          <pc:sldMk cId="1296963117" sldId="662"/>
        </pc:sldMkLst>
      </pc:sldChg>
      <pc:sldChg chg="del">
        <pc:chgData name="Max Baker" userId="1b97b2dd-8459-40ef-a79a-33d19f10aa4a" providerId="ADAL" clId="{C6EC91F9-F852-4222-8913-185135B45A59}" dt="2020-02-25T18:26:10.912" v="146" actId="47"/>
        <pc:sldMkLst>
          <pc:docMk/>
          <pc:sldMk cId="1974288212" sldId="663"/>
        </pc:sldMkLst>
      </pc:sldChg>
      <pc:sldChg chg="del">
        <pc:chgData name="Max Baker" userId="1b97b2dd-8459-40ef-a79a-33d19f10aa4a" providerId="ADAL" clId="{C6EC91F9-F852-4222-8913-185135B45A59}" dt="2020-02-25T21:50:13.321" v="1566"/>
        <pc:sldMkLst>
          <pc:docMk/>
          <pc:sldMk cId="2433340429" sldId="663"/>
        </pc:sldMkLst>
      </pc:sldChg>
      <pc:sldChg chg="modSp add mod ord">
        <pc:chgData name="Max Baker" userId="1b97b2dd-8459-40ef-a79a-33d19f10aa4a" providerId="ADAL" clId="{C6EC91F9-F852-4222-8913-185135B45A59}" dt="2020-02-25T22:10:55.036" v="1796" actId="20577"/>
        <pc:sldMkLst>
          <pc:docMk/>
          <pc:sldMk cId="4014148995" sldId="663"/>
        </pc:sldMkLst>
        <pc:spChg chg="mod">
          <ac:chgData name="Max Baker" userId="1b97b2dd-8459-40ef-a79a-33d19f10aa4a" providerId="ADAL" clId="{C6EC91F9-F852-4222-8913-185135B45A59}" dt="2020-02-25T21:56:23.200" v="1590" actId="20577"/>
          <ac:spMkLst>
            <pc:docMk/>
            <pc:sldMk cId="4014148995" sldId="663"/>
            <ac:spMk id="2" creationId="{DFC9DBC0-8A42-2146-9EED-69A96E675885}"/>
          </ac:spMkLst>
        </pc:spChg>
        <pc:spChg chg="mod">
          <ac:chgData name="Max Baker" userId="1b97b2dd-8459-40ef-a79a-33d19f10aa4a" providerId="ADAL" clId="{C6EC91F9-F852-4222-8913-185135B45A59}" dt="2020-02-25T22:10:55.036" v="1796" actId="20577"/>
          <ac:spMkLst>
            <pc:docMk/>
            <pc:sldMk cId="4014148995" sldId="663"/>
            <ac:spMk id="4" creationId="{BF4DA7D8-F94C-4440-9493-D792BC102F67}"/>
          </ac:spMkLst>
        </pc:spChg>
      </pc:sldChg>
      <pc:sldChg chg="del">
        <pc:chgData name="Max Baker" userId="1b97b2dd-8459-40ef-a79a-33d19f10aa4a" providerId="ADAL" clId="{C6EC91F9-F852-4222-8913-185135B45A59}" dt="2020-02-25T18:26:11.502" v="147" actId="47"/>
        <pc:sldMkLst>
          <pc:docMk/>
          <pc:sldMk cId="3023237637" sldId="664"/>
        </pc:sldMkLst>
      </pc:sldChg>
      <pc:sldChg chg="del">
        <pc:chgData name="Max Baker" userId="1b97b2dd-8459-40ef-a79a-33d19f10aa4a" providerId="ADAL" clId="{C6EC91F9-F852-4222-8913-185135B45A59}" dt="2020-02-25T18:26:12.352" v="148" actId="47"/>
        <pc:sldMkLst>
          <pc:docMk/>
          <pc:sldMk cId="3362466491" sldId="665"/>
        </pc:sldMkLst>
      </pc:sldChg>
      <pc:sldChg chg="del">
        <pc:chgData name="Max Baker" userId="1b97b2dd-8459-40ef-a79a-33d19f10aa4a" providerId="ADAL" clId="{C6EC91F9-F852-4222-8913-185135B45A59}" dt="2020-02-25T18:26:12.948" v="149" actId="47"/>
        <pc:sldMkLst>
          <pc:docMk/>
          <pc:sldMk cId="473190257" sldId="666"/>
        </pc:sldMkLst>
      </pc:sldChg>
    </pc:docChg>
  </pc:docChgLst>
  <pc:docChgLst>
    <pc:chgData name="Max Baker" userId="1b97b2dd-8459-40ef-a79a-33d19f10aa4a" providerId="ADAL" clId="{8F06697D-6297-44AE-8B08-C478FD26206A}"/>
    <pc:docChg chg="undo custSel addSld delSld modSld sldOrd modSection">
      <pc:chgData name="Max Baker" userId="1b97b2dd-8459-40ef-a79a-33d19f10aa4a" providerId="ADAL" clId="{8F06697D-6297-44AE-8B08-C478FD26206A}" dt="2020-02-26T13:13:38.281" v="569"/>
      <pc:docMkLst>
        <pc:docMk/>
      </pc:docMkLst>
      <pc:sldChg chg="addSp delSp modSp mod">
        <pc:chgData name="Max Baker" userId="1b97b2dd-8459-40ef-a79a-33d19f10aa4a" providerId="ADAL" clId="{8F06697D-6297-44AE-8B08-C478FD26206A}" dt="2020-02-25T22:38:11.117" v="107" actId="1076"/>
        <pc:sldMkLst>
          <pc:docMk/>
          <pc:sldMk cId="169597896" sldId="262"/>
        </pc:sldMkLst>
        <pc:spChg chg="add del mod">
          <ac:chgData name="Max Baker" userId="1b97b2dd-8459-40ef-a79a-33d19f10aa4a" providerId="ADAL" clId="{8F06697D-6297-44AE-8B08-C478FD26206A}" dt="2020-02-25T22:34:59.313" v="100" actId="478"/>
          <ac:spMkLst>
            <pc:docMk/>
            <pc:sldMk cId="169597896" sldId="262"/>
            <ac:spMk id="3" creationId="{790815FD-F9DB-4BF9-ADEA-912D8C056FAF}"/>
          </ac:spMkLst>
        </pc:spChg>
        <pc:picChg chg="add mod">
          <ac:chgData name="Max Baker" userId="1b97b2dd-8459-40ef-a79a-33d19f10aa4a" providerId="ADAL" clId="{8F06697D-6297-44AE-8B08-C478FD26206A}" dt="2020-02-25T22:38:11.117" v="107" actId="1076"/>
          <ac:picMkLst>
            <pc:docMk/>
            <pc:sldMk cId="169597896" sldId="262"/>
            <ac:picMk id="4" creationId="{C97A923D-DCF0-4EC5-ACF3-41C4CF41F6E2}"/>
          </ac:picMkLst>
        </pc:picChg>
      </pc:sldChg>
      <pc:sldChg chg="addSp delSp modSp mod modAnim">
        <pc:chgData name="Max Baker" userId="1b97b2dd-8459-40ef-a79a-33d19f10aa4a" providerId="ADAL" clId="{8F06697D-6297-44AE-8B08-C478FD26206A}" dt="2020-02-25T22:48:27.403" v="170" actId="478"/>
        <pc:sldMkLst>
          <pc:docMk/>
          <pc:sldMk cId="3648023539" sldId="289"/>
        </pc:sldMkLst>
        <pc:spChg chg="mod">
          <ac:chgData name="Max Baker" userId="1b97b2dd-8459-40ef-a79a-33d19f10aa4a" providerId="ADAL" clId="{8F06697D-6297-44AE-8B08-C478FD26206A}" dt="2020-02-25T22:40:15.811" v="144" actId="1036"/>
          <ac:spMkLst>
            <pc:docMk/>
            <pc:sldMk cId="3648023539" sldId="289"/>
            <ac:spMk id="3" creationId="{F83985F2-27CA-4CE9-8EE8-5785621E1D38}"/>
          </ac:spMkLst>
        </pc:spChg>
        <pc:spChg chg="mod">
          <ac:chgData name="Max Baker" userId="1b97b2dd-8459-40ef-a79a-33d19f10aa4a" providerId="ADAL" clId="{8F06697D-6297-44AE-8B08-C478FD26206A}" dt="2020-02-25T22:40:15.811" v="144" actId="1036"/>
          <ac:spMkLst>
            <pc:docMk/>
            <pc:sldMk cId="3648023539" sldId="289"/>
            <ac:spMk id="4" creationId="{64D50D5D-CFC4-458A-BAC9-D0B8B11FE997}"/>
          </ac:spMkLst>
        </pc:spChg>
        <pc:spChg chg="mod">
          <ac:chgData name="Max Baker" userId="1b97b2dd-8459-40ef-a79a-33d19f10aa4a" providerId="ADAL" clId="{8F06697D-6297-44AE-8B08-C478FD26206A}" dt="2020-02-25T22:40:15.811" v="144" actId="1036"/>
          <ac:spMkLst>
            <pc:docMk/>
            <pc:sldMk cId="3648023539" sldId="289"/>
            <ac:spMk id="8" creationId="{447D06F9-A285-544B-8340-50FA54C60865}"/>
          </ac:spMkLst>
        </pc:spChg>
        <pc:spChg chg="add del mod">
          <ac:chgData name="Max Baker" userId="1b97b2dd-8459-40ef-a79a-33d19f10aa4a" providerId="ADAL" clId="{8F06697D-6297-44AE-8B08-C478FD26206A}" dt="2020-02-25T22:47:46.635" v="168" actId="478"/>
          <ac:spMkLst>
            <pc:docMk/>
            <pc:sldMk cId="3648023539" sldId="289"/>
            <ac:spMk id="9" creationId="{17B64714-D3E2-46FA-863C-2A3BBF360690}"/>
          </ac:spMkLst>
        </pc:spChg>
        <pc:spChg chg="add del mod">
          <ac:chgData name="Max Baker" userId="1b97b2dd-8459-40ef-a79a-33d19f10aa4a" providerId="ADAL" clId="{8F06697D-6297-44AE-8B08-C478FD26206A}" dt="2020-02-25T22:48:27.403" v="170" actId="478"/>
          <ac:spMkLst>
            <pc:docMk/>
            <pc:sldMk cId="3648023539" sldId="289"/>
            <ac:spMk id="10" creationId="{16623C9D-E0D7-4AC2-AFAA-78AB793C7DD0}"/>
          </ac:spMkLst>
        </pc:spChg>
        <pc:picChg chg="mod">
          <ac:chgData name="Max Baker" userId="1b97b2dd-8459-40ef-a79a-33d19f10aa4a" providerId="ADAL" clId="{8F06697D-6297-44AE-8B08-C478FD26206A}" dt="2020-02-25T22:40:15.811" v="144" actId="1036"/>
          <ac:picMkLst>
            <pc:docMk/>
            <pc:sldMk cId="3648023539" sldId="289"/>
            <ac:picMk id="2" creationId="{F851D18F-28F6-4E2D-9472-76E1954DC10F}"/>
          </ac:picMkLst>
        </pc:picChg>
        <pc:picChg chg="add del mod">
          <ac:chgData name="Max Baker" userId="1b97b2dd-8459-40ef-a79a-33d19f10aa4a" providerId="ADAL" clId="{8F06697D-6297-44AE-8B08-C478FD26206A}" dt="2020-02-25T22:42:08.360" v="155" actId="21"/>
          <ac:picMkLst>
            <pc:docMk/>
            <pc:sldMk cId="3648023539" sldId="289"/>
            <ac:picMk id="5" creationId="{57EA1F19-8426-42AC-9CDD-8C25F7009A7F}"/>
          </ac:picMkLst>
        </pc:picChg>
        <pc:picChg chg="add del mod">
          <ac:chgData name="Max Baker" userId="1b97b2dd-8459-40ef-a79a-33d19f10aa4a" providerId="ADAL" clId="{8F06697D-6297-44AE-8B08-C478FD26206A}" dt="2020-02-25T22:44:21.227" v="161" actId="478"/>
          <ac:picMkLst>
            <pc:docMk/>
            <pc:sldMk cId="3648023539" sldId="289"/>
            <ac:picMk id="6" creationId="{EB6BC77C-9CC6-439E-9500-C9BCBE52E008}"/>
          </ac:picMkLst>
        </pc:picChg>
        <pc:picChg chg="add mod">
          <ac:chgData name="Max Baker" userId="1b97b2dd-8459-40ef-a79a-33d19f10aa4a" providerId="ADAL" clId="{8F06697D-6297-44AE-8B08-C478FD26206A}" dt="2020-02-25T22:46:55.604" v="166" actId="1440"/>
          <ac:picMkLst>
            <pc:docMk/>
            <pc:sldMk cId="3648023539" sldId="289"/>
            <ac:picMk id="7" creationId="{485A1011-FC6E-4E86-8D3D-9C7A157D81AE}"/>
          </ac:picMkLst>
        </pc:picChg>
      </pc:sldChg>
      <pc:sldChg chg="addSp delSp modSp mod delAnim modAnim">
        <pc:chgData name="Max Baker" userId="1b97b2dd-8459-40ef-a79a-33d19f10aa4a" providerId="ADAL" clId="{8F06697D-6297-44AE-8B08-C478FD26206A}" dt="2020-02-25T23:23:56.728" v="461"/>
        <pc:sldMkLst>
          <pc:docMk/>
          <pc:sldMk cId="1020310330" sldId="290"/>
        </pc:sldMkLst>
        <pc:spChg chg="add del mod">
          <ac:chgData name="Max Baker" userId="1b97b2dd-8459-40ef-a79a-33d19f10aa4a" providerId="ADAL" clId="{8F06697D-6297-44AE-8B08-C478FD26206A}" dt="2020-02-25T23:11:13.370" v="359" actId="21"/>
          <ac:spMkLst>
            <pc:docMk/>
            <pc:sldMk cId="1020310330" sldId="290"/>
            <ac:spMk id="2" creationId="{CB01ED3C-A476-4676-87F1-0425DC70CBBD}"/>
          </ac:spMkLst>
        </pc:spChg>
        <pc:picChg chg="add del mod">
          <ac:chgData name="Max Baker" userId="1b97b2dd-8459-40ef-a79a-33d19f10aa4a" providerId="ADAL" clId="{8F06697D-6297-44AE-8B08-C478FD26206A}" dt="2020-02-25T23:18:52.286" v="448" actId="478"/>
          <ac:picMkLst>
            <pc:docMk/>
            <pc:sldMk cId="1020310330" sldId="290"/>
            <ac:picMk id="3" creationId="{691AE478-262E-4E14-9B7D-F622CDB4E41A}"/>
          </ac:picMkLst>
        </pc:picChg>
        <pc:picChg chg="add del mod">
          <ac:chgData name="Max Baker" userId="1b97b2dd-8459-40ef-a79a-33d19f10aa4a" providerId="ADAL" clId="{8F06697D-6297-44AE-8B08-C478FD26206A}" dt="2020-02-25T23:21:16.142" v="451" actId="478"/>
          <ac:picMkLst>
            <pc:docMk/>
            <pc:sldMk cId="1020310330" sldId="290"/>
            <ac:picMk id="4" creationId="{C34C2C56-BE78-4A12-99D2-6E237B26E4F6}"/>
          </ac:picMkLst>
        </pc:picChg>
        <pc:picChg chg="add mod">
          <ac:chgData name="Max Baker" userId="1b97b2dd-8459-40ef-a79a-33d19f10aa4a" providerId="ADAL" clId="{8F06697D-6297-44AE-8B08-C478FD26206A}" dt="2020-02-25T23:21:54.368" v="459" actId="1035"/>
          <ac:picMkLst>
            <pc:docMk/>
            <pc:sldMk cId="1020310330" sldId="290"/>
            <ac:picMk id="5" creationId="{EB707F87-7AFF-48E0-A579-0367E39DEB7E}"/>
          </ac:picMkLst>
        </pc:picChg>
      </pc:sldChg>
      <pc:sldChg chg="addSp delSp modSp mod delAnim modAnim">
        <pc:chgData name="Max Baker" userId="1b97b2dd-8459-40ef-a79a-33d19f10aa4a" providerId="ADAL" clId="{8F06697D-6297-44AE-8B08-C478FD26206A}" dt="2020-02-25T23:18:10.182" v="445" actId="478"/>
        <pc:sldMkLst>
          <pc:docMk/>
          <pc:sldMk cId="1677841633" sldId="295"/>
        </pc:sldMkLst>
        <pc:picChg chg="add del mod ord">
          <ac:chgData name="Max Baker" userId="1b97b2dd-8459-40ef-a79a-33d19f10aa4a" providerId="ADAL" clId="{8F06697D-6297-44AE-8B08-C478FD26206A}" dt="2020-02-25T22:32:39.384" v="41" actId="21"/>
          <ac:picMkLst>
            <pc:docMk/>
            <pc:sldMk cId="1677841633" sldId="295"/>
            <ac:picMk id="2" creationId="{0C529C2D-7B64-4AB5-A094-1C9A18BBF64A}"/>
          </ac:picMkLst>
        </pc:picChg>
        <pc:picChg chg="add del mod ord modCrop">
          <ac:chgData name="Max Baker" userId="1b97b2dd-8459-40ef-a79a-33d19f10aa4a" providerId="ADAL" clId="{8F06697D-6297-44AE-8B08-C478FD26206A}" dt="2020-02-25T22:32:39.384" v="41" actId="21"/>
          <ac:picMkLst>
            <pc:docMk/>
            <pc:sldMk cId="1677841633" sldId="295"/>
            <ac:picMk id="3" creationId="{D5DAEEC5-9954-4C1A-BFE4-8B0D2B6BE967}"/>
          </ac:picMkLst>
        </pc:picChg>
        <pc:picChg chg="add del mod modCrop">
          <ac:chgData name="Max Baker" userId="1b97b2dd-8459-40ef-a79a-33d19f10aa4a" providerId="ADAL" clId="{8F06697D-6297-44AE-8B08-C478FD26206A}" dt="2020-02-25T22:32:39.384" v="41" actId="21"/>
          <ac:picMkLst>
            <pc:docMk/>
            <pc:sldMk cId="1677841633" sldId="295"/>
            <ac:picMk id="4" creationId="{EBD3B683-762D-43EA-A398-801E84A968B4}"/>
          </ac:picMkLst>
        </pc:picChg>
        <pc:picChg chg="add del">
          <ac:chgData name="Max Baker" userId="1b97b2dd-8459-40ef-a79a-33d19f10aa4a" providerId="ADAL" clId="{8F06697D-6297-44AE-8B08-C478FD26206A}" dt="2020-02-25T23:18:10.182" v="445" actId="478"/>
          <ac:picMkLst>
            <pc:docMk/>
            <pc:sldMk cId="1677841633" sldId="295"/>
            <ac:picMk id="5" creationId="{3DA39455-B0B1-4C7D-9ED0-814374DEFED3}"/>
          </ac:picMkLst>
        </pc:picChg>
      </pc:sldChg>
      <pc:sldChg chg="delSp modSp del mod">
        <pc:chgData name="Max Baker" userId="1b97b2dd-8459-40ef-a79a-33d19f10aa4a" providerId="ADAL" clId="{8F06697D-6297-44AE-8B08-C478FD26206A}" dt="2020-02-25T22:22:47.128" v="15" actId="2696"/>
        <pc:sldMkLst>
          <pc:docMk/>
          <pc:sldMk cId="1019253070" sldId="296"/>
        </pc:sldMkLst>
        <pc:spChg chg="mod">
          <ac:chgData name="Max Baker" userId="1b97b2dd-8459-40ef-a79a-33d19f10aa4a" providerId="ADAL" clId="{8F06697D-6297-44AE-8B08-C478FD26206A}" dt="2020-02-25T22:22:38.042" v="14" actId="20577"/>
          <ac:spMkLst>
            <pc:docMk/>
            <pc:sldMk cId="1019253070" sldId="296"/>
            <ac:spMk id="8" creationId="{658A80AB-8E50-9B4A-9DE4-3589859BC307}"/>
          </ac:spMkLst>
        </pc:spChg>
        <pc:grpChg chg="del">
          <ac:chgData name="Max Baker" userId="1b97b2dd-8459-40ef-a79a-33d19f10aa4a" providerId="ADAL" clId="{8F06697D-6297-44AE-8B08-C478FD26206A}" dt="2020-02-25T22:22:13.448" v="4" actId="478"/>
          <ac:grpSpMkLst>
            <pc:docMk/>
            <pc:sldMk cId="1019253070" sldId="296"/>
            <ac:grpSpMk id="10" creationId="{3ECD5D53-1605-FC40-A92A-4925DBD6D399}"/>
          </ac:grpSpMkLst>
        </pc:grpChg>
      </pc:sldChg>
      <pc:sldChg chg="addSp modSp mod ord modAnim">
        <pc:chgData name="Max Baker" userId="1b97b2dd-8459-40ef-a79a-33d19f10aa4a" providerId="ADAL" clId="{8F06697D-6297-44AE-8B08-C478FD26206A}" dt="2020-02-25T22:58:26.284" v="331"/>
        <pc:sldMkLst>
          <pc:docMk/>
          <pc:sldMk cId="546769683" sldId="298"/>
        </pc:sldMkLst>
        <pc:spChg chg="add mod">
          <ac:chgData name="Max Baker" userId="1b97b2dd-8459-40ef-a79a-33d19f10aa4a" providerId="ADAL" clId="{8F06697D-6297-44AE-8B08-C478FD26206A}" dt="2020-02-25T22:56:36.491" v="323" actId="164"/>
          <ac:spMkLst>
            <pc:docMk/>
            <pc:sldMk cId="546769683" sldId="298"/>
            <ac:spMk id="2" creationId="{16D8D006-2EDB-4F6E-8E2D-63A13BA1FEC7}"/>
          </ac:spMkLst>
        </pc:spChg>
        <pc:spChg chg="add mod">
          <ac:chgData name="Max Baker" userId="1b97b2dd-8459-40ef-a79a-33d19f10aa4a" providerId="ADAL" clId="{8F06697D-6297-44AE-8B08-C478FD26206A}" dt="2020-02-25T22:56:36.491" v="323" actId="164"/>
          <ac:spMkLst>
            <pc:docMk/>
            <pc:sldMk cId="546769683" sldId="298"/>
            <ac:spMk id="3" creationId="{8B205EF8-2B18-43C3-8BD9-70A7B4DFDAD9}"/>
          </ac:spMkLst>
        </pc:spChg>
        <pc:grpChg chg="add mod">
          <ac:chgData name="Max Baker" userId="1b97b2dd-8459-40ef-a79a-33d19f10aa4a" providerId="ADAL" clId="{8F06697D-6297-44AE-8B08-C478FD26206A}" dt="2020-02-25T22:57:34.386" v="327" actId="1076"/>
          <ac:grpSpMkLst>
            <pc:docMk/>
            <pc:sldMk cId="546769683" sldId="298"/>
            <ac:grpSpMk id="4" creationId="{90C80CC2-2E46-46DE-A278-D46CCB8D7E95}"/>
          </ac:grpSpMkLst>
        </pc:grpChg>
        <pc:picChg chg="mod">
          <ac:chgData name="Max Baker" userId="1b97b2dd-8459-40ef-a79a-33d19f10aa4a" providerId="ADAL" clId="{8F06697D-6297-44AE-8B08-C478FD26206A}" dt="2020-02-25T22:56:40.632" v="325" actId="1076"/>
          <ac:picMkLst>
            <pc:docMk/>
            <pc:sldMk cId="546769683" sldId="298"/>
            <ac:picMk id="10" creationId="{EB59160B-6A06-4497-9E59-A36218883BD8}"/>
          </ac:picMkLst>
        </pc:picChg>
      </pc:sldChg>
      <pc:sldChg chg="addSp delSp modSp mod delAnim">
        <pc:chgData name="Max Baker" userId="1b97b2dd-8459-40ef-a79a-33d19f10aa4a" providerId="ADAL" clId="{8F06697D-6297-44AE-8B08-C478FD26206A}" dt="2020-02-25T22:16:35.674" v="2" actId="1076"/>
        <pc:sldMkLst>
          <pc:docMk/>
          <pc:sldMk cId="3269969811" sldId="569"/>
        </pc:sldMkLst>
        <pc:picChg chg="add mod">
          <ac:chgData name="Max Baker" userId="1b97b2dd-8459-40ef-a79a-33d19f10aa4a" providerId="ADAL" clId="{8F06697D-6297-44AE-8B08-C478FD26206A}" dt="2020-02-25T22:16:35.674" v="2" actId="1076"/>
          <ac:picMkLst>
            <pc:docMk/>
            <pc:sldMk cId="3269969811" sldId="569"/>
            <ac:picMk id="3" creationId="{9D08B592-A813-4BBB-BECD-CA5863C66C24}"/>
          </ac:picMkLst>
        </pc:picChg>
        <pc:picChg chg="del">
          <ac:chgData name="Max Baker" userId="1b97b2dd-8459-40ef-a79a-33d19f10aa4a" providerId="ADAL" clId="{8F06697D-6297-44AE-8B08-C478FD26206A}" dt="2020-02-25T22:15:00.958" v="0" actId="21"/>
          <ac:picMkLst>
            <pc:docMk/>
            <pc:sldMk cId="3269969811" sldId="569"/>
            <ac:picMk id="8" creationId="{CD3F6BC8-91BD-4652-A212-AEC14C97CE50}"/>
          </ac:picMkLst>
        </pc:picChg>
      </pc:sldChg>
      <pc:sldChg chg="addSp delSp modSp mod modAnim">
        <pc:chgData name="Max Baker" userId="1b97b2dd-8459-40ef-a79a-33d19f10aa4a" providerId="ADAL" clId="{8F06697D-6297-44AE-8B08-C478FD26206A}" dt="2020-02-25T23:04:03.801" v="343"/>
        <pc:sldMkLst>
          <pc:docMk/>
          <pc:sldMk cId="2888685584" sldId="571"/>
        </pc:sldMkLst>
        <pc:picChg chg="del">
          <ac:chgData name="Max Baker" userId="1b97b2dd-8459-40ef-a79a-33d19f10aa4a" providerId="ADAL" clId="{8F06697D-6297-44AE-8B08-C478FD26206A}" dt="2020-02-25T23:02:41.949" v="334" actId="478"/>
          <ac:picMkLst>
            <pc:docMk/>
            <pc:sldMk cId="2888685584" sldId="571"/>
            <ac:picMk id="5" creationId="{6F61AA47-251E-47A3-AB7E-E862C466E84A}"/>
          </ac:picMkLst>
        </pc:picChg>
        <pc:picChg chg="add del mod">
          <ac:chgData name="Max Baker" userId="1b97b2dd-8459-40ef-a79a-33d19f10aa4a" providerId="ADAL" clId="{8F06697D-6297-44AE-8B08-C478FD26206A}" dt="2020-02-25T23:02:52.452" v="337" actId="478"/>
          <ac:picMkLst>
            <pc:docMk/>
            <pc:sldMk cId="2888685584" sldId="571"/>
            <ac:picMk id="6" creationId="{D2F95E9A-254B-4048-8F41-E17F11B79C95}"/>
          </ac:picMkLst>
        </pc:picChg>
        <pc:picChg chg="add mod">
          <ac:chgData name="Max Baker" userId="1b97b2dd-8459-40ef-a79a-33d19f10aa4a" providerId="ADAL" clId="{8F06697D-6297-44AE-8B08-C478FD26206A}" dt="2020-02-25T23:04:00.212" v="341" actId="14100"/>
          <ac:picMkLst>
            <pc:docMk/>
            <pc:sldMk cId="2888685584" sldId="571"/>
            <ac:picMk id="7" creationId="{663D192C-740C-4553-9B9E-0E230ACBC8AA}"/>
          </ac:picMkLst>
        </pc:picChg>
      </pc:sldChg>
      <pc:sldChg chg="modSp">
        <pc:chgData name="Max Baker" userId="1b97b2dd-8459-40ef-a79a-33d19f10aa4a" providerId="ADAL" clId="{8F06697D-6297-44AE-8B08-C478FD26206A}" dt="2020-02-25T23:25:54.634" v="484" actId="20577"/>
        <pc:sldMkLst>
          <pc:docMk/>
          <pc:sldMk cId="3324465574" sldId="572"/>
        </pc:sldMkLst>
        <pc:spChg chg="mod">
          <ac:chgData name="Max Baker" userId="1b97b2dd-8459-40ef-a79a-33d19f10aa4a" providerId="ADAL" clId="{8F06697D-6297-44AE-8B08-C478FD26206A}" dt="2020-02-25T23:25:54.634" v="484" actId="20577"/>
          <ac:spMkLst>
            <pc:docMk/>
            <pc:sldMk cId="3324465574" sldId="572"/>
            <ac:spMk id="2" creationId="{DFC9DBC0-8A42-2146-9EED-69A96E675885}"/>
          </ac:spMkLst>
        </pc:spChg>
      </pc:sldChg>
      <pc:sldChg chg="addSp modSp mod modAnim">
        <pc:chgData name="Max Baker" userId="1b97b2dd-8459-40ef-a79a-33d19f10aa4a" providerId="ADAL" clId="{8F06697D-6297-44AE-8B08-C478FD26206A}" dt="2020-02-25T23:06:58.562" v="348" actId="1440"/>
        <pc:sldMkLst>
          <pc:docMk/>
          <pc:sldMk cId="3798092088" sldId="573"/>
        </pc:sldMkLst>
        <pc:picChg chg="add mod">
          <ac:chgData name="Max Baker" userId="1b97b2dd-8459-40ef-a79a-33d19f10aa4a" providerId="ADAL" clId="{8F06697D-6297-44AE-8B08-C478FD26206A}" dt="2020-02-25T23:06:58.562" v="348" actId="1440"/>
          <ac:picMkLst>
            <pc:docMk/>
            <pc:sldMk cId="3798092088" sldId="573"/>
            <ac:picMk id="5" creationId="{26B8CF22-4932-412D-B222-E0C972FC5759}"/>
          </ac:picMkLst>
        </pc:picChg>
      </pc:sldChg>
      <pc:sldChg chg="addSp modSp mod modAnim">
        <pc:chgData name="Max Baker" userId="1b97b2dd-8459-40ef-a79a-33d19f10aa4a" providerId="ADAL" clId="{8F06697D-6297-44AE-8B08-C478FD26206A}" dt="2020-02-26T13:13:38.281" v="569"/>
        <pc:sldMkLst>
          <pc:docMk/>
          <pc:sldMk cId="253707728" sldId="574"/>
        </pc:sldMkLst>
        <pc:picChg chg="add mod">
          <ac:chgData name="Max Baker" userId="1b97b2dd-8459-40ef-a79a-33d19f10aa4a" providerId="ADAL" clId="{8F06697D-6297-44AE-8B08-C478FD26206A}" dt="2020-02-26T13:03:30.673" v="551" actId="1440"/>
          <ac:picMkLst>
            <pc:docMk/>
            <pc:sldMk cId="253707728" sldId="574"/>
            <ac:picMk id="5" creationId="{899E7030-A41A-4DFD-87DE-1F8DB18D543F}"/>
          </ac:picMkLst>
        </pc:picChg>
      </pc:sldChg>
      <pc:sldChg chg="addSp delSp modSp mod modAnim">
        <pc:chgData name="Max Baker" userId="1b97b2dd-8459-40ef-a79a-33d19f10aa4a" providerId="ADAL" clId="{8F06697D-6297-44AE-8B08-C478FD26206A}" dt="2020-02-25T23:13:52.925" v="390" actId="1076"/>
        <pc:sldMkLst>
          <pc:docMk/>
          <pc:sldMk cId="252711956" sldId="661"/>
        </pc:sldMkLst>
        <pc:spChg chg="add mod">
          <ac:chgData name="Max Baker" userId="1b97b2dd-8459-40ef-a79a-33d19f10aa4a" providerId="ADAL" clId="{8F06697D-6297-44AE-8B08-C478FD26206A}" dt="2020-02-25T23:13:45.370" v="388" actId="164"/>
          <ac:spMkLst>
            <pc:docMk/>
            <pc:sldMk cId="252711956" sldId="661"/>
            <ac:spMk id="7" creationId="{4022BCEE-DA2A-42E9-B36D-0E4D3FEC829C}"/>
          </ac:spMkLst>
        </pc:spChg>
        <pc:grpChg chg="add mod">
          <ac:chgData name="Max Baker" userId="1b97b2dd-8459-40ef-a79a-33d19f10aa4a" providerId="ADAL" clId="{8F06697D-6297-44AE-8B08-C478FD26206A}" dt="2020-02-25T23:13:52.925" v="390" actId="1076"/>
          <ac:grpSpMkLst>
            <pc:docMk/>
            <pc:sldMk cId="252711956" sldId="661"/>
            <ac:grpSpMk id="8" creationId="{7625152C-9453-4B03-9275-09577B0FF621}"/>
          </ac:grpSpMkLst>
        </pc:grpChg>
        <pc:picChg chg="add del">
          <ac:chgData name="Max Baker" userId="1b97b2dd-8459-40ef-a79a-33d19f10aa4a" providerId="ADAL" clId="{8F06697D-6297-44AE-8B08-C478FD26206A}" dt="2020-02-25T23:11:35.654" v="361" actId="478"/>
          <ac:picMkLst>
            <pc:docMk/>
            <pc:sldMk cId="252711956" sldId="661"/>
            <ac:picMk id="5" creationId="{3C701FF6-63C5-4896-BD2E-8111182D9A93}"/>
          </ac:picMkLst>
        </pc:picChg>
        <pc:picChg chg="add mod">
          <ac:chgData name="Max Baker" userId="1b97b2dd-8459-40ef-a79a-33d19f10aa4a" providerId="ADAL" clId="{8F06697D-6297-44AE-8B08-C478FD26206A}" dt="2020-02-25T23:13:45.370" v="388" actId="164"/>
          <ac:picMkLst>
            <pc:docMk/>
            <pc:sldMk cId="252711956" sldId="661"/>
            <ac:picMk id="6" creationId="{93ED9A2D-4E15-4EC0-AA4A-3393A52A8DAF}"/>
          </ac:picMkLst>
        </pc:picChg>
      </pc:sldChg>
      <pc:sldChg chg="del">
        <pc:chgData name="Max Baker" userId="1b97b2dd-8459-40ef-a79a-33d19f10aa4a" providerId="ADAL" clId="{8F06697D-6297-44AE-8B08-C478FD26206A}" dt="2020-02-25T23:25:09.121" v="465" actId="2696"/>
        <pc:sldMkLst>
          <pc:docMk/>
          <pc:sldMk cId="281439852" sldId="662"/>
        </pc:sldMkLst>
      </pc:sldChg>
      <pc:sldChg chg="addSp modSp mod modAnim">
        <pc:chgData name="Max Baker" userId="1b97b2dd-8459-40ef-a79a-33d19f10aa4a" providerId="ADAL" clId="{8F06697D-6297-44AE-8B08-C478FD26206A}" dt="2020-02-25T22:42:33.936" v="158"/>
        <pc:sldMkLst>
          <pc:docMk/>
          <pc:sldMk cId="4014148995" sldId="663"/>
        </pc:sldMkLst>
        <pc:picChg chg="add mod">
          <ac:chgData name="Max Baker" userId="1b97b2dd-8459-40ef-a79a-33d19f10aa4a" providerId="ADAL" clId="{8F06697D-6297-44AE-8B08-C478FD26206A}" dt="2020-02-25T22:42:25.196" v="157" actId="1076"/>
          <ac:picMkLst>
            <pc:docMk/>
            <pc:sldMk cId="4014148995" sldId="663"/>
            <ac:picMk id="3" creationId="{F8F5452F-E3F4-4477-8744-CC1F9AE087BC}"/>
          </ac:picMkLst>
        </pc:picChg>
      </pc:sldChg>
      <pc:sldChg chg="add">
        <pc:chgData name="Max Baker" userId="1b97b2dd-8459-40ef-a79a-33d19f10aa4a" providerId="ADAL" clId="{8F06697D-6297-44AE-8B08-C478FD26206A}" dt="2020-02-25T22:22:10.715" v="3"/>
        <pc:sldMkLst>
          <pc:docMk/>
          <pc:sldMk cId="1940895387" sldId="664"/>
        </pc:sldMkLst>
      </pc:sldChg>
      <pc:sldChg chg="addSp delSp modSp add mod ord modAnim">
        <pc:chgData name="Max Baker" userId="1b97b2dd-8459-40ef-a79a-33d19f10aa4a" providerId="ADAL" clId="{8F06697D-6297-44AE-8B08-C478FD26206A}" dt="2020-02-26T13:13:21.209" v="567"/>
        <pc:sldMkLst>
          <pc:docMk/>
          <pc:sldMk cId="1231670593" sldId="665"/>
        </pc:sldMkLst>
        <pc:spChg chg="mod">
          <ac:chgData name="Max Baker" userId="1b97b2dd-8459-40ef-a79a-33d19f10aa4a" providerId="ADAL" clId="{8F06697D-6297-44AE-8B08-C478FD26206A}" dt="2020-02-25T22:53:50.767" v="297" actId="20577"/>
          <ac:spMkLst>
            <pc:docMk/>
            <pc:sldMk cId="1231670593" sldId="665"/>
            <ac:spMk id="2" creationId="{7267FAAB-B522-4278-97D0-249F613FF48E}"/>
          </ac:spMkLst>
        </pc:spChg>
        <pc:spChg chg="del">
          <ac:chgData name="Max Baker" userId="1b97b2dd-8459-40ef-a79a-33d19f10aa4a" providerId="ADAL" clId="{8F06697D-6297-44AE-8B08-C478FD26206A}" dt="2020-02-25T22:33:31.570" v="62" actId="478"/>
          <ac:spMkLst>
            <pc:docMk/>
            <pc:sldMk cId="1231670593" sldId="665"/>
            <ac:spMk id="3" creationId="{D0BA0BE1-1B01-42CB-AB41-CAFD960B674D}"/>
          </ac:spMkLst>
        </pc:spChg>
        <pc:picChg chg="add mod">
          <ac:chgData name="Max Baker" userId="1b97b2dd-8459-40ef-a79a-33d19f10aa4a" providerId="ADAL" clId="{8F06697D-6297-44AE-8B08-C478FD26206A}" dt="2020-02-26T13:12:24.923" v="562" actId="1440"/>
          <ac:picMkLst>
            <pc:docMk/>
            <pc:sldMk cId="1231670593" sldId="665"/>
            <ac:picMk id="3" creationId="{2CE65E22-D538-456E-921D-7C5CFD5559B2}"/>
          </ac:picMkLst>
        </pc:picChg>
        <pc:picChg chg="add del mod">
          <ac:chgData name="Max Baker" userId="1b97b2dd-8459-40ef-a79a-33d19f10aa4a" providerId="ADAL" clId="{8F06697D-6297-44AE-8B08-C478FD26206A}" dt="2020-02-26T13:03:54.110" v="552" actId="478"/>
          <ac:picMkLst>
            <pc:docMk/>
            <pc:sldMk cId="1231670593" sldId="665"/>
            <ac:picMk id="4" creationId="{21A563A3-5817-4D7B-A3C3-AC3996EA9A21}"/>
          </ac:picMkLst>
        </pc:picChg>
        <pc:picChg chg="add mod">
          <ac:chgData name="Max Baker" userId="1b97b2dd-8459-40ef-a79a-33d19f10aa4a" providerId="ADAL" clId="{8F06697D-6297-44AE-8B08-C478FD26206A}" dt="2020-02-26T13:12:24.923" v="562" actId="1440"/>
          <ac:picMkLst>
            <pc:docMk/>
            <pc:sldMk cId="1231670593" sldId="665"/>
            <ac:picMk id="5" creationId="{79249590-E85A-4A16-982D-C44591B5C35B}"/>
          </ac:picMkLst>
        </pc:picChg>
      </pc:sldChg>
      <pc:sldChg chg="addSp delSp add del mod">
        <pc:chgData name="Max Baker" userId="1b97b2dd-8459-40ef-a79a-33d19f10aa4a" providerId="ADAL" clId="{8F06697D-6297-44AE-8B08-C478FD26206A}" dt="2020-02-25T22:33:01.670" v="47"/>
        <pc:sldMkLst>
          <pc:docMk/>
          <pc:sldMk cId="1558288129" sldId="665"/>
        </pc:sldMkLst>
        <pc:grpChg chg="add del">
          <ac:chgData name="Max Baker" userId="1b97b2dd-8459-40ef-a79a-33d19f10aa4a" providerId="ADAL" clId="{8F06697D-6297-44AE-8B08-C478FD26206A}" dt="2020-02-25T22:33:00.427" v="46" actId="478"/>
          <ac:grpSpMkLst>
            <pc:docMk/>
            <pc:sldMk cId="1558288129" sldId="665"/>
            <ac:grpSpMk id="10" creationId="{3ECD5D53-1605-FC40-A92A-4925DBD6D399}"/>
          </ac:grpSpMkLst>
        </pc:grpChg>
      </pc:sldChg>
      <pc:sldChg chg="add del">
        <pc:chgData name="Max Baker" userId="1b97b2dd-8459-40ef-a79a-33d19f10aa4a" providerId="ADAL" clId="{8F06697D-6297-44AE-8B08-C478FD26206A}" dt="2020-02-25T22:32:53.148" v="43"/>
        <pc:sldMkLst>
          <pc:docMk/>
          <pc:sldMk cId="3365154537" sldId="665"/>
        </pc:sldMkLst>
      </pc:sldChg>
      <pc:sldChg chg="addSp delSp modSp add mod ord">
        <pc:chgData name="Max Baker" userId="1b97b2dd-8459-40ef-a79a-33d19f10aa4a" providerId="ADAL" clId="{8F06697D-6297-44AE-8B08-C478FD26206A}" dt="2020-02-25T23:25:42.092" v="482" actId="20577"/>
        <pc:sldMkLst>
          <pc:docMk/>
          <pc:sldMk cId="3141914444" sldId="666"/>
        </pc:sldMkLst>
        <pc:spChg chg="add del mod">
          <ac:chgData name="Max Baker" userId="1b97b2dd-8459-40ef-a79a-33d19f10aa4a" providerId="ADAL" clId="{8F06697D-6297-44AE-8B08-C478FD26206A}" dt="2020-02-25T23:25:42.092" v="482" actId="20577"/>
          <ac:spMkLst>
            <pc:docMk/>
            <pc:sldMk cId="3141914444" sldId="666"/>
            <ac:spMk id="2" creationId="{DFC9DBC0-8A42-2146-9EED-69A96E675885}"/>
          </ac:spMkLst>
        </pc:spChg>
        <pc:spChg chg="add del">
          <ac:chgData name="Max Baker" userId="1b97b2dd-8459-40ef-a79a-33d19f10aa4a" providerId="ADAL" clId="{8F06697D-6297-44AE-8B08-C478FD26206A}" dt="2020-02-25T23:15:23.571" v="416" actId="478"/>
          <ac:spMkLst>
            <pc:docMk/>
            <pc:sldMk cId="3141914444" sldId="666"/>
            <ac:spMk id="4" creationId="{BF4DA7D8-F94C-4440-9493-D792BC102F67}"/>
          </ac:spMkLst>
        </pc:spChg>
        <pc:spChg chg="add del mod">
          <ac:chgData name="Max Baker" userId="1b97b2dd-8459-40ef-a79a-33d19f10aa4a" providerId="ADAL" clId="{8F06697D-6297-44AE-8B08-C478FD26206A}" dt="2020-02-25T23:15:20.911" v="415" actId="478"/>
          <ac:spMkLst>
            <pc:docMk/>
            <pc:sldMk cId="3141914444" sldId="666"/>
            <ac:spMk id="6" creationId="{5FCA57E1-7C88-45FE-A86B-D91BD9E98064}"/>
          </ac:spMkLst>
        </pc:spChg>
        <pc:spChg chg="add del mod">
          <ac:chgData name="Max Baker" userId="1b97b2dd-8459-40ef-a79a-33d19f10aa4a" providerId="ADAL" clId="{8F06697D-6297-44AE-8B08-C478FD26206A}" dt="2020-02-25T23:15:19.157" v="413" actId="478"/>
          <ac:spMkLst>
            <pc:docMk/>
            <pc:sldMk cId="3141914444" sldId="666"/>
            <ac:spMk id="8" creationId="{34ED446F-3F0E-4CD9-B052-2D45DE843068}"/>
          </ac:spMkLst>
        </pc:spChg>
        <pc:spChg chg="add del mod">
          <ac:chgData name="Max Baker" userId="1b97b2dd-8459-40ef-a79a-33d19f10aa4a" providerId="ADAL" clId="{8F06697D-6297-44AE-8B08-C478FD26206A}" dt="2020-02-25T23:15:26.059" v="417" actId="478"/>
          <ac:spMkLst>
            <pc:docMk/>
            <pc:sldMk cId="3141914444" sldId="666"/>
            <ac:spMk id="11" creationId="{29EAAF73-03CE-45AF-9389-3F1B1DBDEB77}"/>
          </ac:spMkLst>
        </pc:spChg>
        <pc:picChg chg="del">
          <ac:chgData name="Max Baker" userId="1b97b2dd-8459-40ef-a79a-33d19f10aa4a" providerId="ADAL" clId="{8F06697D-6297-44AE-8B08-C478FD26206A}" dt="2020-02-25T23:14:33.315" v="394" actId="478"/>
          <ac:picMkLst>
            <pc:docMk/>
            <pc:sldMk cId="3141914444" sldId="666"/>
            <ac:picMk id="3" creationId="{A7BD324E-FC95-4226-8756-80202D882477}"/>
          </ac:picMkLst>
        </pc:picChg>
        <pc:picChg chg="add del mod">
          <ac:chgData name="Max Baker" userId="1b97b2dd-8459-40ef-a79a-33d19f10aa4a" providerId="ADAL" clId="{8F06697D-6297-44AE-8B08-C478FD26206A}" dt="2020-02-25T23:15:18.673" v="411"/>
          <ac:picMkLst>
            <pc:docMk/>
            <pc:sldMk cId="3141914444" sldId="666"/>
            <ac:picMk id="9" creationId="{2240A1C2-3D96-4533-9AF8-AF2B96C70CE5}"/>
          </ac:picMkLst>
        </pc:picChg>
        <pc:picChg chg="add mod">
          <ac:chgData name="Max Baker" userId="1b97b2dd-8459-40ef-a79a-33d19f10aa4a" providerId="ADAL" clId="{8F06697D-6297-44AE-8B08-C478FD26206A}" dt="2020-02-25T23:15:31.696" v="434" actId="1036"/>
          <ac:picMkLst>
            <pc:docMk/>
            <pc:sldMk cId="3141914444" sldId="666"/>
            <ac:picMk id="12" creationId="{7A9C4905-1DD8-4859-98BF-C36BB6E17290}"/>
          </ac:picMkLst>
        </pc:picChg>
      </pc:sldChg>
      <pc:sldChg chg="modSp add mod ord">
        <pc:chgData name="Max Baker" userId="1b97b2dd-8459-40ef-a79a-33d19f10aa4a" providerId="ADAL" clId="{8F06697D-6297-44AE-8B08-C478FD26206A}" dt="2020-02-25T23:25:21.908" v="481" actId="20577"/>
        <pc:sldMkLst>
          <pc:docMk/>
          <pc:sldMk cId="1360888736" sldId="667"/>
        </pc:sldMkLst>
        <pc:spChg chg="mod">
          <ac:chgData name="Max Baker" userId="1b97b2dd-8459-40ef-a79a-33d19f10aa4a" providerId="ADAL" clId="{8F06697D-6297-44AE-8B08-C478FD26206A}" dt="2020-02-25T23:25:21.908" v="481" actId="20577"/>
          <ac:spMkLst>
            <pc:docMk/>
            <pc:sldMk cId="1360888736" sldId="667"/>
            <ac:spMk id="2" creationId="{70DE5AA8-59C5-4E64-A6C9-8A4B655858F2}"/>
          </ac:spMkLst>
        </pc:spChg>
      </pc:sldChg>
      <pc:sldMasterChg chg="delSldLayout">
        <pc:chgData name="Max Baker" userId="1b97b2dd-8459-40ef-a79a-33d19f10aa4a" providerId="ADAL" clId="{8F06697D-6297-44AE-8B08-C478FD26206A}" dt="2020-02-25T23:25:09.121" v="465" actId="2696"/>
        <pc:sldMasterMkLst>
          <pc:docMk/>
          <pc:sldMasterMk cId="872757504" sldId="2147483652"/>
        </pc:sldMasterMkLst>
        <pc:sldLayoutChg chg="del">
          <pc:chgData name="Max Baker" userId="1b97b2dd-8459-40ef-a79a-33d19f10aa4a" providerId="ADAL" clId="{8F06697D-6297-44AE-8B08-C478FD26206A}" dt="2020-02-25T23:25:09.121" v="465" actId="2696"/>
          <pc:sldLayoutMkLst>
            <pc:docMk/>
            <pc:sldMasterMk cId="872757504" sldId="2147483652"/>
            <pc:sldLayoutMk cId="3508352144" sldId="214748402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52489818512191E-2"/>
          <c:y val="2.2205394655191706E-2"/>
          <c:w val="0.93525638897651941"/>
          <c:h val="0.86056347341329187"/>
        </c:manualLayout>
      </c:layout>
      <c:scatterChart>
        <c:scatterStyle val="lineMarker"/>
        <c:varyColors val="0"/>
        <c:ser>
          <c:idx val="0"/>
          <c:order val="0"/>
          <c:tx>
            <c:strRef>
              <c:f>'proj pop'!$R$2</c:f>
              <c:strCache>
                <c:ptCount val="1"/>
                <c:pt idx="0">
                  <c:v>MPO (2008)</c:v>
                </c:pt>
              </c:strCache>
            </c:strRef>
          </c:tx>
          <c:spPr>
            <a:ln w="25400" cap="rnd">
              <a:solidFill>
                <a:schemeClr val="bg1">
                  <a:lumMod val="65000"/>
                </a:schemeClr>
              </a:solidFill>
              <a:round/>
            </a:ln>
            <a:effectLst/>
          </c:spPr>
          <c:marker>
            <c:symbol val="none"/>
          </c:marker>
          <c:xVal>
            <c:numRef>
              <c:f>'proj pop'!$O$3:$O$48</c:f>
              <c:numCache>
                <c:formatCode>General</c:formatCode>
                <c:ptCount val="46"/>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pop'!$R$3:$R$48</c:f>
              <c:numCache>
                <c:formatCode>General</c:formatCode>
                <c:ptCount val="46"/>
                <c:pt idx="1">
                  <c:v>1674329</c:v>
                </c:pt>
                <c:pt idx="2" formatCode="0">
                  <c:v>1708208.5823689594</c:v>
                </c:pt>
                <c:pt idx="3" formatCode="0">
                  <c:v>1742088.1647379189</c:v>
                </c:pt>
                <c:pt idx="4" formatCode="0">
                  <c:v>1775967.7471068783</c:v>
                </c:pt>
                <c:pt idx="5" formatCode="0">
                  <c:v>1809847.3294758378</c:v>
                </c:pt>
                <c:pt idx="6">
                  <c:v>1841546.8635806702</c:v>
                </c:pt>
                <c:pt idx="7">
                  <c:v>1873246.3976855027</c:v>
                </c:pt>
                <c:pt idx="8">
                  <c:v>1904945.9317903351</c:v>
                </c:pt>
                <c:pt idx="9">
                  <c:v>1936645.4658951676</c:v>
                </c:pt>
                <c:pt idx="10">
                  <c:v>1968345</c:v>
                </c:pt>
                <c:pt idx="11">
                  <c:v>2000573</c:v>
                </c:pt>
                <c:pt idx="12">
                  <c:v>2032801</c:v>
                </c:pt>
                <c:pt idx="13">
                  <c:v>2065029</c:v>
                </c:pt>
                <c:pt idx="14">
                  <c:v>2097257</c:v>
                </c:pt>
                <c:pt idx="15">
                  <c:v>2129485</c:v>
                </c:pt>
                <c:pt idx="16">
                  <c:v>2161713</c:v>
                </c:pt>
                <c:pt idx="17">
                  <c:v>2193941</c:v>
                </c:pt>
                <c:pt idx="18">
                  <c:v>2226169</c:v>
                </c:pt>
                <c:pt idx="19">
                  <c:v>2258397</c:v>
                </c:pt>
                <c:pt idx="20">
                  <c:v>2290625</c:v>
                </c:pt>
                <c:pt idx="21">
                  <c:v>2323287.4</c:v>
                </c:pt>
                <c:pt idx="22">
                  <c:v>2355949.7999999998</c:v>
                </c:pt>
                <c:pt idx="23">
                  <c:v>2388612.1999999997</c:v>
                </c:pt>
                <c:pt idx="24">
                  <c:v>2421274.5999999996</c:v>
                </c:pt>
                <c:pt idx="25">
                  <c:v>2453936.9999999995</c:v>
                </c:pt>
                <c:pt idx="26">
                  <c:v>2486599.3999999994</c:v>
                </c:pt>
                <c:pt idx="27">
                  <c:v>2519261.7999999993</c:v>
                </c:pt>
                <c:pt idx="28">
                  <c:v>2551924.1999999993</c:v>
                </c:pt>
                <c:pt idx="29">
                  <c:v>2584586.5999999992</c:v>
                </c:pt>
                <c:pt idx="30">
                  <c:v>2617249</c:v>
                </c:pt>
              </c:numCache>
            </c:numRef>
          </c:yVal>
          <c:smooth val="0"/>
          <c:extLst>
            <c:ext xmlns:c16="http://schemas.microsoft.com/office/drawing/2014/chart" uri="{C3380CC4-5D6E-409C-BE32-E72D297353CC}">
              <c16:uniqueId val="{00000000-BCB9-49FA-BCFB-4BA76998DD28}"/>
            </c:ext>
          </c:extLst>
        </c:ser>
        <c:ser>
          <c:idx val="1"/>
          <c:order val="1"/>
          <c:tx>
            <c:strRef>
              <c:f>'proj pop'!$S$2</c:f>
              <c:strCache>
                <c:ptCount val="1"/>
                <c:pt idx="0">
                  <c:v>MPO (2012)</c:v>
                </c:pt>
              </c:strCache>
            </c:strRef>
          </c:tx>
          <c:spPr>
            <a:ln w="25400" cap="rnd">
              <a:solidFill>
                <a:srgbClr val="6DB1C8"/>
              </a:solidFill>
              <a:round/>
            </a:ln>
            <a:effectLst/>
          </c:spPr>
          <c:marker>
            <c:symbol val="none"/>
          </c:marker>
          <c:dPt>
            <c:idx val="35"/>
            <c:marker>
              <c:symbol val="none"/>
            </c:marker>
            <c:bubble3D val="0"/>
            <c:extLst>
              <c:ext xmlns:c16="http://schemas.microsoft.com/office/drawing/2014/chart" uri="{C3380CC4-5D6E-409C-BE32-E72D297353CC}">
                <c16:uniqueId val="{00000001-BCB9-49FA-BCFB-4BA76998DD28}"/>
              </c:ext>
            </c:extLst>
          </c:dPt>
          <c:xVal>
            <c:numRef>
              <c:f>'proj pop'!$O$3:$O$48</c:f>
              <c:numCache>
                <c:formatCode>General</c:formatCode>
                <c:ptCount val="46"/>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pop'!$S$3:$S$48</c:f>
              <c:numCache>
                <c:formatCode>General</c:formatCode>
                <c:ptCount val="46"/>
                <c:pt idx="7">
                  <c:v>1898340.146958</c:v>
                </c:pt>
                <c:pt idx="8">
                  <c:v>1942389.097972</c:v>
                </c:pt>
                <c:pt idx="9">
                  <c:v>1986438.048986</c:v>
                </c:pt>
                <c:pt idx="10">
                  <c:v>2030487</c:v>
                </c:pt>
                <c:pt idx="11">
                  <c:v>2075478.8</c:v>
                </c:pt>
                <c:pt idx="12">
                  <c:v>2120470.6</c:v>
                </c:pt>
                <c:pt idx="13">
                  <c:v>2165462.4</c:v>
                </c:pt>
                <c:pt idx="14">
                  <c:v>2210454.1999999997</c:v>
                </c:pt>
                <c:pt idx="15">
                  <c:v>2255446</c:v>
                </c:pt>
                <c:pt idx="16">
                  <c:v>2300706.2999999998</c:v>
                </c:pt>
                <c:pt idx="17">
                  <c:v>2345966.5999999996</c:v>
                </c:pt>
                <c:pt idx="18">
                  <c:v>2391226.8999999994</c:v>
                </c:pt>
                <c:pt idx="19">
                  <c:v>2436487.1999999993</c:v>
                </c:pt>
                <c:pt idx="20">
                  <c:v>2481747.4999999991</c:v>
                </c:pt>
                <c:pt idx="21">
                  <c:v>2527007.7999999989</c:v>
                </c:pt>
                <c:pt idx="22">
                  <c:v>2572268.0999999987</c:v>
                </c:pt>
                <c:pt idx="23">
                  <c:v>2617528.3999999985</c:v>
                </c:pt>
                <c:pt idx="24">
                  <c:v>2662788.6999999983</c:v>
                </c:pt>
                <c:pt idx="25">
                  <c:v>2708049</c:v>
                </c:pt>
                <c:pt idx="26">
                  <c:v>2753103.3</c:v>
                </c:pt>
                <c:pt idx="27">
                  <c:v>2798157.5999999996</c:v>
                </c:pt>
                <c:pt idx="28">
                  <c:v>2843211.8999999994</c:v>
                </c:pt>
                <c:pt idx="29">
                  <c:v>2888266.1999999993</c:v>
                </c:pt>
                <c:pt idx="30">
                  <c:v>2933320.4999999991</c:v>
                </c:pt>
                <c:pt idx="31">
                  <c:v>2978374.7999999989</c:v>
                </c:pt>
                <c:pt idx="32">
                  <c:v>3023429.0999999987</c:v>
                </c:pt>
                <c:pt idx="33">
                  <c:v>3068483.3999999985</c:v>
                </c:pt>
                <c:pt idx="34">
                  <c:v>3113537.6999999983</c:v>
                </c:pt>
                <c:pt idx="35">
                  <c:v>3158592</c:v>
                </c:pt>
              </c:numCache>
            </c:numRef>
          </c:yVal>
          <c:smooth val="0"/>
          <c:extLst>
            <c:ext xmlns:c16="http://schemas.microsoft.com/office/drawing/2014/chart" uri="{C3380CC4-5D6E-409C-BE32-E72D297353CC}">
              <c16:uniqueId val="{00000002-BCB9-49FA-BCFB-4BA76998DD28}"/>
            </c:ext>
          </c:extLst>
        </c:ser>
        <c:ser>
          <c:idx val="2"/>
          <c:order val="2"/>
          <c:tx>
            <c:strRef>
              <c:f>'proj pop'!$T$2</c:f>
              <c:strCache>
                <c:ptCount val="1"/>
                <c:pt idx="0">
                  <c:v>GNRC (2018)</c:v>
                </c:pt>
              </c:strCache>
            </c:strRef>
          </c:tx>
          <c:spPr>
            <a:ln w="25400" cap="rnd">
              <a:solidFill>
                <a:schemeClr val="accent2"/>
              </a:solidFill>
              <a:round/>
            </a:ln>
            <a:effectLst/>
          </c:spPr>
          <c:marker>
            <c:symbol val="none"/>
          </c:marker>
          <c:xVal>
            <c:numRef>
              <c:f>'proj pop'!$O$3:$O$48</c:f>
              <c:numCache>
                <c:formatCode>General</c:formatCode>
                <c:ptCount val="46"/>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pop'!$T$3:$T$48</c:f>
              <c:numCache>
                <c:formatCode>General</c:formatCode>
                <c:ptCount val="46"/>
                <c:pt idx="12">
                  <c:v>1981388</c:v>
                </c:pt>
                <c:pt idx="13">
                  <c:v>2020447.6666666667</c:v>
                </c:pt>
                <c:pt idx="14">
                  <c:v>2059507.3333333335</c:v>
                </c:pt>
                <c:pt idx="15">
                  <c:v>2098567</c:v>
                </c:pt>
                <c:pt idx="16">
                  <c:v>2142361.4666666668</c:v>
                </c:pt>
                <c:pt idx="17">
                  <c:v>2186155.9333333336</c:v>
                </c:pt>
                <c:pt idx="18">
                  <c:v>2229950.4000000004</c:v>
                </c:pt>
                <c:pt idx="19">
                  <c:v>2273744.8666666672</c:v>
                </c:pt>
                <c:pt idx="20">
                  <c:v>2317539.333333334</c:v>
                </c:pt>
                <c:pt idx="21">
                  <c:v>2361333.8000000007</c:v>
                </c:pt>
                <c:pt idx="22">
                  <c:v>2405128.2666666675</c:v>
                </c:pt>
                <c:pt idx="23">
                  <c:v>2448922.7333333343</c:v>
                </c:pt>
                <c:pt idx="24">
                  <c:v>2492717.2000000011</c:v>
                </c:pt>
                <c:pt idx="25">
                  <c:v>2536511.6666666679</c:v>
                </c:pt>
                <c:pt idx="26">
                  <c:v>2580306.1333333347</c:v>
                </c:pt>
                <c:pt idx="27">
                  <c:v>2624100.6000000015</c:v>
                </c:pt>
                <c:pt idx="28">
                  <c:v>2667895.0666666683</c:v>
                </c:pt>
                <c:pt idx="29">
                  <c:v>2711689.5333333351</c:v>
                </c:pt>
                <c:pt idx="30">
                  <c:v>2755484</c:v>
                </c:pt>
                <c:pt idx="31">
                  <c:v>2802837.7</c:v>
                </c:pt>
                <c:pt idx="32">
                  <c:v>2850191.4000000004</c:v>
                </c:pt>
                <c:pt idx="33">
                  <c:v>2897545.1000000006</c:v>
                </c:pt>
                <c:pt idx="34">
                  <c:v>2944898.8000000007</c:v>
                </c:pt>
                <c:pt idx="35">
                  <c:v>2992252.5000000009</c:v>
                </c:pt>
                <c:pt idx="36">
                  <c:v>3039606.2000000011</c:v>
                </c:pt>
                <c:pt idx="37">
                  <c:v>3086959.9000000013</c:v>
                </c:pt>
                <c:pt idx="38">
                  <c:v>3134313.6000000015</c:v>
                </c:pt>
                <c:pt idx="39">
                  <c:v>3181667.3000000017</c:v>
                </c:pt>
                <c:pt idx="40">
                  <c:v>3229021</c:v>
                </c:pt>
              </c:numCache>
            </c:numRef>
          </c:yVal>
          <c:smooth val="0"/>
          <c:extLst>
            <c:ext xmlns:c16="http://schemas.microsoft.com/office/drawing/2014/chart" uri="{C3380CC4-5D6E-409C-BE32-E72D297353CC}">
              <c16:uniqueId val="{00000003-BCB9-49FA-BCFB-4BA76998DD28}"/>
            </c:ext>
          </c:extLst>
        </c:ser>
        <c:ser>
          <c:idx val="3"/>
          <c:order val="3"/>
          <c:tx>
            <c:strRef>
              <c:f>'proj pop'!$U$2</c:f>
              <c:strCache>
                <c:ptCount val="1"/>
                <c:pt idx="0">
                  <c:v>TSDC (2018)</c:v>
                </c:pt>
              </c:strCache>
            </c:strRef>
          </c:tx>
          <c:spPr>
            <a:ln w="25400" cap="rnd">
              <a:solidFill>
                <a:schemeClr val="accent6"/>
              </a:solidFill>
              <a:round/>
            </a:ln>
            <a:effectLst/>
          </c:spPr>
          <c:marker>
            <c:symbol val="none"/>
          </c:marker>
          <c:xVal>
            <c:numRef>
              <c:f>'proj pop'!$O$3:$O$48</c:f>
              <c:numCache>
                <c:formatCode>General</c:formatCode>
                <c:ptCount val="46"/>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pop'!$U$3:$U$48</c:f>
              <c:numCache>
                <c:formatCode>General</c:formatCode>
                <c:ptCount val="46"/>
                <c:pt idx="13">
                  <c:v>2093489</c:v>
                </c:pt>
                <c:pt idx="14">
                  <c:v>2127128.8428571429</c:v>
                </c:pt>
                <c:pt idx="15">
                  <c:v>2160768.6857142858</c:v>
                </c:pt>
                <c:pt idx="16">
                  <c:v>2194408.5285714287</c:v>
                </c:pt>
                <c:pt idx="17">
                  <c:v>2228048.3714285716</c:v>
                </c:pt>
                <c:pt idx="18">
                  <c:v>2261688.2142857146</c:v>
                </c:pt>
                <c:pt idx="19">
                  <c:v>2295328.0571428575</c:v>
                </c:pt>
                <c:pt idx="20">
                  <c:v>2328967.8999999994</c:v>
                </c:pt>
                <c:pt idx="21">
                  <c:v>2360722.8199999994</c:v>
                </c:pt>
                <c:pt idx="22">
                  <c:v>2392477.7399999993</c:v>
                </c:pt>
                <c:pt idx="23">
                  <c:v>2424232.6599999992</c:v>
                </c:pt>
                <c:pt idx="24">
                  <c:v>2455987.5799999991</c:v>
                </c:pt>
                <c:pt idx="25">
                  <c:v>2487742.5</c:v>
                </c:pt>
                <c:pt idx="26">
                  <c:v>2518832.54</c:v>
                </c:pt>
                <c:pt idx="27">
                  <c:v>2549922.58</c:v>
                </c:pt>
                <c:pt idx="28">
                  <c:v>2581012.62</c:v>
                </c:pt>
                <c:pt idx="29">
                  <c:v>2612102.66</c:v>
                </c:pt>
                <c:pt idx="30">
                  <c:v>2643192.7000000007</c:v>
                </c:pt>
                <c:pt idx="31">
                  <c:v>2674347.9800000004</c:v>
                </c:pt>
                <c:pt idx="32">
                  <c:v>2705503.2600000002</c:v>
                </c:pt>
                <c:pt idx="33">
                  <c:v>2736658.54</c:v>
                </c:pt>
                <c:pt idx="34">
                  <c:v>2767813.82</c:v>
                </c:pt>
                <c:pt idx="35">
                  <c:v>2798969.1</c:v>
                </c:pt>
                <c:pt idx="36">
                  <c:v>2830563.3600000003</c:v>
                </c:pt>
                <c:pt idx="37">
                  <c:v>2862157.6200000006</c:v>
                </c:pt>
                <c:pt idx="38">
                  <c:v>2893751.8800000008</c:v>
                </c:pt>
                <c:pt idx="39">
                  <c:v>2925346.1400000011</c:v>
                </c:pt>
                <c:pt idx="40">
                  <c:v>2956940.4000000004</c:v>
                </c:pt>
              </c:numCache>
            </c:numRef>
          </c:yVal>
          <c:smooth val="0"/>
          <c:extLst>
            <c:ext xmlns:c16="http://schemas.microsoft.com/office/drawing/2014/chart" uri="{C3380CC4-5D6E-409C-BE32-E72D297353CC}">
              <c16:uniqueId val="{00000004-BCB9-49FA-BCFB-4BA76998DD28}"/>
            </c:ext>
          </c:extLst>
        </c:ser>
        <c:ser>
          <c:idx val="4"/>
          <c:order val="4"/>
          <c:tx>
            <c:strRef>
              <c:f>'proj pop'!$P$2</c:f>
              <c:strCache>
                <c:ptCount val="1"/>
                <c:pt idx="0">
                  <c:v>Census/ACS</c:v>
                </c:pt>
              </c:strCache>
            </c:strRef>
          </c:tx>
          <c:spPr>
            <a:ln w="25400" cap="rnd">
              <a:noFill/>
              <a:round/>
            </a:ln>
            <a:effectLst/>
          </c:spPr>
          <c:marker>
            <c:symbol val="circle"/>
            <c:size val="5"/>
            <c:spPr>
              <a:solidFill>
                <a:schemeClr val="tx1"/>
              </a:solidFill>
              <a:ln w="9525">
                <a:solidFill>
                  <a:schemeClr val="tx1"/>
                </a:solidFill>
              </a:ln>
              <a:effectLst/>
            </c:spPr>
          </c:marker>
          <c:dPt>
            <c:idx val="5"/>
            <c:marker>
              <c:symbol val="none"/>
            </c:marker>
            <c:bubble3D val="0"/>
            <c:spPr>
              <a:ln w="25400" cap="rnd">
                <a:solidFill>
                  <a:schemeClr val="tx1"/>
                </a:solidFill>
                <a:round/>
              </a:ln>
              <a:effectLst/>
            </c:spPr>
            <c:extLst>
              <c:ext xmlns:c16="http://schemas.microsoft.com/office/drawing/2014/chart" uri="{C3380CC4-5D6E-409C-BE32-E72D297353CC}">
                <c16:uniqueId val="{00000006-BCB9-49FA-BCFB-4BA76998DD28}"/>
              </c:ext>
            </c:extLst>
          </c:dPt>
          <c:xVal>
            <c:numRef>
              <c:f>'proj pop'!$O$3:$O$48</c:f>
              <c:numCache>
                <c:formatCode>General</c:formatCode>
                <c:ptCount val="46"/>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pop'!$P$3:$P$48</c:f>
              <c:numCache>
                <c:formatCode>General</c:formatCode>
                <c:ptCount val="46"/>
                <c:pt idx="5">
                  <c:v>1803604</c:v>
                </c:pt>
                <c:pt idx="6">
                  <c:v>1778441</c:v>
                </c:pt>
                <c:pt idx="7">
                  <c:v>1809922</c:v>
                </c:pt>
                <c:pt idx="8">
                  <c:v>1840555</c:v>
                </c:pt>
                <c:pt idx="9">
                  <c:v>1872705</c:v>
                </c:pt>
                <c:pt idx="10">
                  <c:v>1907677</c:v>
                </c:pt>
                <c:pt idx="11">
                  <c:v>1943780</c:v>
                </c:pt>
                <c:pt idx="12">
                  <c:v>1981388</c:v>
                </c:pt>
                <c:pt idx="13">
                  <c:v>2018721</c:v>
                </c:pt>
              </c:numCache>
            </c:numRef>
          </c:yVal>
          <c:smooth val="0"/>
          <c:extLst>
            <c:ext xmlns:c16="http://schemas.microsoft.com/office/drawing/2014/chart" uri="{C3380CC4-5D6E-409C-BE32-E72D297353CC}">
              <c16:uniqueId val="{00000007-BCB9-49FA-BCFB-4BA76998DD28}"/>
            </c:ext>
          </c:extLst>
        </c:ser>
        <c:ser>
          <c:idx val="5"/>
          <c:order val="5"/>
          <c:tx>
            <c:strRef>
              <c:f>'proj pop'!$Q$2</c:f>
              <c:strCache>
                <c:ptCount val="1"/>
                <c:pt idx="0">
                  <c:v>Census/ACS Trend</c:v>
                </c:pt>
              </c:strCache>
            </c:strRef>
          </c:tx>
          <c:spPr>
            <a:ln w="28575" cap="rnd">
              <a:solidFill>
                <a:schemeClr val="tx1"/>
              </a:solidFill>
              <a:prstDash val="dash"/>
              <a:round/>
            </a:ln>
            <a:effectLst/>
          </c:spPr>
          <c:marker>
            <c:symbol val="none"/>
          </c:marker>
          <c:xVal>
            <c:numRef>
              <c:f>'proj pop'!$O$4:$O$43</c:f>
              <c:numCache>
                <c:formatCode>General</c:formatCode>
                <c:ptCount val="4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numCache>
            </c:numRef>
          </c:xVal>
          <c:yVal>
            <c:numRef>
              <c:f>'proj pop'!$Q$4:$Q$43</c:f>
              <c:numCache>
                <c:formatCode>General</c:formatCode>
                <c:ptCount val="40"/>
                <c:pt idx="13" formatCode="0">
                  <c:v>2034433.6944444478</c:v>
                </c:pt>
                <c:pt idx="14" formatCode="0">
                  <c:v>2064502.8111111149</c:v>
                </c:pt>
                <c:pt idx="15" formatCode="0">
                  <c:v>2094571.9277777821</c:v>
                </c:pt>
                <c:pt idx="16" formatCode="0">
                  <c:v>2124641.0444444492</c:v>
                </c:pt>
                <c:pt idx="17" formatCode="0">
                  <c:v>2154710.1611111164</c:v>
                </c:pt>
                <c:pt idx="18" formatCode="0">
                  <c:v>2184779.2777777836</c:v>
                </c:pt>
                <c:pt idx="19" formatCode="0">
                  <c:v>2214848.3944444507</c:v>
                </c:pt>
                <c:pt idx="20" formatCode="0">
                  <c:v>2244917.5111111104</c:v>
                </c:pt>
                <c:pt idx="21" formatCode="0">
                  <c:v>2274986.6277777776</c:v>
                </c:pt>
                <c:pt idx="22" formatCode="0">
                  <c:v>2305055.7444444448</c:v>
                </c:pt>
                <c:pt idx="23" formatCode="0">
                  <c:v>2335124.8611111119</c:v>
                </c:pt>
                <c:pt idx="24" formatCode="0">
                  <c:v>2365193.9777777791</c:v>
                </c:pt>
                <c:pt idx="25" formatCode="0">
                  <c:v>2395263.0944444463</c:v>
                </c:pt>
                <c:pt idx="26" formatCode="0">
                  <c:v>2425332.2111111134</c:v>
                </c:pt>
                <c:pt idx="27" formatCode="0">
                  <c:v>2455401.3277777806</c:v>
                </c:pt>
                <c:pt idx="28" formatCode="0">
                  <c:v>2485470.4444444478</c:v>
                </c:pt>
                <c:pt idx="29" formatCode="0">
                  <c:v>2515539.5611111149</c:v>
                </c:pt>
                <c:pt idx="30" formatCode="0">
                  <c:v>2545608.6777777821</c:v>
                </c:pt>
                <c:pt idx="31" formatCode="0">
                  <c:v>2575677.7944444492</c:v>
                </c:pt>
                <c:pt idx="32" formatCode="0">
                  <c:v>2605746.9111111164</c:v>
                </c:pt>
                <c:pt idx="33" formatCode="0">
                  <c:v>2635816.0277777836</c:v>
                </c:pt>
                <c:pt idx="34" formatCode="0">
                  <c:v>2665885.1444444507</c:v>
                </c:pt>
                <c:pt idx="35" formatCode="0">
                  <c:v>2695954.2611111104</c:v>
                </c:pt>
                <c:pt idx="36" formatCode="0">
                  <c:v>2726023.3777777776</c:v>
                </c:pt>
                <c:pt idx="37" formatCode="0">
                  <c:v>2756092.4944444448</c:v>
                </c:pt>
                <c:pt idx="38" formatCode="0">
                  <c:v>2786161.6111111119</c:v>
                </c:pt>
                <c:pt idx="39" formatCode="0">
                  <c:v>2816230.7277777791</c:v>
                </c:pt>
              </c:numCache>
            </c:numRef>
          </c:yVal>
          <c:smooth val="0"/>
          <c:extLst>
            <c:ext xmlns:c16="http://schemas.microsoft.com/office/drawing/2014/chart" uri="{C3380CC4-5D6E-409C-BE32-E72D297353CC}">
              <c16:uniqueId val="{00000008-BCB9-49FA-BCFB-4BA76998DD28}"/>
            </c:ext>
          </c:extLst>
        </c:ser>
        <c:dLbls>
          <c:showLegendKey val="0"/>
          <c:showVal val="0"/>
          <c:showCatName val="0"/>
          <c:showSerName val="0"/>
          <c:showPercent val="0"/>
          <c:showBubbleSize val="0"/>
        </c:dLbls>
        <c:axId val="526488280"/>
        <c:axId val="526491232"/>
      </c:scatterChart>
      <c:valAx>
        <c:axId val="526488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491232"/>
        <c:crosses val="autoZero"/>
        <c:crossBetween val="midCat"/>
      </c:valAx>
      <c:valAx>
        <c:axId val="526491232"/>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4882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'proj tot emp'!$P$1</c:f>
              <c:strCache>
                <c:ptCount val="1"/>
                <c:pt idx="0">
                  <c:v>MPO (2008)</c:v>
                </c:pt>
              </c:strCache>
            </c:strRef>
          </c:tx>
          <c:spPr>
            <a:ln w="25400" cap="rnd">
              <a:solidFill>
                <a:schemeClr val="accent3"/>
              </a:solidFill>
              <a:round/>
            </a:ln>
            <a:effectLst/>
          </c:spPr>
          <c:marker>
            <c:symbol val="none"/>
          </c:marker>
          <c:xVal>
            <c:numRef>
              <c:f>'proj tot emp'!$M$2:$M$42</c:f>
              <c:numCache>
                <c:formatCode>General</c:formatCode>
                <c:ptCount val="41"/>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tot emp'!$P$2:$P$42</c:f>
              <c:numCache>
                <c:formatCode>General</c:formatCode>
                <c:ptCount val="41"/>
                <c:pt idx="1">
                  <c:v>1109994</c:v>
                </c:pt>
                <c:pt idx="2" formatCode="0">
                  <c:v>1127346.25</c:v>
                </c:pt>
                <c:pt idx="3" formatCode="0">
                  <c:v>1144698.5</c:v>
                </c:pt>
                <c:pt idx="4" formatCode="0">
                  <c:v>1162050.75</c:v>
                </c:pt>
                <c:pt idx="5">
                  <c:v>1179403</c:v>
                </c:pt>
                <c:pt idx="6" formatCode="0">
                  <c:v>1198101</c:v>
                </c:pt>
                <c:pt idx="7" formatCode="0">
                  <c:v>1216799</c:v>
                </c:pt>
                <c:pt idx="8" formatCode="0">
                  <c:v>1235497</c:v>
                </c:pt>
                <c:pt idx="9" formatCode="0">
                  <c:v>1254195</c:v>
                </c:pt>
                <c:pt idx="10">
                  <c:v>1272893</c:v>
                </c:pt>
                <c:pt idx="11" formatCode="0">
                  <c:v>1294024.7</c:v>
                </c:pt>
                <c:pt idx="12" formatCode="0">
                  <c:v>1315156.3999999999</c:v>
                </c:pt>
                <c:pt idx="13" formatCode="0">
                  <c:v>1336288.0999999999</c:v>
                </c:pt>
                <c:pt idx="14" formatCode="0">
                  <c:v>1357419.7999999998</c:v>
                </c:pt>
                <c:pt idx="15" formatCode="0">
                  <c:v>1378551.4999999998</c:v>
                </c:pt>
                <c:pt idx="16" formatCode="0">
                  <c:v>1399683.1999999997</c:v>
                </c:pt>
                <c:pt idx="17" formatCode="0">
                  <c:v>1420814.8999999997</c:v>
                </c:pt>
                <c:pt idx="18" formatCode="0">
                  <c:v>1441946.5999999996</c:v>
                </c:pt>
                <c:pt idx="19" formatCode="0">
                  <c:v>1463078.2999999996</c:v>
                </c:pt>
                <c:pt idx="20">
                  <c:v>1484210</c:v>
                </c:pt>
                <c:pt idx="21" formatCode="0">
                  <c:v>1509052.4</c:v>
                </c:pt>
                <c:pt idx="22" formatCode="0">
                  <c:v>1533894.7999999998</c:v>
                </c:pt>
                <c:pt idx="23" formatCode="0">
                  <c:v>1558737.1999999997</c:v>
                </c:pt>
                <c:pt idx="24" formatCode="0">
                  <c:v>1583579.5999999996</c:v>
                </c:pt>
                <c:pt idx="25" formatCode="0">
                  <c:v>1608421.9999999995</c:v>
                </c:pt>
                <c:pt idx="26" formatCode="0">
                  <c:v>1633264.3999999994</c:v>
                </c:pt>
                <c:pt idx="27" formatCode="0">
                  <c:v>1658106.7999999993</c:v>
                </c:pt>
                <c:pt idx="28" formatCode="0">
                  <c:v>1682949.1999999993</c:v>
                </c:pt>
                <c:pt idx="29" formatCode="0">
                  <c:v>1707791.5999999992</c:v>
                </c:pt>
                <c:pt idx="30">
                  <c:v>1732634</c:v>
                </c:pt>
              </c:numCache>
            </c:numRef>
          </c:yVal>
          <c:smooth val="0"/>
          <c:extLst>
            <c:ext xmlns:c16="http://schemas.microsoft.com/office/drawing/2014/chart" uri="{C3380CC4-5D6E-409C-BE32-E72D297353CC}">
              <c16:uniqueId val="{00000000-CA41-4885-9671-BC0D22A5FDF3}"/>
            </c:ext>
          </c:extLst>
        </c:ser>
        <c:ser>
          <c:idx val="3"/>
          <c:order val="1"/>
          <c:tx>
            <c:strRef>
              <c:f>'proj tot emp'!$Q$1</c:f>
              <c:strCache>
                <c:ptCount val="1"/>
                <c:pt idx="0">
                  <c:v>MPO (2012)</c:v>
                </c:pt>
              </c:strCache>
            </c:strRef>
          </c:tx>
          <c:spPr>
            <a:ln w="25400" cap="rnd">
              <a:solidFill>
                <a:srgbClr val="6DB1C8"/>
              </a:solidFill>
              <a:round/>
            </a:ln>
            <a:effectLst/>
          </c:spPr>
          <c:marker>
            <c:symbol val="none"/>
          </c:marker>
          <c:xVal>
            <c:numRef>
              <c:f>'proj tot emp'!$M$2:$M$42</c:f>
              <c:numCache>
                <c:formatCode>General</c:formatCode>
                <c:ptCount val="41"/>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tot emp'!$Q$2:$Q$42</c:f>
              <c:numCache>
                <c:formatCode>General</c:formatCode>
                <c:ptCount val="41"/>
                <c:pt idx="7">
                  <c:v>1135316</c:v>
                </c:pt>
                <c:pt idx="8" formatCode="0">
                  <c:v>1158587.3333333333</c:v>
                </c:pt>
                <c:pt idx="9" formatCode="0">
                  <c:v>1181858.6666666665</c:v>
                </c:pt>
                <c:pt idx="10">
                  <c:v>1205130</c:v>
                </c:pt>
                <c:pt idx="11" formatCode="0">
                  <c:v>1230232.8</c:v>
                </c:pt>
                <c:pt idx="12" formatCode="0">
                  <c:v>1255335.6000000001</c:v>
                </c:pt>
                <c:pt idx="13" formatCode="0">
                  <c:v>1280438.4000000001</c:v>
                </c:pt>
                <c:pt idx="14" formatCode="0">
                  <c:v>1305541.2000000002</c:v>
                </c:pt>
                <c:pt idx="15">
                  <c:v>1330644</c:v>
                </c:pt>
                <c:pt idx="16" formatCode="0">
                  <c:v>1359610.4</c:v>
                </c:pt>
                <c:pt idx="17" formatCode="0">
                  <c:v>1388576.7999999998</c:v>
                </c:pt>
                <c:pt idx="18" formatCode="0">
                  <c:v>1417543.1999999997</c:v>
                </c:pt>
                <c:pt idx="19" formatCode="0">
                  <c:v>1446509.5999999996</c:v>
                </c:pt>
                <c:pt idx="20" formatCode="0">
                  <c:v>1475475.9999999995</c:v>
                </c:pt>
                <c:pt idx="21" formatCode="0">
                  <c:v>1504442.3999999994</c:v>
                </c:pt>
                <c:pt idx="22" formatCode="0">
                  <c:v>1533408.7999999993</c:v>
                </c:pt>
                <c:pt idx="23" formatCode="0">
                  <c:v>1562375.1999999993</c:v>
                </c:pt>
                <c:pt idx="24" formatCode="0">
                  <c:v>1591341.5999999992</c:v>
                </c:pt>
                <c:pt idx="25">
                  <c:v>1620308</c:v>
                </c:pt>
                <c:pt idx="26" formatCode="0">
                  <c:v>1655297.5</c:v>
                </c:pt>
                <c:pt idx="27" formatCode="0">
                  <c:v>1690287</c:v>
                </c:pt>
                <c:pt idx="28" formatCode="0">
                  <c:v>1725276.5</c:v>
                </c:pt>
                <c:pt idx="29" formatCode="0">
                  <c:v>1760266</c:v>
                </c:pt>
                <c:pt idx="30" formatCode="0">
                  <c:v>1795255.5</c:v>
                </c:pt>
                <c:pt idx="31" formatCode="0">
                  <c:v>1830245</c:v>
                </c:pt>
                <c:pt idx="32" formatCode="0">
                  <c:v>1865234.5</c:v>
                </c:pt>
                <c:pt idx="33" formatCode="0">
                  <c:v>1900224</c:v>
                </c:pt>
                <c:pt idx="34" formatCode="0">
                  <c:v>1935213.5</c:v>
                </c:pt>
                <c:pt idx="35">
                  <c:v>1970203</c:v>
                </c:pt>
              </c:numCache>
            </c:numRef>
          </c:yVal>
          <c:smooth val="0"/>
          <c:extLst>
            <c:ext xmlns:c16="http://schemas.microsoft.com/office/drawing/2014/chart" uri="{C3380CC4-5D6E-409C-BE32-E72D297353CC}">
              <c16:uniqueId val="{00000001-CA41-4885-9671-BC0D22A5FDF3}"/>
            </c:ext>
          </c:extLst>
        </c:ser>
        <c:ser>
          <c:idx val="0"/>
          <c:order val="2"/>
          <c:tx>
            <c:strRef>
              <c:f>'proj tot emp'!$R$1</c:f>
              <c:strCache>
                <c:ptCount val="1"/>
                <c:pt idx="0">
                  <c:v>GNRC (2018)</c:v>
                </c:pt>
              </c:strCache>
            </c:strRef>
          </c:tx>
          <c:spPr>
            <a:ln w="25400" cap="rnd">
              <a:solidFill>
                <a:schemeClr val="accent2"/>
              </a:solidFill>
              <a:round/>
            </a:ln>
            <a:effectLst/>
          </c:spPr>
          <c:marker>
            <c:symbol val="none"/>
          </c:marker>
          <c:xVal>
            <c:numRef>
              <c:f>'proj tot emp'!$M$2:$M$42</c:f>
              <c:numCache>
                <c:formatCode>General</c:formatCode>
                <c:ptCount val="41"/>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tot emp'!$R$2:$R$42</c:f>
              <c:numCache>
                <c:formatCode>General</c:formatCode>
                <c:ptCount val="41"/>
                <c:pt idx="12">
                  <c:v>1377919</c:v>
                </c:pt>
                <c:pt idx="13">
                  <c:v>1401477.9999999998</c:v>
                </c:pt>
                <c:pt idx="14">
                  <c:v>1425430.9999999998</c:v>
                </c:pt>
                <c:pt idx="15">
                  <c:v>1449778</c:v>
                </c:pt>
                <c:pt idx="16" formatCode="0">
                  <c:v>1476190.2666666666</c:v>
                </c:pt>
                <c:pt idx="17" formatCode="0">
                  <c:v>1502602.5333333332</c:v>
                </c:pt>
                <c:pt idx="18" formatCode="0">
                  <c:v>1529014.7999999998</c:v>
                </c:pt>
                <c:pt idx="19" formatCode="0">
                  <c:v>1555427.0666666664</c:v>
                </c:pt>
                <c:pt idx="20" formatCode="0">
                  <c:v>1581839.333333333</c:v>
                </c:pt>
                <c:pt idx="21" formatCode="0">
                  <c:v>1608251.5999999996</c:v>
                </c:pt>
                <c:pt idx="22" formatCode="0">
                  <c:v>1634663.8666666662</c:v>
                </c:pt>
                <c:pt idx="23" formatCode="0">
                  <c:v>1661076.1333333328</c:v>
                </c:pt>
                <c:pt idx="24" formatCode="0">
                  <c:v>1687488.3999999994</c:v>
                </c:pt>
                <c:pt idx="25" formatCode="0">
                  <c:v>1713900.666666666</c:v>
                </c:pt>
                <c:pt idx="26" formatCode="0">
                  <c:v>1740312.9333333327</c:v>
                </c:pt>
                <c:pt idx="27" formatCode="0">
                  <c:v>1766725.1999999993</c:v>
                </c:pt>
                <c:pt idx="28" formatCode="0">
                  <c:v>1793137.4666666659</c:v>
                </c:pt>
                <c:pt idx="29" formatCode="0">
                  <c:v>1819549.7333333325</c:v>
                </c:pt>
                <c:pt idx="30">
                  <c:v>1845962</c:v>
                </c:pt>
                <c:pt idx="31" formatCode="0">
                  <c:v>1873094.9</c:v>
                </c:pt>
                <c:pt idx="32" formatCode="0">
                  <c:v>1900227.7999999998</c:v>
                </c:pt>
                <c:pt idx="33" formatCode="0">
                  <c:v>1927360.6999999997</c:v>
                </c:pt>
                <c:pt idx="34" formatCode="0">
                  <c:v>1954493.5999999996</c:v>
                </c:pt>
                <c:pt idx="35" formatCode="0">
                  <c:v>1981626.4999999995</c:v>
                </c:pt>
                <c:pt idx="36" formatCode="0">
                  <c:v>2008759.3999999994</c:v>
                </c:pt>
                <c:pt idx="37" formatCode="0">
                  <c:v>2035892.2999999993</c:v>
                </c:pt>
                <c:pt idx="38" formatCode="0">
                  <c:v>2063025.1999999993</c:v>
                </c:pt>
                <c:pt idx="39" formatCode="0">
                  <c:v>2090158.0999999992</c:v>
                </c:pt>
                <c:pt idx="40">
                  <c:v>2117291</c:v>
                </c:pt>
              </c:numCache>
            </c:numRef>
          </c:yVal>
          <c:smooth val="0"/>
          <c:extLst>
            <c:ext xmlns:c16="http://schemas.microsoft.com/office/drawing/2014/chart" uri="{C3380CC4-5D6E-409C-BE32-E72D297353CC}">
              <c16:uniqueId val="{00000002-CA41-4885-9671-BC0D22A5FDF3}"/>
            </c:ext>
          </c:extLst>
        </c:ser>
        <c:ser>
          <c:idx val="1"/>
          <c:order val="3"/>
          <c:tx>
            <c:strRef>
              <c:f>'proj tot emp'!$N$1</c:f>
              <c:strCache>
                <c:ptCount val="1"/>
                <c:pt idx="0">
                  <c:v>BEA </c:v>
                </c:pt>
              </c:strCache>
            </c:strRef>
          </c:tx>
          <c:spPr>
            <a:ln w="25400" cap="rnd">
              <a:noFill/>
              <a:prstDash val="dash"/>
              <a:round/>
            </a:ln>
            <a:effectLst/>
          </c:spPr>
          <c:marker>
            <c:symbol val="circle"/>
            <c:size val="5"/>
            <c:spPr>
              <a:solidFill>
                <a:srgbClr val="002060"/>
              </a:solidFill>
              <a:ln w="9525">
                <a:solidFill>
                  <a:schemeClr val="tx1"/>
                </a:solidFill>
              </a:ln>
              <a:effectLst/>
            </c:spPr>
          </c:marker>
          <c:xVal>
            <c:numRef>
              <c:f>'proj tot emp'!$M$2:$M$42</c:f>
              <c:numCache>
                <c:formatCode>General</c:formatCode>
                <c:ptCount val="41"/>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numCache>
            </c:numRef>
          </c:xVal>
          <c:yVal>
            <c:numRef>
              <c:f>'proj tot emp'!$N$2:$N$42</c:f>
              <c:numCache>
                <c:formatCode>General</c:formatCode>
                <c:ptCount val="41"/>
                <c:pt idx="1">
                  <c:v>1104143</c:v>
                </c:pt>
                <c:pt idx="2">
                  <c:v>1130787</c:v>
                </c:pt>
                <c:pt idx="3">
                  <c:v>1124457</c:v>
                </c:pt>
                <c:pt idx="4">
                  <c:v>1086055</c:v>
                </c:pt>
                <c:pt idx="5">
                  <c:v>1088913</c:v>
                </c:pt>
                <c:pt idx="6">
                  <c:v>1118384</c:v>
                </c:pt>
                <c:pt idx="7">
                  <c:v>1152932</c:v>
                </c:pt>
                <c:pt idx="8">
                  <c:v>1190085</c:v>
                </c:pt>
                <c:pt idx="9">
                  <c:v>1238995</c:v>
                </c:pt>
                <c:pt idx="10">
                  <c:v>1289347</c:v>
                </c:pt>
                <c:pt idx="11">
                  <c:v>1341988</c:v>
                </c:pt>
                <c:pt idx="12">
                  <c:v>1377919</c:v>
                </c:pt>
                <c:pt idx="13">
                  <c:v>1440532</c:v>
                </c:pt>
              </c:numCache>
            </c:numRef>
          </c:yVal>
          <c:smooth val="0"/>
          <c:extLst>
            <c:ext xmlns:c16="http://schemas.microsoft.com/office/drawing/2014/chart" uri="{C3380CC4-5D6E-409C-BE32-E72D297353CC}">
              <c16:uniqueId val="{00000003-CA41-4885-9671-BC0D22A5FDF3}"/>
            </c:ext>
          </c:extLst>
        </c:ser>
        <c:ser>
          <c:idx val="4"/>
          <c:order val="4"/>
          <c:tx>
            <c:strRef>
              <c:f>'proj tot emp'!$O$1</c:f>
              <c:strCache>
                <c:ptCount val="1"/>
                <c:pt idx="0">
                  <c:v>BEA Trend</c:v>
                </c:pt>
              </c:strCache>
            </c:strRef>
          </c:tx>
          <c:spPr>
            <a:ln w="31750" cap="rnd">
              <a:solidFill>
                <a:schemeClr val="tx1"/>
              </a:solidFill>
              <a:prstDash val="dash"/>
              <a:round/>
            </a:ln>
            <a:effectLst/>
          </c:spPr>
          <c:marker>
            <c:symbol val="none"/>
          </c:marker>
          <c:xVal>
            <c:numRef>
              <c:f>'proj tot emp'!$M$3:$M$42</c:f>
              <c:numCache>
                <c:formatCode>General</c:formatCode>
                <c:ptCount val="4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numCache>
            </c:numRef>
          </c:xVal>
          <c:yVal>
            <c:numRef>
              <c:f>'proj tot emp'!$O$3:$O$42</c:f>
              <c:numCache>
                <c:formatCode>General</c:formatCode>
                <c:ptCount val="40"/>
                <c:pt idx="13" formatCode="0">
                  <c:v>1402882.0384615362</c:v>
                </c:pt>
                <c:pt idx="14" formatCode="0">
                  <c:v>1430936.2087912112</c:v>
                </c:pt>
                <c:pt idx="15" formatCode="0">
                  <c:v>1458990.3791208789</c:v>
                </c:pt>
                <c:pt idx="16" formatCode="0">
                  <c:v>1487044.549450554</c:v>
                </c:pt>
                <c:pt idx="17" formatCode="0">
                  <c:v>1515098.7197802216</c:v>
                </c:pt>
                <c:pt idx="18" formatCode="0">
                  <c:v>1543152.8901098892</c:v>
                </c:pt>
                <c:pt idx="19" formatCode="0">
                  <c:v>1571207.0604395643</c:v>
                </c:pt>
                <c:pt idx="20" formatCode="0">
                  <c:v>1599261.2307692319</c:v>
                </c:pt>
                <c:pt idx="21" formatCode="0">
                  <c:v>1627315.4010988995</c:v>
                </c:pt>
                <c:pt idx="22" formatCode="0">
                  <c:v>1655369.5714285746</c:v>
                </c:pt>
                <c:pt idx="23" formatCode="0">
                  <c:v>1683423.7417582422</c:v>
                </c:pt>
                <c:pt idx="24" formatCode="0">
                  <c:v>1711477.9120879099</c:v>
                </c:pt>
                <c:pt idx="25" formatCode="0">
                  <c:v>1739532.082417585</c:v>
                </c:pt>
                <c:pt idx="26" formatCode="0">
                  <c:v>1767586.2527472526</c:v>
                </c:pt>
                <c:pt idx="27" formatCode="0">
                  <c:v>1795640.4230769277</c:v>
                </c:pt>
                <c:pt idx="28" formatCode="0">
                  <c:v>1823694.5934065953</c:v>
                </c:pt>
                <c:pt idx="29" formatCode="0">
                  <c:v>1851748.7637362629</c:v>
                </c:pt>
                <c:pt idx="30" formatCode="0">
                  <c:v>1879802.934065938</c:v>
                </c:pt>
                <c:pt idx="31" formatCode="0">
                  <c:v>1907857.1043956056</c:v>
                </c:pt>
                <c:pt idx="32" formatCode="0">
                  <c:v>1935911.2747252733</c:v>
                </c:pt>
                <c:pt idx="33" formatCode="0">
                  <c:v>1963965.4450549483</c:v>
                </c:pt>
                <c:pt idx="34" formatCode="0">
                  <c:v>1992019.615384616</c:v>
                </c:pt>
                <c:pt idx="35" formatCode="0">
                  <c:v>2020073.7857142836</c:v>
                </c:pt>
                <c:pt idx="36" formatCode="0">
                  <c:v>2048127.9560439587</c:v>
                </c:pt>
                <c:pt idx="37" formatCode="0">
                  <c:v>2076182.1263736263</c:v>
                </c:pt>
                <c:pt idx="38" formatCode="0">
                  <c:v>2104236.2967033014</c:v>
                </c:pt>
                <c:pt idx="39" formatCode="0">
                  <c:v>2132290.467032969</c:v>
                </c:pt>
              </c:numCache>
            </c:numRef>
          </c:yVal>
          <c:smooth val="0"/>
          <c:extLst>
            <c:ext xmlns:c16="http://schemas.microsoft.com/office/drawing/2014/chart" uri="{C3380CC4-5D6E-409C-BE32-E72D297353CC}">
              <c16:uniqueId val="{00000004-CA41-4885-9671-BC0D22A5FDF3}"/>
            </c:ext>
          </c:extLst>
        </c:ser>
        <c:dLbls>
          <c:showLegendKey val="0"/>
          <c:showVal val="0"/>
          <c:showCatName val="0"/>
          <c:showSerName val="0"/>
          <c:showPercent val="0"/>
          <c:showBubbleSize val="0"/>
        </c:dLbls>
        <c:axId val="769668152"/>
        <c:axId val="769670448"/>
      </c:scatterChart>
      <c:valAx>
        <c:axId val="769668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670448"/>
        <c:crosses val="autoZero"/>
        <c:crossBetween val="midCat"/>
      </c:valAx>
      <c:valAx>
        <c:axId val="769670448"/>
        <c:scaling>
          <c:orientation val="minMax"/>
          <c:max val="2500000"/>
          <c:min val="1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6681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25C5A6-6DBA-F14A-A16D-1904084C62B5}"/>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78CB3E3B-EE8A-6447-A8A7-F4A1B203D3C8}"/>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8B17ABEF-512C-B84D-A590-5F06F4868E79}" type="datetimeFigureOut">
              <a:rPr lang="en-US" smtClean="0"/>
              <a:t>2/26/2020</a:t>
            </a:fld>
            <a:endParaRPr lang="en-US" dirty="0"/>
          </a:p>
        </p:txBody>
      </p:sp>
      <p:sp>
        <p:nvSpPr>
          <p:cNvPr id="4" name="Footer Placeholder 3">
            <a:extLst>
              <a:ext uri="{FF2B5EF4-FFF2-40B4-BE49-F238E27FC236}">
                <a16:creationId xmlns:a16="http://schemas.microsoft.com/office/drawing/2014/main" id="{1815616D-B7CC-634F-A2F3-D401659B389D}"/>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71214461-F324-634E-B467-B92DB51C607A}"/>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0AAF2398-66E1-7546-91CB-97A3772E0FD2}" type="slidenum">
              <a:rPr lang="en-US" smtClean="0"/>
              <a:t>‹#›</a:t>
            </a:fld>
            <a:endParaRPr lang="en-US" dirty="0"/>
          </a:p>
        </p:txBody>
      </p:sp>
    </p:spTree>
    <p:extLst>
      <p:ext uri="{BB962C8B-B14F-4D97-AF65-F5344CB8AC3E}">
        <p14:creationId xmlns:p14="http://schemas.microsoft.com/office/powerpoint/2010/main" val="2258121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00A2A230-9692-7048-9705-CACE81F2C1E3}" type="datetimeFigureOut">
              <a:rPr lang="en-US" smtClean="0"/>
              <a:t>2/26/2020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0DCF1979-FA2E-FC4A-8DE6-0D6647D6DF2B}" type="slidenum">
              <a:rPr lang="en-US" smtClean="0"/>
              <a:t>‹#›</a:t>
            </a:fld>
            <a:endParaRPr lang="en-US" dirty="0"/>
          </a:p>
        </p:txBody>
      </p:sp>
    </p:spTree>
    <p:extLst>
      <p:ext uri="{BB962C8B-B14F-4D97-AF65-F5344CB8AC3E}">
        <p14:creationId xmlns:p14="http://schemas.microsoft.com/office/powerpoint/2010/main" val="313457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FCFBC4-DE9C-45E0-9D6D-0DACAF4AEEBF}"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87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6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27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4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80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9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F1979-FA2E-FC4A-8DE6-0D6647D6DF2B}" type="slidenum">
              <a:rPr lang="en-US" smtClean="0"/>
              <a:t>36</a:t>
            </a:fld>
            <a:endParaRPr lang="en-US" dirty="0"/>
          </a:p>
        </p:txBody>
      </p:sp>
    </p:spTree>
    <p:extLst>
      <p:ext uri="{BB962C8B-B14F-4D97-AF65-F5344CB8AC3E}">
        <p14:creationId xmlns:p14="http://schemas.microsoft.com/office/powerpoint/2010/main" val="405599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5699BD-017C-7D46-A7F7-7223B7B11B63}" type="slidenum">
              <a:rPr lang="en-US" smtClean="0"/>
              <a:t>3</a:t>
            </a:fld>
            <a:endParaRPr lang="en-US"/>
          </a:p>
        </p:txBody>
      </p:sp>
    </p:spTree>
    <p:extLst>
      <p:ext uri="{BB962C8B-B14F-4D97-AF65-F5344CB8AC3E}">
        <p14:creationId xmlns:p14="http://schemas.microsoft.com/office/powerpoint/2010/main" val="182896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699BD-017C-7D46-A7F7-7223B7B11B63}" type="slidenum">
              <a:rPr lang="en-US" smtClean="0"/>
              <a:t>4</a:t>
            </a:fld>
            <a:endParaRPr lang="en-US"/>
          </a:p>
        </p:txBody>
      </p:sp>
    </p:spTree>
    <p:extLst>
      <p:ext uri="{BB962C8B-B14F-4D97-AF65-F5344CB8AC3E}">
        <p14:creationId xmlns:p14="http://schemas.microsoft.com/office/powerpoint/2010/main" val="13204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39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9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95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029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979-FA2E-FC4A-8DE6-0D6647D6DF2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38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593306"/>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a:extLst>
              <a:ext uri="{FF2B5EF4-FFF2-40B4-BE49-F238E27FC236}">
                <a16:creationId xmlns:a16="http://schemas.microsoft.com/office/drawing/2014/main" id="{F71ECFB0-DE3C-43E8-8868-D91291924893}"/>
              </a:ext>
            </a:extLst>
          </p:cNvPr>
          <p:cNvPicPr>
            <a:picLocks noChangeAspect="1"/>
          </p:cNvPicPr>
          <p:nvPr userDrawn="1"/>
        </p:nvPicPr>
        <p:blipFill>
          <a:blip r:embed="rId2">
            <a:alphaModFix amt="20000"/>
          </a:blip>
          <a:stretch>
            <a:fillRect/>
          </a:stretch>
        </p:blipFill>
        <p:spPr>
          <a:xfrm>
            <a:off x="6475787" y="509439"/>
            <a:ext cx="1951609" cy="2013077"/>
          </a:xfrm>
          <a:prstGeom prst="rect">
            <a:avLst/>
          </a:prstGeom>
        </p:spPr>
      </p:pic>
    </p:spTree>
    <p:extLst>
      <p:ext uri="{BB962C8B-B14F-4D97-AF65-F5344CB8AC3E}">
        <p14:creationId xmlns:p14="http://schemas.microsoft.com/office/powerpoint/2010/main" val="4094834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B5CBAE-C81B-BD46-9035-4915E694F61A}"/>
              </a:ext>
            </a:extLst>
          </p:cNvPr>
          <p:cNvSpPr/>
          <p:nvPr userDrawn="1"/>
        </p:nvSpPr>
        <p:spPr>
          <a:xfrm>
            <a:off x="0" y="0"/>
            <a:ext cx="9144000" cy="6641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Text Placeholder 10">
            <a:extLst>
              <a:ext uri="{FF2B5EF4-FFF2-40B4-BE49-F238E27FC236}">
                <a16:creationId xmlns:a16="http://schemas.microsoft.com/office/drawing/2014/main" id="{443ACE97-5B26-5641-8662-E2C875097DA7}"/>
              </a:ext>
            </a:extLst>
          </p:cNvPr>
          <p:cNvSpPr>
            <a:spLocks noGrp="1"/>
          </p:cNvSpPr>
          <p:nvPr>
            <p:ph type="body" sz="quarter" idx="11" hasCustomPrompt="1"/>
          </p:nvPr>
        </p:nvSpPr>
        <p:spPr>
          <a:xfrm>
            <a:off x="534787" y="4380380"/>
            <a:ext cx="8089271" cy="1677833"/>
          </a:xfrm>
          <a:prstGeom prst="rect">
            <a:avLst/>
          </a:prstGeom>
        </p:spPr>
        <p:txBody>
          <a:bodyPr anchor="ctr"/>
          <a:lstStyle>
            <a:lvl1pPr marL="0" indent="0">
              <a:buNone/>
              <a:defRPr sz="3600" b="1" i="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Title or Sentence Here</a:t>
            </a:r>
          </a:p>
        </p:txBody>
      </p:sp>
      <p:pic>
        <p:nvPicPr>
          <p:cNvPr id="3" name="Picture 2">
            <a:extLst>
              <a:ext uri="{FF2B5EF4-FFF2-40B4-BE49-F238E27FC236}">
                <a16:creationId xmlns:a16="http://schemas.microsoft.com/office/drawing/2014/main" id="{49376780-D778-DB48-8178-AC3E13A85BAD}"/>
              </a:ext>
            </a:extLst>
          </p:cNvPr>
          <p:cNvPicPr>
            <a:picLocks noChangeAspect="1"/>
          </p:cNvPicPr>
          <p:nvPr userDrawn="1"/>
        </p:nvPicPr>
        <p:blipFill>
          <a:blip r:embed="rId2">
            <a:alphaModFix amt="20000"/>
          </a:blip>
          <a:stretch>
            <a:fillRect/>
          </a:stretch>
        </p:blipFill>
        <p:spPr>
          <a:xfrm>
            <a:off x="6817318" y="586509"/>
            <a:ext cx="1610078" cy="2214385"/>
          </a:xfrm>
          <a:prstGeom prst="rect">
            <a:avLst/>
          </a:prstGeom>
        </p:spPr>
      </p:pic>
      <p:cxnSp>
        <p:nvCxnSpPr>
          <p:cNvPr id="15" name="Straight Connector 14">
            <a:extLst>
              <a:ext uri="{FF2B5EF4-FFF2-40B4-BE49-F238E27FC236}">
                <a16:creationId xmlns:a16="http://schemas.microsoft.com/office/drawing/2014/main" id="{F830DA6F-0874-6941-A222-2A870897FCD2}"/>
              </a:ext>
            </a:extLst>
          </p:cNvPr>
          <p:cNvCxnSpPr/>
          <p:nvPr userDrawn="1"/>
        </p:nvCxnSpPr>
        <p:spPr>
          <a:xfrm>
            <a:off x="519943" y="3894705"/>
            <a:ext cx="810411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EBDC542-7D37-AF46-BF18-70E61A0C05DA}"/>
              </a:ext>
            </a:extLst>
          </p:cNvPr>
          <p:cNvPicPr>
            <a:picLocks noChangeAspect="1"/>
          </p:cNvPicPr>
          <p:nvPr userDrawn="1"/>
        </p:nvPicPr>
        <p:blipFill>
          <a:blip r:embed="rId3">
            <a:alphaModFix amt="20000"/>
          </a:blip>
          <a:stretch>
            <a:fillRect/>
          </a:stretch>
        </p:blipFill>
        <p:spPr>
          <a:xfrm>
            <a:off x="6475786" y="509438"/>
            <a:ext cx="1951609" cy="2013077"/>
          </a:xfrm>
          <a:prstGeom prst="rect">
            <a:avLst/>
          </a:prstGeom>
        </p:spPr>
      </p:pic>
    </p:spTree>
    <p:extLst>
      <p:ext uri="{BB962C8B-B14F-4D97-AF65-F5344CB8AC3E}">
        <p14:creationId xmlns:p14="http://schemas.microsoft.com/office/powerpoint/2010/main" val="6702010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6381343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14304774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36964830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349824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1355224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17415523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545619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29124727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14195886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159796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Photo (Blue)">
    <p:spTree>
      <p:nvGrpSpPr>
        <p:cNvPr id="1" name=""/>
        <p:cNvGrpSpPr/>
        <p:nvPr/>
      </p:nvGrpSpPr>
      <p:grpSpPr>
        <a:xfrm>
          <a:off x="0" y="0"/>
          <a:ext cx="0" cy="0"/>
          <a:chOff x="0" y="0"/>
          <a:chExt cx="0" cy="0"/>
        </a:xfrm>
      </p:grpSpPr>
      <p:sp>
        <p:nvSpPr>
          <p:cNvPr id="2" name="Picture Placeholder 27">
            <a:extLst>
              <a:ext uri="{FF2B5EF4-FFF2-40B4-BE49-F238E27FC236}">
                <a16:creationId xmlns:a16="http://schemas.microsoft.com/office/drawing/2014/main" id="{0E594C2C-8417-4A4D-8005-03E7869386EC}"/>
              </a:ext>
            </a:extLst>
          </p:cNvPr>
          <p:cNvSpPr>
            <a:spLocks noGrp="1"/>
          </p:cNvSpPr>
          <p:nvPr>
            <p:ph type="pic" sz="quarter" idx="10" hasCustomPrompt="1"/>
          </p:nvPr>
        </p:nvSpPr>
        <p:spPr>
          <a:xfrm>
            <a:off x="0" y="1"/>
            <a:ext cx="9144000" cy="4164661"/>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5" name="Text Placeholder 10">
            <a:extLst>
              <a:ext uri="{FF2B5EF4-FFF2-40B4-BE49-F238E27FC236}">
                <a16:creationId xmlns:a16="http://schemas.microsoft.com/office/drawing/2014/main" id="{ACD88FB7-FC66-7343-898D-E0E4B22551F4}"/>
              </a:ext>
            </a:extLst>
          </p:cNvPr>
          <p:cNvSpPr>
            <a:spLocks noGrp="1"/>
          </p:cNvSpPr>
          <p:nvPr>
            <p:ph type="body" sz="quarter" idx="11" hasCustomPrompt="1"/>
          </p:nvPr>
        </p:nvSpPr>
        <p:spPr>
          <a:xfrm>
            <a:off x="3586849" y="4569753"/>
            <a:ext cx="5196380" cy="1677833"/>
          </a:xfrm>
          <a:prstGeom prst="rect">
            <a:avLst/>
          </a:prstGeom>
        </p:spPr>
        <p:txBody>
          <a:bodyPr anchor="ctr"/>
          <a:lstStyle>
            <a:lvl1pPr marL="0" indent="0">
              <a:buNone/>
              <a:defRPr sz="360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Title or Sentence Here</a:t>
            </a:r>
          </a:p>
        </p:txBody>
      </p:sp>
      <p:cxnSp>
        <p:nvCxnSpPr>
          <p:cNvPr id="8" name="Straight Connector 7">
            <a:extLst>
              <a:ext uri="{FF2B5EF4-FFF2-40B4-BE49-F238E27FC236}">
                <a16:creationId xmlns:a16="http://schemas.microsoft.com/office/drawing/2014/main" id="{105DF266-FCBC-6346-8B28-C5B8B0932C1B}"/>
              </a:ext>
            </a:extLst>
          </p:cNvPr>
          <p:cNvCxnSpPr>
            <a:cxnSpLocks/>
          </p:cNvCxnSpPr>
          <p:nvPr userDrawn="1"/>
        </p:nvCxnSpPr>
        <p:spPr>
          <a:xfrm flipV="1">
            <a:off x="3242018" y="4569753"/>
            <a:ext cx="0" cy="16778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2507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6944970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4464647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8729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3" name="Straight Connector 2">
            <a:extLst>
              <a:ext uri="{FF2B5EF4-FFF2-40B4-BE49-F238E27FC236}">
                <a16:creationId xmlns:a16="http://schemas.microsoft.com/office/drawing/2014/main" id="{0FC4DB69-80BC-C542-B36D-C9B5850D4C91}"/>
              </a:ext>
            </a:extLst>
          </p:cNvPr>
          <p:cNvCxnSpPr/>
          <p:nvPr userDrawn="1"/>
        </p:nvCxnSpPr>
        <p:spPr>
          <a:xfrm>
            <a:off x="469177" y="1596210"/>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36523936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10456948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299720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770255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900262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95163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1864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9152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43686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6716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4004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92209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51568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8857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203776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089683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9C9A9-BB56-3340-B7DF-CFCA20EB1213}"/>
              </a:ext>
            </a:extLst>
          </p:cNvPr>
          <p:cNvSpPr>
            <a:spLocks noGrp="1"/>
          </p:cNvSpPr>
          <p:nvPr>
            <p:ph type="dt" sz="half" idx="10"/>
          </p:nvPr>
        </p:nvSpPr>
        <p:spPr/>
        <p:txBody>
          <a:bodyPr/>
          <a:lstStyle/>
          <a:p>
            <a:fld id="{CDBECF91-8D77-FA4E-833A-176D0DB9015B}" type="datetimeFigureOut">
              <a:rPr lang="en-US" smtClean="0"/>
              <a:t>2/26/2020</a:t>
            </a:fld>
            <a:endParaRPr lang="en-US"/>
          </a:p>
        </p:txBody>
      </p:sp>
      <p:sp>
        <p:nvSpPr>
          <p:cNvPr id="3" name="Footer Placeholder 2">
            <a:extLst>
              <a:ext uri="{FF2B5EF4-FFF2-40B4-BE49-F238E27FC236}">
                <a16:creationId xmlns:a16="http://schemas.microsoft.com/office/drawing/2014/main" id="{1B69DD4B-D4B2-C348-B57F-D866A67893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F4724-0BCC-B342-A5A3-FD1CC6F8F871}"/>
              </a:ext>
            </a:extLst>
          </p:cNvPr>
          <p:cNvSpPr>
            <a:spLocks noGrp="1"/>
          </p:cNvSpPr>
          <p:nvPr>
            <p:ph type="sldNum" sz="quarter" idx="12"/>
          </p:nvPr>
        </p:nvSpPr>
        <p:spPr/>
        <p:txBody>
          <a:bodyPr/>
          <a:lstStyle/>
          <a:p>
            <a:fld id="{42D0B8B9-E2F5-3C43-AE70-65CED972C33C}" type="slidenum">
              <a:rPr lang="en-US" smtClean="0"/>
              <a:t>‹#›</a:t>
            </a:fld>
            <a:endParaRPr lang="en-US"/>
          </a:p>
        </p:txBody>
      </p:sp>
    </p:spTree>
    <p:extLst>
      <p:ext uri="{BB962C8B-B14F-4D97-AF65-F5344CB8AC3E}">
        <p14:creationId xmlns:p14="http://schemas.microsoft.com/office/powerpoint/2010/main" val="19705068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5582836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8150785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95163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21864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9152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43686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6716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4004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92209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51568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8857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6039981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4158428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12284C"/>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38193342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12" name="Picture 11">
            <a:extLst>
              <a:ext uri="{FF2B5EF4-FFF2-40B4-BE49-F238E27FC236}">
                <a16:creationId xmlns:a16="http://schemas.microsoft.com/office/drawing/2014/main" id="{9FF3FF93-AAF7-AD41-BCC5-5FF3F6AE8456}"/>
              </a:ext>
            </a:extLst>
          </p:cNvPr>
          <p:cNvPicPr>
            <a:picLocks noChangeAspect="1"/>
          </p:cNvPicPr>
          <p:nvPr userDrawn="1"/>
        </p:nvPicPr>
        <p:blipFill>
          <a:blip r:embed="rId2"/>
          <a:stretch>
            <a:fillRect/>
          </a:stretch>
        </p:blipFill>
        <p:spPr>
          <a:xfrm>
            <a:off x="5269225" y="1306767"/>
            <a:ext cx="3457395" cy="3566290"/>
          </a:xfrm>
          <a:prstGeom prst="rect">
            <a:avLst/>
          </a:prstGeom>
        </p:spPr>
      </p:pic>
    </p:spTree>
    <p:extLst>
      <p:ext uri="{BB962C8B-B14F-4D97-AF65-F5344CB8AC3E}">
        <p14:creationId xmlns:p14="http://schemas.microsoft.com/office/powerpoint/2010/main" val="12539375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98185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1" i="1" baseline="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29622451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15" name="Picture 14">
            <a:extLst>
              <a:ext uri="{FF2B5EF4-FFF2-40B4-BE49-F238E27FC236}">
                <a16:creationId xmlns:a16="http://schemas.microsoft.com/office/drawing/2014/main" id="{EA7D514F-DC80-C942-B610-2FF9F11F9BCC}"/>
              </a:ext>
            </a:extLst>
          </p:cNvPr>
          <p:cNvPicPr>
            <a:picLocks noChangeAspect="1"/>
          </p:cNvPicPr>
          <p:nvPr userDrawn="1"/>
        </p:nvPicPr>
        <p:blipFill>
          <a:blip r:embed="rId2"/>
          <a:stretch>
            <a:fillRect/>
          </a:stretch>
        </p:blipFill>
        <p:spPr>
          <a:xfrm>
            <a:off x="3387512" y="1517841"/>
            <a:ext cx="629752" cy="486626"/>
          </a:xfrm>
          <a:prstGeom prst="rect">
            <a:avLst/>
          </a:prstGeom>
        </p:spPr>
      </p:pic>
    </p:spTree>
    <p:extLst>
      <p:ext uri="{BB962C8B-B14F-4D97-AF65-F5344CB8AC3E}">
        <p14:creationId xmlns:p14="http://schemas.microsoft.com/office/powerpoint/2010/main" val="13721789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41876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EE4E-EDD8-4FD3-BAF1-D87EC27CEA6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245AEA-97D4-4F38-978B-9358C7BD10F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70484D-0DE6-4F3C-8747-3D3ED2002484}"/>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5" name="Footer Placeholder 4">
            <a:extLst>
              <a:ext uri="{FF2B5EF4-FFF2-40B4-BE49-F238E27FC236}">
                <a16:creationId xmlns:a16="http://schemas.microsoft.com/office/drawing/2014/main" id="{91AA3C5E-D684-4A2A-B156-591203F06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8A008-D561-4702-BCD9-B02B2858C213}"/>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15786765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1319174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1692152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933728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8629525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8375577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903957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6820754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4402579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8857472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2215941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0EF4-C611-4C2E-B786-C3E6EDC71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5F681-BE2D-40AF-8316-5BCFD8562B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6749FF-7CD8-4EF1-A136-7BD77625FCFA}"/>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8" name="Footer Placeholder 7">
            <a:extLst>
              <a:ext uri="{FF2B5EF4-FFF2-40B4-BE49-F238E27FC236}">
                <a16:creationId xmlns:a16="http://schemas.microsoft.com/office/drawing/2014/main" id="{208A0CF5-D1C0-46D8-839F-4D062E9657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18DAF1-7DA9-436B-8969-E962F157BEEE}"/>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17929914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9938133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ogo Slide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593306"/>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Tree>
    <p:extLst>
      <p:ext uri="{BB962C8B-B14F-4D97-AF65-F5344CB8AC3E}">
        <p14:creationId xmlns:p14="http://schemas.microsoft.com/office/powerpoint/2010/main" val="10958860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ondary Logo Slide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593306"/>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Tree>
    <p:extLst>
      <p:ext uri="{BB962C8B-B14F-4D97-AF65-F5344CB8AC3E}">
        <p14:creationId xmlns:p14="http://schemas.microsoft.com/office/powerpoint/2010/main" val="4374380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ogo Slid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8" name="Picture 7">
            <a:extLst>
              <a:ext uri="{FF2B5EF4-FFF2-40B4-BE49-F238E27FC236}">
                <a16:creationId xmlns:a16="http://schemas.microsoft.com/office/drawing/2014/main" id="{F2F7D8FD-E6C0-EF43-BCD9-F58BEDF9325E}"/>
              </a:ext>
            </a:extLst>
          </p:cNvPr>
          <p:cNvPicPr>
            <a:picLocks noChangeAspect="1"/>
          </p:cNvPicPr>
          <p:nvPr userDrawn="1"/>
        </p:nvPicPr>
        <p:blipFill>
          <a:blip r:embed="rId2"/>
          <a:stretch>
            <a:fillRect/>
          </a:stretch>
        </p:blipFill>
        <p:spPr>
          <a:xfrm>
            <a:off x="516618" y="2339543"/>
            <a:ext cx="8110763" cy="1914219"/>
          </a:xfrm>
          <a:prstGeom prst="rect">
            <a:avLst/>
          </a:prstGeom>
        </p:spPr>
      </p:pic>
    </p:spTree>
    <p:extLst>
      <p:ext uri="{BB962C8B-B14F-4D97-AF65-F5344CB8AC3E}">
        <p14:creationId xmlns:p14="http://schemas.microsoft.com/office/powerpoint/2010/main" val="17476156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ondary Logo Slid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Tree>
    <p:extLst>
      <p:ext uri="{BB962C8B-B14F-4D97-AF65-F5344CB8AC3E}">
        <p14:creationId xmlns:p14="http://schemas.microsoft.com/office/powerpoint/2010/main" val="1999011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ogo - Photos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A69315-9FBF-A747-8929-38F94B1546D1}"/>
              </a:ext>
            </a:extLst>
          </p:cNvPr>
          <p:cNvSpPr/>
          <p:nvPr userDrawn="1"/>
        </p:nvSpPr>
        <p:spPr>
          <a:xfrm>
            <a:off x="0" y="2775284"/>
            <a:ext cx="9144000" cy="388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27">
            <a:extLst>
              <a:ext uri="{FF2B5EF4-FFF2-40B4-BE49-F238E27FC236}">
                <a16:creationId xmlns:a16="http://schemas.microsoft.com/office/drawing/2014/main" id="{7C58B32B-11A4-7C4D-8DA5-7DC5BFA547CF}"/>
              </a:ext>
            </a:extLst>
          </p:cNvPr>
          <p:cNvSpPr>
            <a:spLocks noGrp="1"/>
          </p:cNvSpPr>
          <p:nvPr>
            <p:ph type="pic" sz="quarter" idx="10" hasCustomPrompt="1"/>
          </p:nvPr>
        </p:nvSpPr>
        <p:spPr>
          <a:xfrm>
            <a:off x="0" y="3267636"/>
            <a:ext cx="2983230" cy="3304620"/>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8" name="Picture Placeholder 27">
            <a:extLst>
              <a:ext uri="{FF2B5EF4-FFF2-40B4-BE49-F238E27FC236}">
                <a16:creationId xmlns:a16="http://schemas.microsoft.com/office/drawing/2014/main" id="{F924F310-3235-E244-8688-7603600FD750}"/>
              </a:ext>
            </a:extLst>
          </p:cNvPr>
          <p:cNvSpPr>
            <a:spLocks noGrp="1"/>
          </p:cNvSpPr>
          <p:nvPr>
            <p:ph type="pic" sz="quarter" idx="11" hasCustomPrompt="1"/>
          </p:nvPr>
        </p:nvSpPr>
        <p:spPr>
          <a:xfrm>
            <a:off x="6160169" y="3267636"/>
            <a:ext cx="2983230" cy="3304620"/>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9" name="Picture Placeholder 27">
            <a:extLst>
              <a:ext uri="{FF2B5EF4-FFF2-40B4-BE49-F238E27FC236}">
                <a16:creationId xmlns:a16="http://schemas.microsoft.com/office/drawing/2014/main" id="{753AAAA4-9486-7645-AA08-ACE93C9B58BA}"/>
              </a:ext>
            </a:extLst>
          </p:cNvPr>
          <p:cNvSpPr>
            <a:spLocks noGrp="1"/>
          </p:cNvSpPr>
          <p:nvPr>
            <p:ph type="pic" sz="quarter" idx="12" hasCustomPrompt="1"/>
          </p:nvPr>
        </p:nvSpPr>
        <p:spPr>
          <a:xfrm>
            <a:off x="3080084" y="3267636"/>
            <a:ext cx="2983230" cy="3304620"/>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1834248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31" name="Text Placeholder 10">
            <a:extLst>
              <a:ext uri="{FF2B5EF4-FFF2-40B4-BE49-F238E27FC236}">
                <a16:creationId xmlns:a16="http://schemas.microsoft.com/office/drawing/2014/main" id="{0DC93844-44C9-F244-BC7F-8E68F2106EC5}"/>
              </a:ext>
            </a:extLst>
          </p:cNvPr>
          <p:cNvSpPr>
            <a:spLocks noGrp="1"/>
          </p:cNvSpPr>
          <p:nvPr>
            <p:ph type="body" sz="quarter" idx="14" hasCustomPrompt="1"/>
          </p:nvPr>
        </p:nvSpPr>
        <p:spPr>
          <a:xfrm>
            <a:off x="519943" y="4164008"/>
            <a:ext cx="8104115" cy="923397"/>
          </a:xfrm>
          <a:prstGeom prst="rect">
            <a:avLst/>
          </a:prstGeom>
        </p:spPr>
        <p:txBody>
          <a:bodyPr anchor="ctr"/>
          <a:lstStyle>
            <a:lvl1pPr marL="0" indent="0" algn="ctr">
              <a:buNone/>
              <a:defRPr sz="315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Title</a:t>
            </a:r>
          </a:p>
        </p:txBody>
      </p:sp>
      <p:cxnSp>
        <p:nvCxnSpPr>
          <p:cNvPr id="32" name="Straight Connector 31">
            <a:extLst>
              <a:ext uri="{FF2B5EF4-FFF2-40B4-BE49-F238E27FC236}">
                <a16:creationId xmlns:a16="http://schemas.microsoft.com/office/drawing/2014/main" id="{0356A6C6-C532-8444-81B8-2F56D7AF0368}"/>
              </a:ext>
            </a:extLst>
          </p:cNvPr>
          <p:cNvCxnSpPr>
            <a:cxnSpLocks/>
          </p:cNvCxnSpPr>
          <p:nvPr userDrawn="1"/>
        </p:nvCxnSpPr>
        <p:spPr>
          <a:xfrm>
            <a:off x="519943" y="5103446"/>
            <a:ext cx="8104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25F3D8E3-6377-B546-B17A-BE0A039F44B0}"/>
              </a:ext>
            </a:extLst>
          </p:cNvPr>
          <p:cNvSpPr>
            <a:spLocks noGrp="1"/>
          </p:cNvSpPr>
          <p:nvPr>
            <p:ph type="body" sz="quarter" idx="15" hasCustomPrompt="1"/>
          </p:nvPr>
        </p:nvSpPr>
        <p:spPr>
          <a:xfrm>
            <a:off x="519943" y="5408511"/>
            <a:ext cx="8104115" cy="227856"/>
          </a:xfrm>
          <a:prstGeom prst="rect">
            <a:avLst/>
          </a:prstGeom>
        </p:spPr>
        <p:txBody>
          <a:bodyPr anchor="ctr"/>
          <a:lstStyle>
            <a:lvl1pPr marL="0" indent="0" algn="ctr">
              <a:buNone/>
              <a:defRPr sz="1350" b="0" i="0" spc="225">
                <a:solidFill>
                  <a:schemeClr val="bg1"/>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SPEAKER NAME | MONTH, DAY, YEAR</a:t>
            </a:r>
          </a:p>
        </p:txBody>
      </p:sp>
      <p:sp>
        <p:nvSpPr>
          <p:cNvPr id="6" name="Text Placeholder 10">
            <a:extLst>
              <a:ext uri="{FF2B5EF4-FFF2-40B4-BE49-F238E27FC236}">
                <a16:creationId xmlns:a16="http://schemas.microsoft.com/office/drawing/2014/main" id="{185A06CC-25F3-3F46-8959-3832AF1D1086}"/>
              </a:ext>
            </a:extLst>
          </p:cNvPr>
          <p:cNvSpPr>
            <a:spLocks noGrp="1"/>
          </p:cNvSpPr>
          <p:nvPr>
            <p:ph type="body" sz="quarter" idx="16" hasCustomPrompt="1"/>
          </p:nvPr>
        </p:nvSpPr>
        <p:spPr>
          <a:xfrm>
            <a:off x="519943" y="3896614"/>
            <a:ext cx="8104115" cy="227856"/>
          </a:xfrm>
          <a:prstGeom prst="rect">
            <a:avLst/>
          </a:prstGeom>
        </p:spPr>
        <p:txBody>
          <a:bodyPr anchor="t"/>
          <a:lstStyle>
            <a:lvl1pPr marL="0" indent="0" algn="ctr">
              <a:buNone/>
              <a:defRPr sz="1350" b="0" i="0" spc="225">
                <a:solidFill>
                  <a:srgbClr val="6FB1C8"/>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SMALL TITLE</a:t>
            </a:r>
          </a:p>
        </p:txBody>
      </p:sp>
    </p:spTree>
    <p:extLst>
      <p:ext uri="{BB962C8B-B14F-4D97-AF65-F5344CB8AC3E}">
        <p14:creationId xmlns:p14="http://schemas.microsoft.com/office/powerpoint/2010/main" val="7329363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 Photo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0935C2-FAA0-7140-B930-50089D7EC87D}"/>
              </a:ext>
            </a:extLst>
          </p:cNvPr>
          <p:cNvSpPr/>
          <p:nvPr userDrawn="1"/>
        </p:nvSpPr>
        <p:spPr>
          <a:xfrm>
            <a:off x="0" y="0"/>
            <a:ext cx="9144000"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Rectangle 8">
            <a:extLst>
              <a:ext uri="{FF2B5EF4-FFF2-40B4-BE49-F238E27FC236}">
                <a16:creationId xmlns:a16="http://schemas.microsoft.com/office/drawing/2014/main" id="{6FBCA7E4-FFE8-274E-B4CF-8A2682C9369B}"/>
              </a:ext>
            </a:extLst>
          </p:cNvPr>
          <p:cNvSpPr/>
          <p:nvPr userDrawn="1"/>
        </p:nvSpPr>
        <p:spPr>
          <a:xfrm>
            <a:off x="0" y="3031959"/>
            <a:ext cx="9144000" cy="3580879"/>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8" name="Picture Placeholder 27">
            <a:extLst>
              <a:ext uri="{FF2B5EF4-FFF2-40B4-BE49-F238E27FC236}">
                <a16:creationId xmlns:a16="http://schemas.microsoft.com/office/drawing/2014/main" id="{179E379C-5C7D-4742-B9BF-F672078BF18F}"/>
              </a:ext>
            </a:extLst>
          </p:cNvPr>
          <p:cNvSpPr>
            <a:spLocks noGrp="1"/>
          </p:cNvSpPr>
          <p:nvPr>
            <p:ph type="pic" sz="quarter" idx="10" hasCustomPrompt="1"/>
          </p:nvPr>
        </p:nvSpPr>
        <p:spPr>
          <a:xfrm>
            <a:off x="5456582" y="1"/>
            <a:ext cx="3687418" cy="6607696"/>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0" name="Text Placeholder 10">
            <a:extLst>
              <a:ext uri="{FF2B5EF4-FFF2-40B4-BE49-F238E27FC236}">
                <a16:creationId xmlns:a16="http://schemas.microsoft.com/office/drawing/2014/main" id="{32F8C62F-2634-FA43-B08C-647EE23DCD76}"/>
              </a:ext>
            </a:extLst>
          </p:cNvPr>
          <p:cNvSpPr>
            <a:spLocks noGrp="1"/>
          </p:cNvSpPr>
          <p:nvPr>
            <p:ph type="body" sz="quarter" idx="14" hasCustomPrompt="1"/>
          </p:nvPr>
        </p:nvSpPr>
        <p:spPr>
          <a:xfrm>
            <a:off x="519943" y="4164008"/>
            <a:ext cx="4361339" cy="923397"/>
          </a:xfrm>
          <a:prstGeom prst="rect">
            <a:avLst/>
          </a:prstGeom>
        </p:spPr>
        <p:txBody>
          <a:bodyPr anchor="ctr"/>
          <a:lstStyle>
            <a:lvl1pPr marL="0" indent="0" algn="ctr">
              <a:buNone/>
              <a:defRPr sz="315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Title</a:t>
            </a:r>
          </a:p>
        </p:txBody>
      </p:sp>
      <p:cxnSp>
        <p:nvCxnSpPr>
          <p:cNvPr id="11" name="Straight Connector 10">
            <a:extLst>
              <a:ext uri="{FF2B5EF4-FFF2-40B4-BE49-F238E27FC236}">
                <a16:creationId xmlns:a16="http://schemas.microsoft.com/office/drawing/2014/main" id="{0C637D45-17F0-D34D-8E8B-508E413A512D}"/>
              </a:ext>
            </a:extLst>
          </p:cNvPr>
          <p:cNvCxnSpPr>
            <a:cxnSpLocks/>
          </p:cNvCxnSpPr>
          <p:nvPr userDrawn="1"/>
        </p:nvCxnSpPr>
        <p:spPr>
          <a:xfrm>
            <a:off x="519943" y="5103446"/>
            <a:ext cx="43613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EB6D27FB-2CFF-2040-89EA-00B80A3D01D9}"/>
              </a:ext>
            </a:extLst>
          </p:cNvPr>
          <p:cNvSpPr>
            <a:spLocks noGrp="1"/>
          </p:cNvSpPr>
          <p:nvPr>
            <p:ph type="body" sz="quarter" idx="15" hasCustomPrompt="1"/>
          </p:nvPr>
        </p:nvSpPr>
        <p:spPr>
          <a:xfrm>
            <a:off x="519943" y="5408511"/>
            <a:ext cx="4361339" cy="227856"/>
          </a:xfrm>
          <a:prstGeom prst="rect">
            <a:avLst/>
          </a:prstGeom>
        </p:spPr>
        <p:txBody>
          <a:bodyPr anchor="ctr"/>
          <a:lstStyle>
            <a:lvl1pPr marL="0" indent="0" algn="ctr">
              <a:buNone/>
              <a:defRPr sz="1350" b="0" i="0" spc="225">
                <a:solidFill>
                  <a:schemeClr val="bg1"/>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SPEAKER NAME | MONTH, DAY, YEAR</a:t>
            </a:r>
          </a:p>
        </p:txBody>
      </p:sp>
      <p:sp>
        <p:nvSpPr>
          <p:cNvPr id="13" name="Text Placeholder 10">
            <a:extLst>
              <a:ext uri="{FF2B5EF4-FFF2-40B4-BE49-F238E27FC236}">
                <a16:creationId xmlns:a16="http://schemas.microsoft.com/office/drawing/2014/main" id="{75C4D151-A17D-6F4C-8B3E-02EC0DD515C1}"/>
              </a:ext>
            </a:extLst>
          </p:cNvPr>
          <p:cNvSpPr>
            <a:spLocks noGrp="1"/>
          </p:cNvSpPr>
          <p:nvPr>
            <p:ph type="body" sz="quarter" idx="16" hasCustomPrompt="1"/>
          </p:nvPr>
        </p:nvSpPr>
        <p:spPr>
          <a:xfrm>
            <a:off x="519943" y="3896614"/>
            <a:ext cx="4361339" cy="227856"/>
          </a:xfrm>
          <a:prstGeom prst="rect">
            <a:avLst/>
          </a:prstGeom>
        </p:spPr>
        <p:txBody>
          <a:bodyPr anchor="t"/>
          <a:lstStyle>
            <a:lvl1pPr marL="0" indent="0" algn="ctr">
              <a:buNone/>
              <a:defRPr sz="1350" b="0" i="0" spc="225">
                <a:solidFill>
                  <a:srgbClr val="6FB1C8"/>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SMALL TITLE</a:t>
            </a:r>
          </a:p>
        </p:txBody>
      </p:sp>
      <p:pic>
        <p:nvPicPr>
          <p:cNvPr id="22" name="Picture 21">
            <a:extLst>
              <a:ext uri="{FF2B5EF4-FFF2-40B4-BE49-F238E27FC236}">
                <a16:creationId xmlns:a16="http://schemas.microsoft.com/office/drawing/2014/main" id="{D07F753D-2623-3848-A6C9-1CE7AA729427}"/>
              </a:ext>
            </a:extLst>
          </p:cNvPr>
          <p:cNvPicPr>
            <a:picLocks noChangeAspect="1"/>
          </p:cNvPicPr>
          <p:nvPr userDrawn="1"/>
        </p:nvPicPr>
        <p:blipFill>
          <a:blip r:embed="rId2"/>
          <a:stretch>
            <a:fillRect/>
          </a:stretch>
        </p:blipFill>
        <p:spPr>
          <a:xfrm>
            <a:off x="519942" y="619688"/>
            <a:ext cx="4361339" cy="1792584"/>
          </a:xfrm>
          <a:prstGeom prst="rect">
            <a:avLst/>
          </a:prstGeom>
        </p:spPr>
      </p:pic>
    </p:spTree>
    <p:extLst>
      <p:ext uri="{BB962C8B-B14F-4D97-AF65-F5344CB8AC3E}">
        <p14:creationId xmlns:p14="http://schemas.microsoft.com/office/powerpoint/2010/main" val="29494730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 Photo Grid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6E1F86-59D3-3140-A911-50EBB5CC84EE}"/>
              </a:ext>
            </a:extLst>
          </p:cNvPr>
          <p:cNvSpPr/>
          <p:nvPr userDrawn="1"/>
        </p:nvSpPr>
        <p:spPr>
          <a:xfrm>
            <a:off x="-1" y="1"/>
            <a:ext cx="9077078" cy="661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3" name="Picture 2">
            <a:extLst>
              <a:ext uri="{FF2B5EF4-FFF2-40B4-BE49-F238E27FC236}">
                <a16:creationId xmlns:a16="http://schemas.microsoft.com/office/drawing/2014/main" id="{4B42570E-3A85-444C-8807-EBD265465266}"/>
              </a:ext>
            </a:extLst>
          </p:cNvPr>
          <p:cNvPicPr>
            <a:picLocks noChangeAspect="1"/>
          </p:cNvPicPr>
          <p:nvPr userDrawn="1"/>
        </p:nvPicPr>
        <p:blipFill>
          <a:blip r:embed="rId2"/>
          <a:stretch>
            <a:fillRect/>
          </a:stretch>
        </p:blipFill>
        <p:spPr>
          <a:xfrm>
            <a:off x="519944" y="613064"/>
            <a:ext cx="4355790" cy="1799208"/>
          </a:xfrm>
          <a:prstGeom prst="rect">
            <a:avLst/>
          </a:prstGeom>
        </p:spPr>
      </p:pic>
      <p:sp>
        <p:nvSpPr>
          <p:cNvPr id="11" name="Rectangle 10">
            <a:extLst>
              <a:ext uri="{FF2B5EF4-FFF2-40B4-BE49-F238E27FC236}">
                <a16:creationId xmlns:a16="http://schemas.microsoft.com/office/drawing/2014/main" id="{8196585A-E4EA-BD4C-8C2C-4932EF272551}"/>
              </a:ext>
            </a:extLst>
          </p:cNvPr>
          <p:cNvSpPr/>
          <p:nvPr userDrawn="1"/>
        </p:nvSpPr>
        <p:spPr>
          <a:xfrm>
            <a:off x="0" y="3031959"/>
            <a:ext cx="9144000" cy="3580879"/>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ctangle 17">
            <a:extLst>
              <a:ext uri="{FF2B5EF4-FFF2-40B4-BE49-F238E27FC236}">
                <a16:creationId xmlns:a16="http://schemas.microsoft.com/office/drawing/2014/main" id="{2047203F-3D55-9849-B5A8-89CB2DFA8E8D}"/>
              </a:ext>
            </a:extLst>
          </p:cNvPr>
          <p:cNvSpPr/>
          <p:nvPr userDrawn="1"/>
        </p:nvSpPr>
        <p:spPr>
          <a:xfrm>
            <a:off x="5456581" y="0"/>
            <a:ext cx="3687419"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Text Placeholder 10">
            <a:extLst>
              <a:ext uri="{FF2B5EF4-FFF2-40B4-BE49-F238E27FC236}">
                <a16:creationId xmlns:a16="http://schemas.microsoft.com/office/drawing/2014/main" id="{1FE158EF-81EC-7348-8554-C2895D0EF2C7}"/>
              </a:ext>
            </a:extLst>
          </p:cNvPr>
          <p:cNvSpPr>
            <a:spLocks noGrp="1"/>
          </p:cNvSpPr>
          <p:nvPr>
            <p:ph type="body" sz="quarter" idx="16" hasCustomPrompt="1"/>
          </p:nvPr>
        </p:nvSpPr>
        <p:spPr>
          <a:xfrm>
            <a:off x="519943" y="4164008"/>
            <a:ext cx="4361339" cy="923397"/>
          </a:xfrm>
          <a:prstGeom prst="rect">
            <a:avLst/>
          </a:prstGeom>
        </p:spPr>
        <p:txBody>
          <a:bodyPr anchor="ctr"/>
          <a:lstStyle>
            <a:lvl1pPr marL="0" indent="0" algn="ctr">
              <a:buNone/>
              <a:defRPr sz="315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Title</a:t>
            </a:r>
          </a:p>
        </p:txBody>
      </p:sp>
      <p:cxnSp>
        <p:nvCxnSpPr>
          <p:cNvPr id="14" name="Straight Connector 13">
            <a:extLst>
              <a:ext uri="{FF2B5EF4-FFF2-40B4-BE49-F238E27FC236}">
                <a16:creationId xmlns:a16="http://schemas.microsoft.com/office/drawing/2014/main" id="{EF79D05B-78CC-3C48-9190-359DA625C537}"/>
              </a:ext>
            </a:extLst>
          </p:cNvPr>
          <p:cNvCxnSpPr>
            <a:cxnSpLocks/>
          </p:cNvCxnSpPr>
          <p:nvPr userDrawn="1"/>
        </p:nvCxnSpPr>
        <p:spPr>
          <a:xfrm>
            <a:off x="519943" y="5103446"/>
            <a:ext cx="43613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490C4FCD-E75A-8644-A182-B9A0B87A7941}"/>
              </a:ext>
            </a:extLst>
          </p:cNvPr>
          <p:cNvSpPr>
            <a:spLocks noGrp="1"/>
          </p:cNvSpPr>
          <p:nvPr>
            <p:ph type="body" sz="quarter" idx="17" hasCustomPrompt="1"/>
          </p:nvPr>
        </p:nvSpPr>
        <p:spPr>
          <a:xfrm>
            <a:off x="519943" y="5408511"/>
            <a:ext cx="4361339" cy="227856"/>
          </a:xfrm>
          <a:prstGeom prst="rect">
            <a:avLst/>
          </a:prstGeom>
        </p:spPr>
        <p:txBody>
          <a:bodyPr anchor="ctr"/>
          <a:lstStyle>
            <a:lvl1pPr marL="0" indent="0" algn="ctr">
              <a:buNone/>
              <a:defRPr sz="1350" b="0" i="0" spc="225">
                <a:solidFill>
                  <a:schemeClr val="bg1"/>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SPEAKER NAME | MONTH, DAY, YEAR</a:t>
            </a:r>
          </a:p>
        </p:txBody>
      </p:sp>
      <p:sp>
        <p:nvSpPr>
          <p:cNvPr id="16" name="Text Placeholder 10">
            <a:extLst>
              <a:ext uri="{FF2B5EF4-FFF2-40B4-BE49-F238E27FC236}">
                <a16:creationId xmlns:a16="http://schemas.microsoft.com/office/drawing/2014/main" id="{95860814-5FAC-4243-8627-D08742D63C2C}"/>
              </a:ext>
            </a:extLst>
          </p:cNvPr>
          <p:cNvSpPr>
            <a:spLocks noGrp="1"/>
          </p:cNvSpPr>
          <p:nvPr>
            <p:ph type="body" sz="quarter" idx="18" hasCustomPrompt="1"/>
          </p:nvPr>
        </p:nvSpPr>
        <p:spPr>
          <a:xfrm>
            <a:off x="519943" y="3896614"/>
            <a:ext cx="4361339" cy="227856"/>
          </a:xfrm>
          <a:prstGeom prst="rect">
            <a:avLst/>
          </a:prstGeom>
        </p:spPr>
        <p:txBody>
          <a:bodyPr anchor="t"/>
          <a:lstStyle>
            <a:lvl1pPr marL="0" indent="0" algn="ctr">
              <a:buNone/>
              <a:defRPr sz="1350" b="0" i="0" spc="225">
                <a:solidFill>
                  <a:srgbClr val="6FB1C8"/>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SMALL TITLE</a:t>
            </a:r>
          </a:p>
        </p:txBody>
      </p:sp>
      <p:sp>
        <p:nvSpPr>
          <p:cNvPr id="28" name="Picture Placeholder 27">
            <a:extLst>
              <a:ext uri="{FF2B5EF4-FFF2-40B4-BE49-F238E27FC236}">
                <a16:creationId xmlns:a16="http://schemas.microsoft.com/office/drawing/2014/main" id="{179E379C-5C7D-4742-B9BF-F672078BF18F}"/>
              </a:ext>
            </a:extLst>
          </p:cNvPr>
          <p:cNvSpPr>
            <a:spLocks noGrp="1"/>
          </p:cNvSpPr>
          <p:nvPr>
            <p:ph type="pic" sz="quarter" idx="10" hasCustomPrompt="1"/>
          </p:nvPr>
        </p:nvSpPr>
        <p:spPr>
          <a:xfrm>
            <a:off x="5456582" y="1"/>
            <a:ext cx="3687418" cy="2933533"/>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2" name="Picture Placeholder 27">
            <a:extLst>
              <a:ext uri="{FF2B5EF4-FFF2-40B4-BE49-F238E27FC236}">
                <a16:creationId xmlns:a16="http://schemas.microsoft.com/office/drawing/2014/main" id="{E211212F-ACE9-654E-B981-6BC9B8A04E95}"/>
              </a:ext>
            </a:extLst>
          </p:cNvPr>
          <p:cNvSpPr>
            <a:spLocks noGrp="1"/>
          </p:cNvSpPr>
          <p:nvPr>
            <p:ph type="pic" sz="quarter" idx="14" hasCustomPrompt="1"/>
          </p:nvPr>
        </p:nvSpPr>
        <p:spPr>
          <a:xfrm>
            <a:off x="5456582" y="3040195"/>
            <a:ext cx="1803654" cy="357264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7" name="Picture Placeholder 27">
            <a:extLst>
              <a:ext uri="{FF2B5EF4-FFF2-40B4-BE49-F238E27FC236}">
                <a16:creationId xmlns:a16="http://schemas.microsoft.com/office/drawing/2014/main" id="{14A5251C-F31A-D042-BDF3-092512EEF1ED}"/>
              </a:ext>
            </a:extLst>
          </p:cNvPr>
          <p:cNvSpPr>
            <a:spLocks noGrp="1"/>
          </p:cNvSpPr>
          <p:nvPr>
            <p:ph type="pic" sz="quarter" idx="15" hasCustomPrompt="1"/>
          </p:nvPr>
        </p:nvSpPr>
        <p:spPr>
          <a:xfrm>
            <a:off x="7332447" y="3040195"/>
            <a:ext cx="1803654" cy="357264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30140262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B5CBAE-C81B-BD46-9035-4915E694F61A}"/>
              </a:ext>
            </a:extLst>
          </p:cNvPr>
          <p:cNvSpPr/>
          <p:nvPr userDrawn="1"/>
        </p:nvSpPr>
        <p:spPr>
          <a:xfrm>
            <a:off x="0" y="-217714"/>
            <a:ext cx="9144000" cy="6593305"/>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cxnSp>
        <p:nvCxnSpPr>
          <p:cNvPr id="6" name="Straight Connector 5">
            <a:extLst>
              <a:ext uri="{FF2B5EF4-FFF2-40B4-BE49-F238E27FC236}">
                <a16:creationId xmlns:a16="http://schemas.microsoft.com/office/drawing/2014/main" id="{BA90DB52-AAB9-9A46-B964-0EC3617EDDB5}"/>
              </a:ext>
            </a:extLst>
          </p:cNvPr>
          <p:cNvCxnSpPr/>
          <p:nvPr userDrawn="1"/>
        </p:nvCxnSpPr>
        <p:spPr>
          <a:xfrm>
            <a:off x="519943" y="3894705"/>
            <a:ext cx="8104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443ACE97-5B26-5641-8662-E2C875097DA7}"/>
              </a:ext>
            </a:extLst>
          </p:cNvPr>
          <p:cNvSpPr>
            <a:spLocks noGrp="1"/>
          </p:cNvSpPr>
          <p:nvPr>
            <p:ph type="body" sz="quarter" idx="11" hasCustomPrompt="1"/>
          </p:nvPr>
        </p:nvSpPr>
        <p:spPr>
          <a:xfrm>
            <a:off x="527364" y="3903383"/>
            <a:ext cx="8089271" cy="1677833"/>
          </a:xfrm>
          <a:prstGeom prst="rect">
            <a:avLst/>
          </a:prstGeom>
        </p:spPr>
        <p:txBody>
          <a:bodyPr anchor="t"/>
          <a:lstStyle>
            <a:lvl1pPr marL="0" indent="0">
              <a:buNone/>
              <a:defRPr sz="3600" b="0"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Title or Sentence Here</a:t>
            </a:r>
          </a:p>
        </p:txBody>
      </p:sp>
      <p:sp>
        <p:nvSpPr>
          <p:cNvPr id="10" name="Text Placeholder 10">
            <a:extLst>
              <a:ext uri="{FF2B5EF4-FFF2-40B4-BE49-F238E27FC236}">
                <a16:creationId xmlns:a16="http://schemas.microsoft.com/office/drawing/2014/main" id="{6FAF3DD7-39FC-41CC-8B0C-E8DE1ABDC7F3}"/>
              </a:ext>
            </a:extLst>
          </p:cNvPr>
          <p:cNvSpPr>
            <a:spLocks noGrp="1"/>
          </p:cNvSpPr>
          <p:nvPr>
            <p:ph type="body" sz="quarter" idx="12"/>
          </p:nvPr>
        </p:nvSpPr>
        <p:spPr>
          <a:xfrm>
            <a:off x="534787" y="2854948"/>
            <a:ext cx="8089271" cy="1039758"/>
          </a:xfrm>
          <a:prstGeom prst="rect">
            <a:avLst/>
          </a:prstGeom>
        </p:spPr>
        <p:txBody>
          <a:bodyPr anchor="b"/>
          <a:lstStyle>
            <a:lvl1pPr marL="0" indent="0">
              <a:buNone/>
              <a:defRPr sz="360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endParaRPr lang="en-US" dirty="0"/>
          </a:p>
        </p:txBody>
      </p:sp>
      <p:sp>
        <p:nvSpPr>
          <p:cNvPr id="5" name="Text Placeholder 4">
            <a:extLst>
              <a:ext uri="{FF2B5EF4-FFF2-40B4-BE49-F238E27FC236}">
                <a16:creationId xmlns:a16="http://schemas.microsoft.com/office/drawing/2014/main" id="{2436DE9C-42C3-4EBF-BF8A-92D3DA2345EE}"/>
              </a:ext>
            </a:extLst>
          </p:cNvPr>
          <p:cNvSpPr>
            <a:spLocks noGrp="1"/>
          </p:cNvSpPr>
          <p:nvPr>
            <p:ph type="body" sz="quarter" idx="13"/>
          </p:nvPr>
        </p:nvSpPr>
        <p:spPr>
          <a:xfrm>
            <a:off x="520700" y="2854325"/>
            <a:ext cx="8088313" cy="1049338"/>
          </a:xfrm>
          <a:prstGeom prst="rect">
            <a:avLst/>
          </a:prstGeo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813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F0B9-B354-41E7-AF62-C35828A8640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6E0A4F-92DF-450F-A511-91D73E8A957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79717B-580C-4414-8245-208C6D051408}"/>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5" name="Footer Placeholder 4">
            <a:extLst>
              <a:ext uri="{FF2B5EF4-FFF2-40B4-BE49-F238E27FC236}">
                <a16:creationId xmlns:a16="http://schemas.microsoft.com/office/drawing/2014/main" id="{E8F4C122-FB19-4373-9E92-9ABAB5841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D28E6-E4EC-445E-917B-01ED73ACAD5D}"/>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1016400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B5CBAE-C81B-BD46-9035-4915E694F61A}"/>
              </a:ext>
            </a:extLst>
          </p:cNvPr>
          <p:cNvSpPr/>
          <p:nvPr userDrawn="1"/>
        </p:nvSpPr>
        <p:spPr>
          <a:xfrm>
            <a:off x="0" y="0"/>
            <a:ext cx="9144000" cy="6641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Text Placeholder 10">
            <a:extLst>
              <a:ext uri="{FF2B5EF4-FFF2-40B4-BE49-F238E27FC236}">
                <a16:creationId xmlns:a16="http://schemas.microsoft.com/office/drawing/2014/main" id="{443ACE97-5B26-5641-8662-E2C875097DA7}"/>
              </a:ext>
            </a:extLst>
          </p:cNvPr>
          <p:cNvSpPr>
            <a:spLocks noGrp="1"/>
          </p:cNvSpPr>
          <p:nvPr>
            <p:ph type="body" sz="quarter" idx="11" hasCustomPrompt="1"/>
          </p:nvPr>
        </p:nvSpPr>
        <p:spPr>
          <a:xfrm>
            <a:off x="534787" y="4380380"/>
            <a:ext cx="8089271" cy="1677833"/>
          </a:xfrm>
          <a:prstGeom prst="rect">
            <a:avLst/>
          </a:prstGeom>
        </p:spPr>
        <p:txBody>
          <a:bodyPr anchor="ctr"/>
          <a:lstStyle>
            <a:lvl1pPr marL="0" indent="0">
              <a:buNone/>
              <a:defRPr sz="3600" b="1" i="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Title or Sentence Here</a:t>
            </a:r>
          </a:p>
        </p:txBody>
      </p:sp>
      <p:pic>
        <p:nvPicPr>
          <p:cNvPr id="3" name="Picture 2">
            <a:extLst>
              <a:ext uri="{FF2B5EF4-FFF2-40B4-BE49-F238E27FC236}">
                <a16:creationId xmlns:a16="http://schemas.microsoft.com/office/drawing/2014/main" id="{49376780-D778-DB48-8178-AC3E13A85BAD}"/>
              </a:ext>
            </a:extLst>
          </p:cNvPr>
          <p:cNvPicPr>
            <a:picLocks noChangeAspect="1"/>
          </p:cNvPicPr>
          <p:nvPr userDrawn="1"/>
        </p:nvPicPr>
        <p:blipFill>
          <a:blip r:embed="rId2">
            <a:alphaModFix amt="20000"/>
          </a:blip>
          <a:stretch>
            <a:fillRect/>
          </a:stretch>
        </p:blipFill>
        <p:spPr>
          <a:xfrm>
            <a:off x="6817318" y="586509"/>
            <a:ext cx="1610078" cy="2214385"/>
          </a:xfrm>
          <a:prstGeom prst="rect">
            <a:avLst/>
          </a:prstGeom>
        </p:spPr>
      </p:pic>
      <p:cxnSp>
        <p:nvCxnSpPr>
          <p:cNvPr id="15" name="Straight Connector 14">
            <a:extLst>
              <a:ext uri="{FF2B5EF4-FFF2-40B4-BE49-F238E27FC236}">
                <a16:creationId xmlns:a16="http://schemas.microsoft.com/office/drawing/2014/main" id="{F830DA6F-0874-6941-A222-2A870897FCD2}"/>
              </a:ext>
            </a:extLst>
          </p:cNvPr>
          <p:cNvCxnSpPr/>
          <p:nvPr userDrawn="1"/>
        </p:nvCxnSpPr>
        <p:spPr>
          <a:xfrm>
            <a:off x="519943" y="3894705"/>
            <a:ext cx="810411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EBDC542-7D37-AF46-BF18-70E61A0C05DA}"/>
              </a:ext>
            </a:extLst>
          </p:cNvPr>
          <p:cNvPicPr>
            <a:picLocks noChangeAspect="1"/>
          </p:cNvPicPr>
          <p:nvPr userDrawn="1"/>
        </p:nvPicPr>
        <p:blipFill>
          <a:blip r:embed="rId3">
            <a:alphaModFix amt="20000"/>
          </a:blip>
          <a:stretch>
            <a:fillRect/>
          </a:stretch>
        </p:blipFill>
        <p:spPr>
          <a:xfrm>
            <a:off x="6475786" y="509438"/>
            <a:ext cx="1951609" cy="2013077"/>
          </a:xfrm>
          <a:prstGeom prst="rect">
            <a:avLst/>
          </a:prstGeom>
        </p:spPr>
      </p:pic>
      <p:pic>
        <p:nvPicPr>
          <p:cNvPr id="17" name="Picture 16">
            <a:extLst>
              <a:ext uri="{FF2B5EF4-FFF2-40B4-BE49-F238E27FC236}">
                <a16:creationId xmlns:a16="http://schemas.microsoft.com/office/drawing/2014/main" id="{59F8E4E6-F0FC-9945-889B-0A4FAF8FDE02}"/>
              </a:ext>
            </a:extLst>
          </p:cNvPr>
          <p:cNvPicPr>
            <a:picLocks noChangeAspect="1"/>
          </p:cNvPicPr>
          <p:nvPr userDrawn="1"/>
        </p:nvPicPr>
        <p:blipFill>
          <a:blip r:embed="rId4"/>
          <a:stretch>
            <a:fillRect/>
          </a:stretch>
        </p:blipFill>
        <p:spPr>
          <a:xfrm>
            <a:off x="534787" y="619684"/>
            <a:ext cx="4346494" cy="1786483"/>
          </a:xfrm>
          <a:prstGeom prst="rect">
            <a:avLst/>
          </a:prstGeom>
        </p:spPr>
      </p:pic>
    </p:spTree>
    <p:extLst>
      <p:ext uri="{BB962C8B-B14F-4D97-AF65-F5344CB8AC3E}">
        <p14:creationId xmlns:p14="http://schemas.microsoft.com/office/powerpoint/2010/main" val="571957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vider Slide - Photo (Blue)">
    <p:spTree>
      <p:nvGrpSpPr>
        <p:cNvPr id="1" name=""/>
        <p:cNvGrpSpPr/>
        <p:nvPr/>
      </p:nvGrpSpPr>
      <p:grpSpPr>
        <a:xfrm>
          <a:off x="0" y="0"/>
          <a:ext cx="0" cy="0"/>
          <a:chOff x="0" y="0"/>
          <a:chExt cx="0" cy="0"/>
        </a:xfrm>
      </p:grpSpPr>
      <p:sp>
        <p:nvSpPr>
          <p:cNvPr id="2" name="Picture Placeholder 27">
            <a:extLst>
              <a:ext uri="{FF2B5EF4-FFF2-40B4-BE49-F238E27FC236}">
                <a16:creationId xmlns:a16="http://schemas.microsoft.com/office/drawing/2014/main" id="{0E594C2C-8417-4A4D-8005-03E7869386EC}"/>
              </a:ext>
            </a:extLst>
          </p:cNvPr>
          <p:cNvSpPr>
            <a:spLocks noGrp="1"/>
          </p:cNvSpPr>
          <p:nvPr>
            <p:ph type="pic" sz="quarter" idx="10" hasCustomPrompt="1"/>
          </p:nvPr>
        </p:nvSpPr>
        <p:spPr>
          <a:xfrm>
            <a:off x="0" y="1"/>
            <a:ext cx="9144000" cy="4164661"/>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5" name="Text Placeholder 10">
            <a:extLst>
              <a:ext uri="{FF2B5EF4-FFF2-40B4-BE49-F238E27FC236}">
                <a16:creationId xmlns:a16="http://schemas.microsoft.com/office/drawing/2014/main" id="{ACD88FB7-FC66-7343-898D-E0E4B22551F4}"/>
              </a:ext>
            </a:extLst>
          </p:cNvPr>
          <p:cNvSpPr>
            <a:spLocks noGrp="1"/>
          </p:cNvSpPr>
          <p:nvPr>
            <p:ph type="body" sz="quarter" idx="11" hasCustomPrompt="1"/>
          </p:nvPr>
        </p:nvSpPr>
        <p:spPr>
          <a:xfrm>
            <a:off x="3586849" y="4569753"/>
            <a:ext cx="5196380" cy="1677833"/>
          </a:xfrm>
          <a:prstGeom prst="rect">
            <a:avLst/>
          </a:prstGeom>
        </p:spPr>
        <p:txBody>
          <a:bodyPr anchor="ctr"/>
          <a:lstStyle>
            <a:lvl1pPr marL="0" indent="0">
              <a:buNone/>
              <a:defRPr sz="360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Title or Sentence Here</a:t>
            </a:r>
          </a:p>
        </p:txBody>
      </p:sp>
      <p:cxnSp>
        <p:nvCxnSpPr>
          <p:cNvPr id="8" name="Straight Connector 7">
            <a:extLst>
              <a:ext uri="{FF2B5EF4-FFF2-40B4-BE49-F238E27FC236}">
                <a16:creationId xmlns:a16="http://schemas.microsoft.com/office/drawing/2014/main" id="{105DF266-FCBC-6346-8B28-C5B8B0932C1B}"/>
              </a:ext>
            </a:extLst>
          </p:cNvPr>
          <p:cNvCxnSpPr>
            <a:cxnSpLocks/>
          </p:cNvCxnSpPr>
          <p:nvPr userDrawn="1"/>
        </p:nvCxnSpPr>
        <p:spPr>
          <a:xfrm flipV="1">
            <a:off x="3242018" y="4569753"/>
            <a:ext cx="0" cy="16778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884819F-D37D-1C48-AFF8-89D9345BF7CF}"/>
              </a:ext>
            </a:extLst>
          </p:cNvPr>
          <p:cNvPicPr>
            <a:picLocks noChangeAspect="1"/>
          </p:cNvPicPr>
          <p:nvPr userDrawn="1"/>
        </p:nvPicPr>
        <p:blipFill>
          <a:blip r:embed="rId2"/>
          <a:stretch>
            <a:fillRect/>
          </a:stretch>
        </p:blipFill>
        <p:spPr>
          <a:xfrm>
            <a:off x="300916" y="4852142"/>
            <a:ext cx="2708050" cy="1113054"/>
          </a:xfrm>
          <a:prstGeom prst="rect">
            <a:avLst/>
          </a:prstGeom>
        </p:spPr>
      </p:pic>
    </p:spTree>
    <p:extLst>
      <p:ext uri="{BB962C8B-B14F-4D97-AF65-F5344CB8AC3E}">
        <p14:creationId xmlns:p14="http://schemas.microsoft.com/office/powerpoint/2010/main" val="7459349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5694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3" name="Straight Connector 2">
            <a:extLst>
              <a:ext uri="{FF2B5EF4-FFF2-40B4-BE49-F238E27FC236}">
                <a16:creationId xmlns:a16="http://schemas.microsoft.com/office/drawing/2014/main" id="{0FC4DB69-80BC-C542-B36D-C9B5850D4C91}"/>
              </a:ext>
            </a:extLst>
          </p:cNvPr>
          <p:cNvCxnSpPr/>
          <p:nvPr userDrawn="1"/>
        </p:nvCxnSpPr>
        <p:spPr>
          <a:xfrm>
            <a:off x="469177" y="1596210"/>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
        <p:nvSpPr>
          <p:cNvPr id="10" name="Slide Number Placeholder 9">
            <a:extLst>
              <a:ext uri="{FF2B5EF4-FFF2-40B4-BE49-F238E27FC236}">
                <a16:creationId xmlns:a16="http://schemas.microsoft.com/office/drawing/2014/main" id="{AE10DC9D-773B-4EA5-8028-B7F6A4FAB47D}"/>
              </a:ext>
            </a:extLst>
          </p:cNvPr>
          <p:cNvSpPr>
            <a:spLocks noGrp="1"/>
          </p:cNvSpPr>
          <p:nvPr>
            <p:ph type="sldNum" sz="quarter" idx="14"/>
          </p:nvPr>
        </p:nvSpPr>
        <p:spPr/>
        <p:txBody>
          <a:bodyPr/>
          <a:lstStyle/>
          <a:p>
            <a:fld id="{1EC979CC-6DBB-BC4B-8FDA-4751A7CF50BD}" type="slidenum">
              <a:rPr lang="en-US" smtClean="0"/>
              <a:t>‹#›</a:t>
            </a:fld>
            <a:endParaRPr lang="en-US" dirty="0"/>
          </a:p>
        </p:txBody>
      </p:sp>
    </p:spTree>
    <p:extLst>
      <p:ext uri="{BB962C8B-B14F-4D97-AF65-F5344CB8AC3E}">
        <p14:creationId xmlns:p14="http://schemas.microsoft.com/office/powerpoint/2010/main" val="23600925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7273029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3202373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6398244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4411723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452642"/>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340528"/>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78018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01496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74378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26541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50019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22901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75064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498542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71425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633425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579736"/>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467622"/>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712675"/>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648309"/>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783864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BDEE-6701-486C-884B-7D0EDB3D4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0C0A6-7E54-460A-833C-AF83B7484D7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1A6C7-0261-4A14-A476-B19CCFF943E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8E241-5E48-41D2-BD7A-4901F2299116}"/>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6" name="Footer Placeholder 5">
            <a:extLst>
              <a:ext uri="{FF2B5EF4-FFF2-40B4-BE49-F238E27FC236}">
                <a16:creationId xmlns:a16="http://schemas.microsoft.com/office/drawing/2014/main" id="{3BCF475D-7EE8-4F44-831D-32CFAFED2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1D3060-B0CC-4E82-9FCC-93C18AED504F}"/>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885663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538471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35905936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479724"/>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3676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72303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19578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6866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20826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4430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1718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69349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49282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6571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3247258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778523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12284C"/>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25552531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12" name="Picture 11">
            <a:extLst>
              <a:ext uri="{FF2B5EF4-FFF2-40B4-BE49-F238E27FC236}">
                <a16:creationId xmlns:a16="http://schemas.microsoft.com/office/drawing/2014/main" id="{9FF3FF93-AAF7-AD41-BCC5-5FF3F6AE8456}"/>
              </a:ext>
            </a:extLst>
          </p:cNvPr>
          <p:cNvPicPr>
            <a:picLocks noChangeAspect="1"/>
          </p:cNvPicPr>
          <p:nvPr userDrawn="1"/>
        </p:nvPicPr>
        <p:blipFill>
          <a:blip r:embed="rId2"/>
          <a:stretch>
            <a:fillRect/>
          </a:stretch>
        </p:blipFill>
        <p:spPr>
          <a:xfrm>
            <a:off x="5269225" y="1306767"/>
            <a:ext cx="3457395" cy="3566290"/>
          </a:xfrm>
          <a:prstGeom prst="rect">
            <a:avLst/>
          </a:prstGeom>
        </p:spPr>
      </p:pic>
    </p:spTree>
    <p:extLst>
      <p:ext uri="{BB962C8B-B14F-4D97-AF65-F5344CB8AC3E}">
        <p14:creationId xmlns:p14="http://schemas.microsoft.com/office/powerpoint/2010/main" val="36000086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1"/>
            <a:ext cx="3687418" cy="6278869"/>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25326766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1" i="1" baseline="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35049327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15" name="Picture 14">
            <a:extLst>
              <a:ext uri="{FF2B5EF4-FFF2-40B4-BE49-F238E27FC236}">
                <a16:creationId xmlns:a16="http://schemas.microsoft.com/office/drawing/2014/main" id="{EA7D514F-DC80-C942-B610-2FF9F11F9BCC}"/>
              </a:ext>
            </a:extLst>
          </p:cNvPr>
          <p:cNvPicPr>
            <a:picLocks noChangeAspect="1"/>
          </p:cNvPicPr>
          <p:nvPr userDrawn="1"/>
        </p:nvPicPr>
        <p:blipFill>
          <a:blip r:embed="rId2"/>
          <a:stretch>
            <a:fillRect/>
          </a:stretch>
        </p:blipFill>
        <p:spPr>
          <a:xfrm>
            <a:off x="3387512" y="1517841"/>
            <a:ext cx="629752" cy="486626"/>
          </a:xfrm>
          <a:prstGeom prst="rect">
            <a:avLst/>
          </a:prstGeom>
        </p:spPr>
      </p:pic>
    </p:spTree>
    <p:extLst>
      <p:ext uri="{BB962C8B-B14F-4D97-AF65-F5344CB8AC3E}">
        <p14:creationId xmlns:p14="http://schemas.microsoft.com/office/powerpoint/2010/main" val="18764242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970926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7A77-91BD-4143-AF70-96170DBD197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DB5A9F-4497-4FC5-8873-DEB02BDDB43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E6AC50-75CF-4DEC-8909-7308BDEDE48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D450F2-B537-44B8-BAF3-A5AA01BD1AC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31EC54-CEBB-48FF-88B7-B6905CEB9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1547F0-7041-4595-A267-2ED5BBFC8D83}"/>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8" name="Footer Placeholder 7">
            <a:extLst>
              <a:ext uri="{FF2B5EF4-FFF2-40B4-BE49-F238E27FC236}">
                <a16:creationId xmlns:a16="http://schemas.microsoft.com/office/drawing/2014/main" id="{0F4475F2-B20D-4A5C-9549-D505E3B1C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7BCDCE-B219-4DC6-B331-979D6E5E0F41}"/>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22576367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42671730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19586629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5784032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5950365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15890663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34787084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40009888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1103983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36331048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601228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C79D-376C-41BD-B139-34D81BC79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5C84EA-8CB2-47C9-9BD5-11098789EE27}"/>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4" name="Footer Placeholder 3">
            <a:extLst>
              <a:ext uri="{FF2B5EF4-FFF2-40B4-BE49-F238E27FC236}">
                <a16:creationId xmlns:a16="http://schemas.microsoft.com/office/drawing/2014/main" id="{E25564BE-62E8-40BF-9F5E-D5A1CE8CA7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042339-81D5-4B32-AE89-FBCB02B60AC4}"/>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27165542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42201583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213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10186170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10807223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1873238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6337287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Calibri" panose="020F050202020403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0024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0024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0024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41508045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452642"/>
            <a:ext cx="4427541" cy="681155"/>
          </a:xfrm>
          <a:prstGeom prst="rect">
            <a:avLst/>
          </a:prstGeom>
        </p:spPr>
        <p:txBody>
          <a:bodyPr anchor="b"/>
          <a:lstStyle>
            <a:lvl1pPr marL="0" indent="0">
              <a:buNone/>
              <a:defRPr sz="3375" b="1" i="0" baseline="0">
                <a:solidFill>
                  <a:srgbClr val="0023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340528"/>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780186"/>
            <a:ext cx="3651059" cy="234774"/>
          </a:xfrm>
          <a:prstGeom prst="rect">
            <a:avLst/>
          </a:prstGeom>
        </p:spPr>
        <p:txBody>
          <a:bodyPr anchor="ctr"/>
          <a:lstStyle>
            <a:lvl1pPr marL="0" indent="0" algn="l">
              <a:buFont typeface="Arial" charset="0"/>
              <a:buNone/>
              <a:defRPr lang="en-US" sz="1350" b="1" i="0" kern="1200" baseline="0" dirty="0">
                <a:solidFill>
                  <a:srgbClr val="0023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01496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74378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265417"/>
            <a:ext cx="3651059" cy="234774"/>
          </a:xfrm>
          <a:prstGeom prst="rect">
            <a:avLst/>
          </a:prstGeom>
        </p:spPr>
        <p:txBody>
          <a:bodyPr anchor="ctr"/>
          <a:lstStyle>
            <a:lvl1pPr marL="0" indent="0" algn="l">
              <a:buFont typeface="Arial" charset="0"/>
              <a:buNone/>
              <a:defRPr lang="en-US" sz="1350" b="1" i="0" kern="1200" baseline="0" dirty="0">
                <a:solidFill>
                  <a:srgbClr val="0023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50019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22901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750648"/>
            <a:ext cx="3651059" cy="234774"/>
          </a:xfrm>
          <a:prstGeom prst="rect">
            <a:avLst/>
          </a:prstGeom>
        </p:spPr>
        <p:txBody>
          <a:bodyPr anchor="ctr"/>
          <a:lstStyle>
            <a:lvl1pPr marL="0" indent="0" algn="l">
              <a:buFont typeface="Arial" charset="0"/>
              <a:buNone/>
              <a:defRPr lang="en-US" sz="1350" b="1" i="0" kern="1200" baseline="0" dirty="0">
                <a:solidFill>
                  <a:srgbClr val="0023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498542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71425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4743456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579736"/>
            <a:ext cx="4427541"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467622"/>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712675"/>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648309"/>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4757344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28073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A2899E-48BC-4B3E-B2C3-FAA8021F7F5D}"/>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3" name="Footer Placeholder 2">
            <a:extLst>
              <a:ext uri="{FF2B5EF4-FFF2-40B4-BE49-F238E27FC236}">
                <a16:creationId xmlns:a16="http://schemas.microsoft.com/office/drawing/2014/main" id="{C986575E-444B-409F-8418-524123A8AC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35CDC-FD2D-4674-8A05-521B6C5A01C7}"/>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3073198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14234620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479724"/>
            <a:ext cx="4427541"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3676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723036"/>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19578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6866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208267"/>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4430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1718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693498"/>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49282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6571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40761817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3400365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00243D"/>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13684780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8" name="Picture 7">
            <a:extLst>
              <a:ext uri="{FF2B5EF4-FFF2-40B4-BE49-F238E27FC236}">
                <a16:creationId xmlns:a16="http://schemas.microsoft.com/office/drawing/2014/main" id="{37EEE496-460F-AE46-8440-AF8DE2C9723C}"/>
              </a:ext>
            </a:extLst>
          </p:cNvPr>
          <p:cNvPicPr>
            <a:picLocks noChangeAspect="1"/>
          </p:cNvPicPr>
          <p:nvPr userDrawn="1"/>
        </p:nvPicPr>
        <p:blipFill>
          <a:blip r:embed="rId2"/>
          <a:stretch>
            <a:fillRect/>
          </a:stretch>
        </p:blipFill>
        <p:spPr>
          <a:xfrm>
            <a:off x="5256572" y="1306767"/>
            <a:ext cx="3470638" cy="3566287"/>
          </a:xfrm>
          <a:prstGeom prst="rect">
            <a:avLst/>
          </a:prstGeom>
        </p:spPr>
      </p:pic>
    </p:spTree>
    <p:extLst>
      <p:ext uri="{BB962C8B-B14F-4D97-AF65-F5344CB8AC3E}">
        <p14:creationId xmlns:p14="http://schemas.microsoft.com/office/powerpoint/2010/main" val="8886729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39829652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0" i="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0" i="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32988542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0" i="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9" name="Picture 8">
            <a:extLst>
              <a:ext uri="{FF2B5EF4-FFF2-40B4-BE49-F238E27FC236}">
                <a16:creationId xmlns:a16="http://schemas.microsoft.com/office/drawing/2014/main" id="{9B6F51A6-B9E8-E741-9702-C8CA13E126F8}"/>
              </a:ext>
            </a:extLst>
          </p:cNvPr>
          <p:cNvPicPr>
            <a:picLocks noChangeAspect="1"/>
          </p:cNvPicPr>
          <p:nvPr userDrawn="1"/>
        </p:nvPicPr>
        <p:blipFill>
          <a:blip r:embed="rId2"/>
          <a:stretch>
            <a:fillRect/>
          </a:stretch>
        </p:blipFill>
        <p:spPr>
          <a:xfrm>
            <a:off x="3394964" y="1519854"/>
            <a:ext cx="622300" cy="482600"/>
          </a:xfrm>
          <a:prstGeom prst="rect">
            <a:avLst/>
          </a:prstGeom>
        </p:spPr>
      </p:pic>
    </p:spTree>
    <p:extLst>
      <p:ext uri="{BB962C8B-B14F-4D97-AF65-F5344CB8AC3E}">
        <p14:creationId xmlns:p14="http://schemas.microsoft.com/office/powerpoint/2010/main" val="26474940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12523024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263376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ary Logo Slide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593306"/>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10" name="Picture 9">
            <a:extLst>
              <a:ext uri="{FF2B5EF4-FFF2-40B4-BE49-F238E27FC236}">
                <a16:creationId xmlns:a16="http://schemas.microsoft.com/office/drawing/2014/main" id="{82D401B3-62E3-E44D-B0F5-A5C4728B42B6}"/>
              </a:ext>
            </a:extLst>
          </p:cNvPr>
          <p:cNvPicPr>
            <a:picLocks noChangeAspect="1"/>
          </p:cNvPicPr>
          <p:nvPr userDrawn="1"/>
        </p:nvPicPr>
        <p:blipFill>
          <a:blip r:embed="rId2"/>
          <a:stretch>
            <a:fillRect/>
          </a:stretch>
        </p:blipFill>
        <p:spPr>
          <a:xfrm>
            <a:off x="2480276" y="1139047"/>
            <a:ext cx="4183449" cy="4315213"/>
          </a:xfrm>
          <a:prstGeom prst="rect">
            <a:avLst/>
          </a:prstGeom>
        </p:spPr>
      </p:pic>
    </p:spTree>
    <p:extLst>
      <p:ext uri="{BB962C8B-B14F-4D97-AF65-F5344CB8AC3E}">
        <p14:creationId xmlns:p14="http://schemas.microsoft.com/office/powerpoint/2010/main" val="3684904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164C-37FC-4C10-B702-84647658A7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4D385-4486-4F39-96B0-E196C325DA1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575CF-9515-45C4-850F-4F7F270C45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11350-5B63-444C-A9C5-64CEDAB48627}"/>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6" name="Footer Placeholder 5">
            <a:extLst>
              <a:ext uri="{FF2B5EF4-FFF2-40B4-BE49-F238E27FC236}">
                <a16:creationId xmlns:a16="http://schemas.microsoft.com/office/drawing/2014/main" id="{5169DFBC-6E92-4A8E-8790-859988064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5072F-5188-4494-8360-2BB36D79DF58}"/>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30788052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21568042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3698510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1327600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37338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4320177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3557372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7033448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17143167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8423990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147798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905F-CB6D-4024-AD1F-2D7271F1E0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447C31-30A5-421E-AEFD-55036CE5B05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586C0D-F02A-48A7-A2B4-0E547F190B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09D7A-AB41-4817-BB96-0C7F22B1E8D5}"/>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6" name="Footer Placeholder 5">
            <a:extLst>
              <a:ext uri="{FF2B5EF4-FFF2-40B4-BE49-F238E27FC236}">
                <a16:creationId xmlns:a16="http://schemas.microsoft.com/office/drawing/2014/main" id="{AD80B21B-9344-48AB-95F4-13986DDF5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5ADC9-6E34-47BB-8716-AFA5F20A1C0F}"/>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14931838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83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3" name="Straight Connector 2">
            <a:extLst>
              <a:ext uri="{FF2B5EF4-FFF2-40B4-BE49-F238E27FC236}">
                <a16:creationId xmlns:a16="http://schemas.microsoft.com/office/drawing/2014/main" id="{0FC4DB69-80BC-C542-B36D-C9B5850D4C91}"/>
              </a:ext>
            </a:extLst>
          </p:cNvPr>
          <p:cNvCxnSpPr/>
          <p:nvPr userDrawn="1"/>
        </p:nvCxnSpPr>
        <p:spPr>
          <a:xfrm>
            <a:off x="469177" y="1596210"/>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328558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12955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07714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52040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Calibri" panose="020F050202020403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0024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0024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0024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47385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452642"/>
            <a:ext cx="4427541" cy="681155"/>
          </a:xfrm>
          <a:prstGeom prst="rect">
            <a:avLst/>
          </a:prstGeom>
        </p:spPr>
        <p:txBody>
          <a:bodyPr anchor="b"/>
          <a:lstStyle>
            <a:lvl1pPr marL="0" indent="0">
              <a:buNone/>
              <a:defRPr sz="3375" b="1" i="0" baseline="0">
                <a:solidFill>
                  <a:srgbClr val="0023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340528"/>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780186"/>
            <a:ext cx="3651059" cy="234774"/>
          </a:xfrm>
          <a:prstGeom prst="rect">
            <a:avLst/>
          </a:prstGeom>
        </p:spPr>
        <p:txBody>
          <a:bodyPr anchor="ctr"/>
          <a:lstStyle>
            <a:lvl1pPr marL="0" indent="0" algn="l">
              <a:buFont typeface="Arial" charset="0"/>
              <a:buNone/>
              <a:defRPr lang="en-US" sz="1350" b="1" i="0" kern="1200" baseline="0" dirty="0">
                <a:solidFill>
                  <a:srgbClr val="0023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01496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74378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265417"/>
            <a:ext cx="3651059" cy="234774"/>
          </a:xfrm>
          <a:prstGeom prst="rect">
            <a:avLst/>
          </a:prstGeom>
        </p:spPr>
        <p:txBody>
          <a:bodyPr anchor="ctr"/>
          <a:lstStyle>
            <a:lvl1pPr marL="0" indent="0" algn="l">
              <a:buFont typeface="Arial" charset="0"/>
              <a:buNone/>
              <a:defRPr lang="en-US" sz="1350" b="1" i="0" kern="1200" baseline="0" dirty="0">
                <a:solidFill>
                  <a:srgbClr val="0023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50019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22901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750648"/>
            <a:ext cx="3651059" cy="234774"/>
          </a:xfrm>
          <a:prstGeom prst="rect">
            <a:avLst/>
          </a:prstGeom>
        </p:spPr>
        <p:txBody>
          <a:bodyPr anchor="ctr"/>
          <a:lstStyle>
            <a:lvl1pPr marL="0" indent="0" algn="l">
              <a:buFont typeface="Arial" charset="0"/>
              <a:buNone/>
              <a:defRPr lang="en-US" sz="1350" b="1" i="0" kern="1200" baseline="0" dirty="0">
                <a:solidFill>
                  <a:srgbClr val="00233D"/>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498542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71425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12693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579736"/>
            <a:ext cx="4427541"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467622"/>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712675"/>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648309"/>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62724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78822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127707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9D70-F058-4C82-9836-363F86AAC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067819-856B-462B-A2EC-8B6DF7D56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2E23F-AA08-4035-9C62-7F97AFFB9FA9}"/>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5" name="Footer Placeholder 4">
            <a:extLst>
              <a:ext uri="{FF2B5EF4-FFF2-40B4-BE49-F238E27FC236}">
                <a16:creationId xmlns:a16="http://schemas.microsoft.com/office/drawing/2014/main" id="{FB650AFD-53BB-464C-8690-4DB33289C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FCBC2-5D13-49B7-9C01-8E05BC629CAC}"/>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17793842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479724"/>
            <a:ext cx="4427541"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3676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723036"/>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19578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6866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208267"/>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4430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1718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693498"/>
            <a:ext cx="3651059" cy="234774"/>
          </a:xfrm>
          <a:prstGeom prst="rect">
            <a:avLst/>
          </a:prstGeom>
        </p:spPr>
        <p:txBody>
          <a:bodyPr anchor="ctr"/>
          <a:lstStyle>
            <a:lvl1pPr marL="0" indent="0" algn="l">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49282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6571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84230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b"/>
          <a:lstStyle>
            <a:lvl1pPr marL="0" indent="0">
              <a:buNone/>
              <a:defRPr sz="3375" b="1" i="0" baseline="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69136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00243D"/>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7013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8" name="Picture 7">
            <a:extLst>
              <a:ext uri="{FF2B5EF4-FFF2-40B4-BE49-F238E27FC236}">
                <a16:creationId xmlns:a16="http://schemas.microsoft.com/office/drawing/2014/main" id="{37EEE496-460F-AE46-8440-AF8DE2C9723C}"/>
              </a:ext>
            </a:extLst>
          </p:cNvPr>
          <p:cNvPicPr>
            <a:picLocks noChangeAspect="1"/>
          </p:cNvPicPr>
          <p:nvPr userDrawn="1"/>
        </p:nvPicPr>
        <p:blipFill>
          <a:blip r:embed="rId2"/>
          <a:stretch>
            <a:fillRect/>
          </a:stretch>
        </p:blipFill>
        <p:spPr>
          <a:xfrm>
            <a:off x="5256572" y="1306767"/>
            <a:ext cx="3470638" cy="3566287"/>
          </a:xfrm>
          <a:prstGeom prst="rect">
            <a:avLst/>
          </a:prstGeom>
        </p:spPr>
      </p:pic>
    </p:spTree>
    <p:extLst>
      <p:ext uri="{BB962C8B-B14F-4D97-AF65-F5344CB8AC3E}">
        <p14:creationId xmlns:p14="http://schemas.microsoft.com/office/powerpoint/2010/main" val="13701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421545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0" i="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0" i="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195992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0" i="0" baseline="0" dirty="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9" name="Picture 8">
            <a:extLst>
              <a:ext uri="{FF2B5EF4-FFF2-40B4-BE49-F238E27FC236}">
                <a16:creationId xmlns:a16="http://schemas.microsoft.com/office/drawing/2014/main" id="{9B6F51A6-B9E8-E741-9702-C8CA13E126F8}"/>
              </a:ext>
            </a:extLst>
          </p:cNvPr>
          <p:cNvPicPr>
            <a:picLocks noChangeAspect="1"/>
          </p:cNvPicPr>
          <p:nvPr userDrawn="1"/>
        </p:nvPicPr>
        <p:blipFill>
          <a:blip r:embed="rId2"/>
          <a:stretch>
            <a:fillRect/>
          </a:stretch>
        </p:blipFill>
        <p:spPr>
          <a:xfrm>
            <a:off x="3394964" y="1519854"/>
            <a:ext cx="622300" cy="482600"/>
          </a:xfrm>
          <a:prstGeom prst="rect">
            <a:avLst/>
          </a:prstGeom>
        </p:spPr>
      </p:pic>
    </p:spTree>
    <p:extLst>
      <p:ext uri="{BB962C8B-B14F-4D97-AF65-F5344CB8AC3E}">
        <p14:creationId xmlns:p14="http://schemas.microsoft.com/office/powerpoint/2010/main" val="11130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37714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323880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0" i="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41631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51251-1DEE-40C9-9990-9606E4207B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26AC-AA8C-44B6-A8F4-D8BE6C6EF14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C5515-48E8-47F0-BA67-763EEC94FB1F}"/>
              </a:ext>
            </a:extLst>
          </p:cNvPr>
          <p:cNvSpPr>
            <a:spLocks noGrp="1"/>
          </p:cNvSpPr>
          <p:nvPr>
            <p:ph type="dt" sz="half" idx="10"/>
          </p:nvPr>
        </p:nvSpPr>
        <p:spPr/>
        <p:txBody>
          <a:bodyPr/>
          <a:lstStyle/>
          <a:p>
            <a:fld id="{535494D7-438B-4561-A95D-6592108D9CEF}" type="datetimeFigureOut">
              <a:rPr lang="en-US" smtClean="0"/>
              <a:t>2/26/2020</a:t>
            </a:fld>
            <a:endParaRPr lang="en-US"/>
          </a:p>
        </p:txBody>
      </p:sp>
      <p:sp>
        <p:nvSpPr>
          <p:cNvPr id="5" name="Footer Placeholder 4">
            <a:extLst>
              <a:ext uri="{FF2B5EF4-FFF2-40B4-BE49-F238E27FC236}">
                <a16:creationId xmlns:a16="http://schemas.microsoft.com/office/drawing/2014/main" id="{0BEF8F45-59E5-4362-A77D-084806985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0A952-4B43-4720-80D7-C2C8E64EC9BB}"/>
              </a:ext>
            </a:extLst>
          </p:cNvPr>
          <p:cNvSpPr>
            <a:spLocks noGrp="1"/>
          </p:cNvSpPr>
          <p:nvPr>
            <p:ph type="sldNum" sz="quarter" idx="12"/>
          </p:nvPr>
        </p:nvSpPr>
        <p:spPr/>
        <p:txBody>
          <a:bodyPr/>
          <a:lstStyle/>
          <a:p>
            <a:fld id="{EFD463A9-5A0C-4C1B-882D-FA80527B978F}" type="slidenum">
              <a:rPr lang="en-US" smtClean="0"/>
              <a:t>‹#›</a:t>
            </a:fld>
            <a:endParaRPr lang="en-US"/>
          </a:p>
        </p:txBody>
      </p:sp>
    </p:spTree>
    <p:extLst>
      <p:ext uri="{BB962C8B-B14F-4D97-AF65-F5344CB8AC3E}">
        <p14:creationId xmlns:p14="http://schemas.microsoft.com/office/powerpoint/2010/main" val="35171006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00243D"/>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chemeClr val="tx1">
                    <a:lumMod val="75000"/>
                    <a:lumOff val="25000"/>
                  </a:schemeClr>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08001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17557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50202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41362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21841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06415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0">
                <a:solidFill>
                  <a:schemeClr val="tx1">
                    <a:lumMod val="75000"/>
                    <a:lumOff val="25000"/>
                  </a:schemeClr>
                </a:solidFill>
                <a:latin typeface="Calibri" panose="020F0502020204030204" pitchFamily="34" charset="0"/>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30242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0" i="0">
                <a:solidFill>
                  <a:schemeClr val="tx1">
                    <a:lumMod val="50000"/>
                    <a:lumOff val="50000"/>
                  </a:schemeClr>
                </a:solidFill>
                <a:latin typeface="Calibri" panose="020F0502020204030204" pitchFamily="34" charset="0"/>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9224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00243D"/>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chemeClr val="tx1">
                    <a:lumMod val="75000"/>
                    <a:lumOff val="25000"/>
                  </a:schemeClr>
                </a:solidFill>
                <a:latin typeface="Calibri" panose="020F0502020204030204" pitchFamily="34" charset="0"/>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290183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86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3" name="Straight Connector 2">
            <a:extLst>
              <a:ext uri="{FF2B5EF4-FFF2-40B4-BE49-F238E27FC236}">
                <a16:creationId xmlns:a16="http://schemas.microsoft.com/office/drawing/2014/main" id="{0FC4DB69-80BC-C542-B36D-C9B5850D4C91}"/>
              </a:ext>
            </a:extLst>
          </p:cNvPr>
          <p:cNvCxnSpPr/>
          <p:nvPr userDrawn="1"/>
        </p:nvCxnSpPr>
        <p:spPr>
          <a:xfrm>
            <a:off x="469177" y="1596210"/>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2595473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130034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503416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368258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1444407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Tree>
    <p:extLst>
      <p:ext uri="{BB962C8B-B14F-4D97-AF65-F5344CB8AC3E}">
        <p14:creationId xmlns:p14="http://schemas.microsoft.com/office/powerpoint/2010/main" val="1183394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452642"/>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340528"/>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78018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01496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74378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26541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50019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22901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75064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498542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71425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14098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579736"/>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467622"/>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712675"/>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648309"/>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3739820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242166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24456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479724"/>
            <a:ext cx="4427541"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3676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72303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19578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6866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20826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4430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1718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69349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49282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6571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1445420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b"/>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96616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12284C"/>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4072695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12" name="Picture 11">
            <a:extLst>
              <a:ext uri="{FF2B5EF4-FFF2-40B4-BE49-F238E27FC236}">
                <a16:creationId xmlns:a16="http://schemas.microsoft.com/office/drawing/2014/main" id="{9FF3FF93-AAF7-AD41-BCC5-5FF3F6AE8456}"/>
              </a:ext>
            </a:extLst>
          </p:cNvPr>
          <p:cNvPicPr>
            <a:picLocks noChangeAspect="1"/>
          </p:cNvPicPr>
          <p:nvPr userDrawn="1"/>
        </p:nvPicPr>
        <p:blipFill>
          <a:blip r:embed="rId2"/>
          <a:stretch>
            <a:fillRect/>
          </a:stretch>
        </p:blipFill>
        <p:spPr>
          <a:xfrm>
            <a:off x="5269225" y="1306767"/>
            <a:ext cx="3457395" cy="3566290"/>
          </a:xfrm>
          <a:prstGeom prst="rect">
            <a:avLst/>
          </a:prstGeom>
        </p:spPr>
      </p:pic>
    </p:spTree>
    <p:extLst>
      <p:ext uri="{BB962C8B-B14F-4D97-AF65-F5344CB8AC3E}">
        <p14:creationId xmlns:p14="http://schemas.microsoft.com/office/powerpoint/2010/main" val="2058677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3985547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1" i="1" baseline="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75257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Logo Slid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7CDC2-45D0-1B46-9343-11087AA6DF9E}"/>
              </a:ext>
            </a:extLst>
          </p:cNvPr>
          <p:cNvSpPr/>
          <p:nvPr userDrawn="1"/>
        </p:nvSpPr>
        <p:spPr>
          <a:xfrm>
            <a:off x="0" y="0"/>
            <a:ext cx="9144000"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7" name="Picture 6">
            <a:extLst>
              <a:ext uri="{FF2B5EF4-FFF2-40B4-BE49-F238E27FC236}">
                <a16:creationId xmlns:a16="http://schemas.microsoft.com/office/drawing/2014/main" id="{CC9D9939-C769-DE43-BF8E-D048AF853931}"/>
              </a:ext>
            </a:extLst>
          </p:cNvPr>
          <p:cNvPicPr>
            <a:picLocks noChangeAspect="1"/>
          </p:cNvPicPr>
          <p:nvPr userDrawn="1"/>
        </p:nvPicPr>
        <p:blipFill>
          <a:blip r:embed="rId2"/>
          <a:stretch>
            <a:fillRect/>
          </a:stretch>
        </p:blipFill>
        <p:spPr>
          <a:xfrm>
            <a:off x="2480275" y="1139046"/>
            <a:ext cx="4183451" cy="4315213"/>
          </a:xfrm>
          <a:prstGeom prst="rect">
            <a:avLst/>
          </a:prstGeom>
        </p:spPr>
      </p:pic>
    </p:spTree>
    <p:extLst>
      <p:ext uri="{BB962C8B-B14F-4D97-AF65-F5344CB8AC3E}">
        <p14:creationId xmlns:p14="http://schemas.microsoft.com/office/powerpoint/2010/main" val="822889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15" name="Picture 14">
            <a:extLst>
              <a:ext uri="{FF2B5EF4-FFF2-40B4-BE49-F238E27FC236}">
                <a16:creationId xmlns:a16="http://schemas.microsoft.com/office/drawing/2014/main" id="{EA7D514F-DC80-C942-B610-2FF9F11F9BCC}"/>
              </a:ext>
            </a:extLst>
          </p:cNvPr>
          <p:cNvPicPr>
            <a:picLocks noChangeAspect="1"/>
          </p:cNvPicPr>
          <p:nvPr userDrawn="1"/>
        </p:nvPicPr>
        <p:blipFill>
          <a:blip r:embed="rId2"/>
          <a:stretch>
            <a:fillRect/>
          </a:stretch>
        </p:blipFill>
        <p:spPr>
          <a:xfrm>
            <a:off x="3387512" y="1517841"/>
            <a:ext cx="629752" cy="486626"/>
          </a:xfrm>
          <a:prstGeom prst="rect">
            <a:avLst/>
          </a:prstGeom>
        </p:spPr>
      </p:pic>
    </p:spTree>
    <p:extLst>
      <p:ext uri="{BB962C8B-B14F-4D97-AF65-F5344CB8AC3E}">
        <p14:creationId xmlns:p14="http://schemas.microsoft.com/office/powerpoint/2010/main" val="2066694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006167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3534765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1549839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534771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4026902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99325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3844772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521937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272686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 Photos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A69315-9FBF-A747-8929-38F94B1546D1}"/>
              </a:ext>
            </a:extLst>
          </p:cNvPr>
          <p:cNvSpPr/>
          <p:nvPr userDrawn="1"/>
        </p:nvSpPr>
        <p:spPr>
          <a:xfrm>
            <a:off x="0" y="2775284"/>
            <a:ext cx="9144000" cy="388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27">
            <a:extLst>
              <a:ext uri="{FF2B5EF4-FFF2-40B4-BE49-F238E27FC236}">
                <a16:creationId xmlns:a16="http://schemas.microsoft.com/office/drawing/2014/main" id="{7C58B32B-11A4-7C4D-8DA5-7DC5BFA547CF}"/>
              </a:ext>
            </a:extLst>
          </p:cNvPr>
          <p:cNvSpPr>
            <a:spLocks noGrp="1"/>
          </p:cNvSpPr>
          <p:nvPr>
            <p:ph type="pic" sz="quarter" idx="10" hasCustomPrompt="1"/>
          </p:nvPr>
        </p:nvSpPr>
        <p:spPr>
          <a:xfrm>
            <a:off x="0" y="3267636"/>
            <a:ext cx="2983230" cy="3304620"/>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8" name="Picture Placeholder 27">
            <a:extLst>
              <a:ext uri="{FF2B5EF4-FFF2-40B4-BE49-F238E27FC236}">
                <a16:creationId xmlns:a16="http://schemas.microsoft.com/office/drawing/2014/main" id="{F924F310-3235-E244-8688-7603600FD750}"/>
              </a:ext>
            </a:extLst>
          </p:cNvPr>
          <p:cNvSpPr>
            <a:spLocks noGrp="1"/>
          </p:cNvSpPr>
          <p:nvPr>
            <p:ph type="pic" sz="quarter" idx="11" hasCustomPrompt="1"/>
          </p:nvPr>
        </p:nvSpPr>
        <p:spPr>
          <a:xfrm>
            <a:off x="6160169" y="3267636"/>
            <a:ext cx="2983230" cy="3304620"/>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9" name="Picture Placeholder 27">
            <a:extLst>
              <a:ext uri="{FF2B5EF4-FFF2-40B4-BE49-F238E27FC236}">
                <a16:creationId xmlns:a16="http://schemas.microsoft.com/office/drawing/2014/main" id="{753AAAA4-9486-7645-AA08-ACE93C9B58BA}"/>
              </a:ext>
            </a:extLst>
          </p:cNvPr>
          <p:cNvSpPr>
            <a:spLocks noGrp="1"/>
          </p:cNvSpPr>
          <p:nvPr>
            <p:ph type="pic" sz="quarter" idx="12" hasCustomPrompt="1"/>
          </p:nvPr>
        </p:nvSpPr>
        <p:spPr>
          <a:xfrm>
            <a:off x="3080084" y="3267636"/>
            <a:ext cx="2983230" cy="3304620"/>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2665400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2063733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3113795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629582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9C9A9-BB56-3340-B7DF-CFCA20EB1213}"/>
              </a:ext>
            </a:extLst>
          </p:cNvPr>
          <p:cNvSpPr>
            <a:spLocks noGrp="1"/>
          </p:cNvSpPr>
          <p:nvPr>
            <p:ph type="dt" sz="half" idx="10"/>
          </p:nvPr>
        </p:nvSpPr>
        <p:spPr/>
        <p:txBody>
          <a:bodyPr/>
          <a:lstStyle/>
          <a:p>
            <a:fld id="{CDBECF91-8D77-FA4E-833A-176D0DB9015B}" type="datetimeFigureOut">
              <a:rPr lang="en-US" smtClean="0"/>
              <a:t>2/26/2020</a:t>
            </a:fld>
            <a:endParaRPr lang="en-US"/>
          </a:p>
        </p:txBody>
      </p:sp>
      <p:sp>
        <p:nvSpPr>
          <p:cNvPr id="3" name="Footer Placeholder 2">
            <a:extLst>
              <a:ext uri="{FF2B5EF4-FFF2-40B4-BE49-F238E27FC236}">
                <a16:creationId xmlns:a16="http://schemas.microsoft.com/office/drawing/2014/main" id="{1B69DD4B-D4B2-C348-B57F-D866A67893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F4724-0BCC-B342-A5A3-FD1CC6F8F871}"/>
              </a:ext>
            </a:extLst>
          </p:cNvPr>
          <p:cNvSpPr>
            <a:spLocks noGrp="1"/>
          </p:cNvSpPr>
          <p:nvPr>
            <p:ph type="sldNum" sz="quarter" idx="12"/>
          </p:nvPr>
        </p:nvSpPr>
        <p:spPr/>
        <p:txBody>
          <a:bodyPr/>
          <a:lstStyle/>
          <a:p>
            <a:fld id="{42D0B8B9-E2F5-3C43-AE70-65CED972C33C}" type="slidenum">
              <a:rPr lang="en-US" smtClean="0"/>
              <a:t>‹#›</a:t>
            </a:fld>
            <a:endParaRPr lang="en-US"/>
          </a:p>
        </p:txBody>
      </p:sp>
    </p:spTree>
    <p:extLst>
      <p:ext uri="{BB962C8B-B14F-4D97-AF65-F5344CB8AC3E}">
        <p14:creationId xmlns:p14="http://schemas.microsoft.com/office/powerpoint/2010/main" val="546722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6029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3" name="Straight Connector 2">
            <a:extLst>
              <a:ext uri="{FF2B5EF4-FFF2-40B4-BE49-F238E27FC236}">
                <a16:creationId xmlns:a16="http://schemas.microsoft.com/office/drawing/2014/main" id="{0FC4DB69-80BC-C542-B36D-C9B5850D4C91}"/>
              </a:ext>
            </a:extLst>
          </p:cNvPr>
          <p:cNvCxnSpPr/>
          <p:nvPr userDrawn="1"/>
        </p:nvCxnSpPr>
        <p:spPr>
          <a:xfrm>
            <a:off x="469177" y="1596210"/>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2247063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2054839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334151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811190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386449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31" name="Text Placeholder 10">
            <a:extLst>
              <a:ext uri="{FF2B5EF4-FFF2-40B4-BE49-F238E27FC236}">
                <a16:creationId xmlns:a16="http://schemas.microsoft.com/office/drawing/2014/main" id="{0DC93844-44C9-F244-BC7F-8E68F2106EC5}"/>
              </a:ext>
            </a:extLst>
          </p:cNvPr>
          <p:cNvSpPr>
            <a:spLocks noGrp="1"/>
          </p:cNvSpPr>
          <p:nvPr>
            <p:ph type="body" sz="quarter" idx="14" hasCustomPrompt="1"/>
          </p:nvPr>
        </p:nvSpPr>
        <p:spPr>
          <a:xfrm>
            <a:off x="519943" y="4164008"/>
            <a:ext cx="8104115" cy="923397"/>
          </a:xfrm>
          <a:prstGeom prst="rect">
            <a:avLst/>
          </a:prstGeom>
        </p:spPr>
        <p:txBody>
          <a:bodyPr anchor="ctr"/>
          <a:lstStyle>
            <a:lvl1pPr marL="0" indent="0" algn="ctr">
              <a:buNone/>
              <a:defRPr sz="315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Title</a:t>
            </a:r>
          </a:p>
        </p:txBody>
      </p:sp>
      <p:cxnSp>
        <p:nvCxnSpPr>
          <p:cNvPr id="32" name="Straight Connector 31">
            <a:extLst>
              <a:ext uri="{FF2B5EF4-FFF2-40B4-BE49-F238E27FC236}">
                <a16:creationId xmlns:a16="http://schemas.microsoft.com/office/drawing/2014/main" id="{0356A6C6-C532-8444-81B8-2F56D7AF0368}"/>
              </a:ext>
            </a:extLst>
          </p:cNvPr>
          <p:cNvCxnSpPr>
            <a:cxnSpLocks/>
          </p:cNvCxnSpPr>
          <p:nvPr userDrawn="1"/>
        </p:nvCxnSpPr>
        <p:spPr>
          <a:xfrm>
            <a:off x="519943" y="5103446"/>
            <a:ext cx="8104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25F3D8E3-6377-B546-B17A-BE0A039F44B0}"/>
              </a:ext>
            </a:extLst>
          </p:cNvPr>
          <p:cNvSpPr>
            <a:spLocks noGrp="1"/>
          </p:cNvSpPr>
          <p:nvPr>
            <p:ph type="body" sz="quarter" idx="15" hasCustomPrompt="1"/>
          </p:nvPr>
        </p:nvSpPr>
        <p:spPr>
          <a:xfrm>
            <a:off x="519943" y="5408511"/>
            <a:ext cx="8104115" cy="227856"/>
          </a:xfrm>
          <a:prstGeom prst="rect">
            <a:avLst/>
          </a:prstGeom>
        </p:spPr>
        <p:txBody>
          <a:bodyPr anchor="ctr"/>
          <a:lstStyle>
            <a:lvl1pPr marL="0" indent="0" algn="ctr">
              <a:buNone/>
              <a:defRPr sz="1350" b="0" i="0" spc="225">
                <a:solidFill>
                  <a:schemeClr val="bg1"/>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SPEAKER NAME | MONTH, DAY, YEAR</a:t>
            </a:r>
          </a:p>
        </p:txBody>
      </p:sp>
      <p:sp>
        <p:nvSpPr>
          <p:cNvPr id="6" name="Text Placeholder 10">
            <a:extLst>
              <a:ext uri="{FF2B5EF4-FFF2-40B4-BE49-F238E27FC236}">
                <a16:creationId xmlns:a16="http://schemas.microsoft.com/office/drawing/2014/main" id="{185A06CC-25F3-3F46-8959-3832AF1D1086}"/>
              </a:ext>
            </a:extLst>
          </p:cNvPr>
          <p:cNvSpPr>
            <a:spLocks noGrp="1"/>
          </p:cNvSpPr>
          <p:nvPr>
            <p:ph type="body" sz="quarter" idx="16" hasCustomPrompt="1"/>
          </p:nvPr>
        </p:nvSpPr>
        <p:spPr>
          <a:xfrm>
            <a:off x="519943" y="3896614"/>
            <a:ext cx="8104115" cy="227856"/>
          </a:xfrm>
          <a:prstGeom prst="rect">
            <a:avLst/>
          </a:prstGeom>
        </p:spPr>
        <p:txBody>
          <a:bodyPr anchor="t"/>
          <a:lstStyle>
            <a:lvl1pPr marL="0" indent="0" algn="ctr">
              <a:buNone/>
              <a:defRPr sz="1350" b="0" i="0" spc="225">
                <a:solidFill>
                  <a:srgbClr val="6FB1C8"/>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SMALL TITLE</a:t>
            </a:r>
          </a:p>
        </p:txBody>
      </p:sp>
    </p:spTree>
    <p:extLst>
      <p:ext uri="{BB962C8B-B14F-4D97-AF65-F5344CB8AC3E}">
        <p14:creationId xmlns:p14="http://schemas.microsoft.com/office/powerpoint/2010/main" val="3702491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95163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1864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9152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43686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6716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4004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92209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51568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8857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27425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659146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5789197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496837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95163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21864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9152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43686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6716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4004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92209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51568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8857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4203124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2754311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12284C"/>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1496893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12" name="Picture 11">
            <a:extLst>
              <a:ext uri="{FF2B5EF4-FFF2-40B4-BE49-F238E27FC236}">
                <a16:creationId xmlns:a16="http://schemas.microsoft.com/office/drawing/2014/main" id="{9FF3FF93-AAF7-AD41-BCC5-5FF3F6AE8456}"/>
              </a:ext>
            </a:extLst>
          </p:cNvPr>
          <p:cNvPicPr>
            <a:picLocks noChangeAspect="1"/>
          </p:cNvPicPr>
          <p:nvPr userDrawn="1"/>
        </p:nvPicPr>
        <p:blipFill>
          <a:blip r:embed="rId2"/>
          <a:stretch>
            <a:fillRect/>
          </a:stretch>
        </p:blipFill>
        <p:spPr>
          <a:xfrm>
            <a:off x="5269225" y="1306767"/>
            <a:ext cx="3457395" cy="3566290"/>
          </a:xfrm>
          <a:prstGeom prst="rect">
            <a:avLst/>
          </a:prstGeom>
        </p:spPr>
      </p:pic>
    </p:spTree>
    <p:extLst>
      <p:ext uri="{BB962C8B-B14F-4D97-AF65-F5344CB8AC3E}">
        <p14:creationId xmlns:p14="http://schemas.microsoft.com/office/powerpoint/2010/main" val="2373678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2357917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1" i="1" baseline="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212824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hoto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0935C2-FAA0-7140-B930-50089D7EC87D}"/>
              </a:ext>
            </a:extLst>
          </p:cNvPr>
          <p:cNvSpPr/>
          <p:nvPr userDrawn="1"/>
        </p:nvSpPr>
        <p:spPr>
          <a:xfrm>
            <a:off x="0" y="0"/>
            <a:ext cx="9144000"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Rectangle 8">
            <a:extLst>
              <a:ext uri="{FF2B5EF4-FFF2-40B4-BE49-F238E27FC236}">
                <a16:creationId xmlns:a16="http://schemas.microsoft.com/office/drawing/2014/main" id="{6FBCA7E4-FFE8-274E-B4CF-8A2682C9369B}"/>
              </a:ext>
            </a:extLst>
          </p:cNvPr>
          <p:cNvSpPr/>
          <p:nvPr userDrawn="1"/>
        </p:nvSpPr>
        <p:spPr>
          <a:xfrm>
            <a:off x="0" y="3031959"/>
            <a:ext cx="9144000" cy="3580879"/>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8" name="Picture Placeholder 27">
            <a:extLst>
              <a:ext uri="{FF2B5EF4-FFF2-40B4-BE49-F238E27FC236}">
                <a16:creationId xmlns:a16="http://schemas.microsoft.com/office/drawing/2014/main" id="{179E379C-5C7D-4742-B9BF-F672078BF18F}"/>
              </a:ext>
            </a:extLst>
          </p:cNvPr>
          <p:cNvSpPr>
            <a:spLocks noGrp="1"/>
          </p:cNvSpPr>
          <p:nvPr>
            <p:ph type="pic" sz="quarter" idx="10" hasCustomPrompt="1"/>
          </p:nvPr>
        </p:nvSpPr>
        <p:spPr>
          <a:xfrm>
            <a:off x="5456582" y="1"/>
            <a:ext cx="3687418" cy="6607696"/>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0" name="Text Placeholder 10">
            <a:extLst>
              <a:ext uri="{FF2B5EF4-FFF2-40B4-BE49-F238E27FC236}">
                <a16:creationId xmlns:a16="http://schemas.microsoft.com/office/drawing/2014/main" id="{32F8C62F-2634-FA43-B08C-647EE23DCD76}"/>
              </a:ext>
            </a:extLst>
          </p:cNvPr>
          <p:cNvSpPr>
            <a:spLocks noGrp="1"/>
          </p:cNvSpPr>
          <p:nvPr>
            <p:ph type="body" sz="quarter" idx="14" hasCustomPrompt="1"/>
          </p:nvPr>
        </p:nvSpPr>
        <p:spPr>
          <a:xfrm>
            <a:off x="519943" y="4164008"/>
            <a:ext cx="4361339" cy="923397"/>
          </a:xfrm>
          <a:prstGeom prst="rect">
            <a:avLst/>
          </a:prstGeom>
        </p:spPr>
        <p:txBody>
          <a:bodyPr anchor="ctr"/>
          <a:lstStyle>
            <a:lvl1pPr marL="0" indent="0" algn="ctr">
              <a:buNone/>
              <a:defRPr sz="315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Title</a:t>
            </a:r>
          </a:p>
        </p:txBody>
      </p:sp>
      <p:cxnSp>
        <p:nvCxnSpPr>
          <p:cNvPr id="11" name="Straight Connector 10">
            <a:extLst>
              <a:ext uri="{FF2B5EF4-FFF2-40B4-BE49-F238E27FC236}">
                <a16:creationId xmlns:a16="http://schemas.microsoft.com/office/drawing/2014/main" id="{0C637D45-17F0-D34D-8E8B-508E413A512D}"/>
              </a:ext>
            </a:extLst>
          </p:cNvPr>
          <p:cNvCxnSpPr>
            <a:cxnSpLocks/>
          </p:cNvCxnSpPr>
          <p:nvPr userDrawn="1"/>
        </p:nvCxnSpPr>
        <p:spPr>
          <a:xfrm>
            <a:off x="519943" y="5103446"/>
            <a:ext cx="43613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EB6D27FB-2CFF-2040-89EA-00B80A3D01D9}"/>
              </a:ext>
            </a:extLst>
          </p:cNvPr>
          <p:cNvSpPr>
            <a:spLocks noGrp="1"/>
          </p:cNvSpPr>
          <p:nvPr>
            <p:ph type="body" sz="quarter" idx="15" hasCustomPrompt="1"/>
          </p:nvPr>
        </p:nvSpPr>
        <p:spPr>
          <a:xfrm>
            <a:off x="519943" y="5408511"/>
            <a:ext cx="4361339" cy="227856"/>
          </a:xfrm>
          <a:prstGeom prst="rect">
            <a:avLst/>
          </a:prstGeom>
        </p:spPr>
        <p:txBody>
          <a:bodyPr anchor="ctr"/>
          <a:lstStyle>
            <a:lvl1pPr marL="0" indent="0" algn="ctr">
              <a:buNone/>
              <a:defRPr sz="1350" b="0" i="0" spc="225">
                <a:solidFill>
                  <a:schemeClr val="bg1"/>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SPEAKER NAME | MONTH, DAY, YEAR</a:t>
            </a:r>
          </a:p>
        </p:txBody>
      </p:sp>
      <p:sp>
        <p:nvSpPr>
          <p:cNvPr id="13" name="Text Placeholder 10">
            <a:extLst>
              <a:ext uri="{FF2B5EF4-FFF2-40B4-BE49-F238E27FC236}">
                <a16:creationId xmlns:a16="http://schemas.microsoft.com/office/drawing/2014/main" id="{75C4D151-A17D-6F4C-8B3E-02EC0DD515C1}"/>
              </a:ext>
            </a:extLst>
          </p:cNvPr>
          <p:cNvSpPr>
            <a:spLocks noGrp="1"/>
          </p:cNvSpPr>
          <p:nvPr>
            <p:ph type="body" sz="quarter" idx="16" hasCustomPrompt="1"/>
          </p:nvPr>
        </p:nvSpPr>
        <p:spPr>
          <a:xfrm>
            <a:off x="519943" y="3896614"/>
            <a:ext cx="4361339" cy="227856"/>
          </a:xfrm>
          <a:prstGeom prst="rect">
            <a:avLst/>
          </a:prstGeom>
        </p:spPr>
        <p:txBody>
          <a:bodyPr anchor="t"/>
          <a:lstStyle>
            <a:lvl1pPr marL="0" indent="0" algn="ctr">
              <a:buNone/>
              <a:defRPr sz="1350" b="0" i="0" spc="225">
                <a:solidFill>
                  <a:srgbClr val="6FB1C8"/>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SMALL TITLE</a:t>
            </a:r>
          </a:p>
        </p:txBody>
      </p:sp>
    </p:spTree>
    <p:extLst>
      <p:ext uri="{BB962C8B-B14F-4D97-AF65-F5344CB8AC3E}">
        <p14:creationId xmlns:p14="http://schemas.microsoft.com/office/powerpoint/2010/main" val="363450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15" name="Picture 14">
            <a:extLst>
              <a:ext uri="{FF2B5EF4-FFF2-40B4-BE49-F238E27FC236}">
                <a16:creationId xmlns:a16="http://schemas.microsoft.com/office/drawing/2014/main" id="{EA7D514F-DC80-C942-B610-2FF9F11F9BCC}"/>
              </a:ext>
            </a:extLst>
          </p:cNvPr>
          <p:cNvPicPr>
            <a:picLocks noChangeAspect="1"/>
          </p:cNvPicPr>
          <p:nvPr userDrawn="1"/>
        </p:nvPicPr>
        <p:blipFill>
          <a:blip r:embed="rId2"/>
          <a:stretch>
            <a:fillRect/>
          </a:stretch>
        </p:blipFill>
        <p:spPr>
          <a:xfrm>
            <a:off x="3387512" y="1517841"/>
            <a:ext cx="629752" cy="486626"/>
          </a:xfrm>
          <a:prstGeom prst="rect">
            <a:avLst/>
          </a:prstGeom>
        </p:spPr>
      </p:pic>
    </p:spTree>
    <p:extLst>
      <p:ext uri="{BB962C8B-B14F-4D97-AF65-F5344CB8AC3E}">
        <p14:creationId xmlns:p14="http://schemas.microsoft.com/office/powerpoint/2010/main" val="233184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232531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hart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858285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Layout - Icons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Picture Placeholder 48">
            <a:extLst>
              <a:ext uri="{FF2B5EF4-FFF2-40B4-BE49-F238E27FC236}">
                <a16:creationId xmlns:a16="http://schemas.microsoft.com/office/drawing/2014/main" id="{A0F7DDB8-58E7-B045-B112-E71625B855D7}"/>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9" name="Picture Placeholder 48">
            <a:extLst>
              <a:ext uri="{FF2B5EF4-FFF2-40B4-BE49-F238E27FC236}">
                <a16:creationId xmlns:a16="http://schemas.microsoft.com/office/drawing/2014/main" id="{572334F7-ABCF-2146-BFEB-2CEB1F98C014}"/>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0" name="Picture Placeholder 48">
            <a:extLst>
              <a:ext uri="{FF2B5EF4-FFF2-40B4-BE49-F238E27FC236}">
                <a16:creationId xmlns:a16="http://schemas.microsoft.com/office/drawing/2014/main" id="{90DE25F7-B138-D340-BDBB-E1D785A59028}"/>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1" name="Picture Placeholder 48">
            <a:extLst>
              <a:ext uri="{FF2B5EF4-FFF2-40B4-BE49-F238E27FC236}">
                <a16:creationId xmlns:a16="http://schemas.microsoft.com/office/drawing/2014/main" id="{6A6C5AAF-B11A-264F-B049-C67D01CF938C}"/>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2" name="Picture Placeholder 48">
            <a:extLst>
              <a:ext uri="{FF2B5EF4-FFF2-40B4-BE49-F238E27FC236}">
                <a16:creationId xmlns:a16="http://schemas.microsoft.com/office/drawing/2014/main" id="{9BAB25D9-D12B-0F49-81DC-EFA619CEEB4D}"/>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3" name="Picture Placeholder 48">
            <a:extLst>
              <a:ext uri="{FF2B5EF4-FFF2-40B4-BE49-F238E27FC236}">
                <a16:creationId xmlns:a16="http://schemas.microsoft.com/office/drawing/2014/main" id="{5342CDC7-C9DF-A64F-B021-C22FD13EC008}"/>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Tree>
    <p:extLst>
      <p:ext uri="{BB962C8B-B14F-4D97-AF65-F5344CB8AC3E}">
        <p14:creationId xmlns:p14="http://schemas.microsoft.com/office/powerpoint/2010/main" val="4230691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 Layout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18572840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2007256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hart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238140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Layout - Icon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683C9F80-2FC7-124C-988D-647026439ADE}"/>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B6195086-5E46-4D47-ABD2-C6E7CD8B8222}"/>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236C9617-2E11-1949-A59F-AF6D4FEE5866}"/>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24F313FC-2467-F044-A500-81E3B68B5221}"/>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B47CB607-1B21-F14B-A4BB-7B91A6470E10}"/>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D1C20D82-0E9B-6240-BD09-9CD87A6080AB}"/>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988262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2139088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43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10525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Photo Grid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6E1F86-59D3-3140-A911-50EBB5CC84EE}"/>
              </a:ext>
            </a:extLst>
          </p:cNvPr>
          <p:cNvSpPr/>
          <p:nvPr userDrawn="1"/>
        </p:nvSpPr>
        <p:spPr>
          <a:xfrm>
            <a:off x="-1" y="1"/>
            <a:ext cx="9077078" cy="661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1" name="Rectangle 10">
            <a:extLst>
              <a:ext uri="{FF2B5EF4-FFF2-40B4-BE49-F238E27FC236}">
                <a16:creationId xmlns:a16="http://schemas.microsoft.com/office/drawing/2014/main" id="{8196585A-E4EA-BD4C-8C2C-4932EF272551}"/>
              </a:ext>
            </a:extLst>
          </p:cNvPr>
          <p:cNvSpPr/>
          <p:nvPr userDrawn="1"/>
        </p:nvSpPr>
        <p:spPr>
          <a:xfrm>
            <a:off x="0" y="3031959"/>
            <a:ext cx="9144000" cy="3580879"/>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8" name="Rectangle 17">
            <a:extLst>
              <a:ext uri="{FF2B5EF4-FFF2-40B4-BE49-F238E27FC236}">
                <a16:creationId xmlns:a16="http://schemas.microsoft.com/office/drawing/2014/main" id="{2047203F-3D55-9849-B5A8-89CB2DFA8E8D}"/>
              </a:ext>
            </a:extLst>
          </p:cNvPr>
          <p:cNvSpPr/>
          <p:nvPr userDrawn="1"/>
        </p:nvSpPr>
        <p:spPr>
          <a:xfrm>
            <a:off x="5456581" y="0"/>
            <a:ext cx="3687419" cy="665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3" name="Text Placeholder 10">
            <a:extLst>
              <a:ext uri="{FF2B5EF4-FFF2-40B4-BE49-F238E27FC236}">
                <a16:creationId xmlns:a16="http://schemas.microsoft.com/office/drawing/2014/main" id="{1FE158EF-81EC-7348-8554-C2895D0EF2C7}"/>
              </a:ext>
            </a:extLst>
          </p:cNvPr>
          <p:cNvSpPr>
            <a:spLocks noGrp="1"/>
          </p:cNvSpPr>
          <p:nvPr>
            <p:ph type="body" sz="quarter" idx="16" hasCustomPrompt="1"/>
          </p:nvPr>
        </p:nvSpPr>
        <p:spPr>
          <a:xfrm>
            <a:off x="519943" y="4164008"/>
            <a:ext cx="4361339" cy="923397"/>
          </a:xfrm>
          <a:prstGeom prst="rect">
            <a:avLst/>
          </a:prstGeom>
        </p:spPr>
        <p:txBody>
          <a:bodyPr anchor="ctr"/>
          <a:lstStyle>
            <a:lvl1pPr marL="0" indent="0" algn="ctr">
              <a:buNone/>
              <a:defRPr sz="315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Title</a:t>
            </a:r>
          </a:p>
        </p:txBody>
      </p:sp>
      <p:cxnSp>
        <p:nvCxnSpPr>
          <p:cNvPr id="14" name="Straight Connector 13">
            <a:extLst>
              <a:ext uri="{FF2B5EF4-FFF2-40B4-BE49-F238E27FC236}">
                <a16:creationId xmlns:a16="http://schemas.microsoft.com/office/drawing/2014/main" id="{EF79D05B-78CC-3C48-9190-359DA625C537}"/>
              </a:ext>
            </a:extLst>
          </p:cNvPr>
          <p:cNvCxnSpPr>
            <a:cxnSpLocks/>
          </p:cNvCxnSpPr>
          <p:nvPr userDrawn="1"/>
        </p:nvCxnSpPr>
        <p:spPr>
          <a:xfrm>
            <a:off x="519943" y="5103446"/>
            <a:ext cx="43613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490C4FCD-E75A-8644-A182-B9A0B87A7941}"/>
              </a:ext>
            </a:extLst>
          </p:cNvPr>
          <p:cNvSpPr>
            <a:spLocks noGrp="1"/>
          </p:cNvSpPr>
          <p:nvPr>
            <p:ph type="body" sz="quarter" idx="17" hasCustomPrompt="1"/>
          </p:nvPr>
        </p:nvSpPr>
        <p:spPr>
          <a:xfrm>
            <a:off x="519943" y="5408511"/>
            <a:ext cx="4361339" cy="227856"/>
          </a:xfrm>
          <a:prstGeom prst="rect">
            <a:avLst/>
          </a:prstGeom>
        </p:spPr>
        <p:txBody>
          <a:bodyPr anchor="ctr"/>
          <a:lstStyle>
            <a:lvl1pPr marL="0" indent="0" algn="ctr">
              <a:buNone/>
              <a:defRPr sz="1350" b="0" i="0" spc="225">
                <a:solidFill>
                  <a:schemeClr val="bg1"/>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SPEAKER NAME | MONTH, DAY, YEAR</a:t>
            </a:r>
          </a:p>
        </p:txBody>
      </p:sp>
      <p:sp>
        <p:nvSpPr>
          <p:cNvPr id="16" name="Text Placeholder 10">
            <a:extLst>
              <a:ext uri="{FF2B5EF4-FFF2-40B4-BE49-F238E27FC236}">
                <a16:creationId xmlns:a16="http://schemas.microsoft.com/office/drawing/2014/main" id="{95860814-5FAC-4243-8627-D08742D63C2C}"/>
              </a:ext>
            </a:extLst>
          </p:cNvPr>
          <p:cNvSpPr>
            <a:spLocks noGrp="1"/>
          </p:cNvSpPr>
          <p:nvPr>
            <p:ph type="body" sz="quarter" idx="18" hasCustomPrompt="1"/>
          </p:nvPr>
        </p:nvSpPr>
        <p:spPr>
          <a:xfrm>
            <a:off x="519943" y="3896614"/>
            <a:ext cx="4361339" cy="227856"/>
          </a:xfrm>
          <a:prstGeom prst="rect">
            <a:avLst/>
          </a:prstGeom>
        </p:spPr>
        <p:txBody>
          <a:bodyPr anchor="t"/>
          <a:lstStyle>
            <a:lvl1pPr marL="0" indent="0" algn="ctr">
              <a:buNone/>
              <a:defRPr sz="1350" b="0" i="0" spc="225">
                <a:solidFill>
                  <a:srgbClr val="6FB1C8"/>
                </a:solidFill>
                <a:latin typeface="DIN 2014" panose="020B0504020202020204" pitchFamily="34" charset="77"/>
                <a:ea typeface="DIN 2014" panose="020B0504020202020204" pitchFamily="34" charset="77"/>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PRESENTATION SMALL TITLE</a:t>
            </a:r>
          </a:p>
        </p:txBody>
      </p:sp>
      <p:sp>
        <p:nvSpPr>
          <p:cNvPr id="28" name="Picture Placeholder 27">
            <a:extLst>
              <a:ext uri="{FF2B5EF4-FFF2-40B4-BE49-F238E27FC236}">
                <a16:creationId xmlns:a16="http://schemas.microsoft.com/office/drawing/2014/main" id="{179E379C-5C7D-4742-B9BF-F672078BF18F}"/>
              </a:ext>
            </a:extLst>
          </p:cNvPr>
          <p:cNvSpPr>
            <a:spLocks noGrp="1"/>
          </p:cNvSpPr>
          <p:nvPr>
            <p:ph type="pic" sz="quarter" idx="10" hasCustomPrompt="1"/>
          </p:nvPr>
        </p:nvSpPr>
        <p:spPr>
          <a:xfrm>
            <a:off x="5456582" y="1"/>
            <a:ext cx="3687418" cy="2933533"/>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2" name="Picture Placeholder 27">
            <a:extLst>
              <a:ext uri="{FF2B5EF4-FFF2-40B4-BE49-F238E27FC236}">
                <a16:creationId xmlns:a16="http://schemas.microsoft.com/office/drawing/2014/main" id="{E211212F-ACE9-654E-B981-6BC9B8A04E95}"/>
              </a:ext>
            </a:extLst>
          </p:cNvPr>
          <p:cNvSpPr>
            <a:spLocks noGrp="1"/>
          </p:cNvSpPr>
          <p:nvPr>
            <p:ph type="pic" sz="quarter" idx="14" hasCustomPrompt="1"/>
          </p:nvPr>
        </p:nvSpPr>
        <p:spPr>
          <a:xfrm>
            <a:off x="5456582" y="3040195"/>
            <a:ext cx="1803654" cy="357264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
        <p:nvSpPr>
          <p:cNvPr id="27" name="Picture Placeholder 27">
            <a:extLst>
              <a:ext uri="{FF2B5EF4-FFF2-40B4-BE49-F238E27FC236}">
                <a16:creationId xmlns:a16="http://schemas.microsoft.com/office/drawing/2014/main" id="{14A5251C-F31A-D042-BDF3-092512EEF1ED}"/>
              </a:ext>
            </a:extLst>
          </p:cNvPr>
          <p:cNvSpPr>
            <a:spLocks noGrp="1"/>
          </p:cNvSpPr>
          <p:nvPr>
            <p:ph type="pic" sz="quarter" idx="15" hasCustomPrompt="1"/>
          </p:nvPr>
        </p:nvSpPr>
        <p:spPr>
          <a:xfrm>
            <a:off x="7332447" y="3040195"/>
            <a:ext cx="1803654" cy="357264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3272060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hart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2" name="Chart Placeholder 44">
            <a:extLst>
              <a:ext uri="{FF2B5EF4-FFF2-40B4-BE49-F238E27FC236}">
                <a16:creationId xmlns:a16="http://schemas.microsoft.com/office/drawing/2014/main" id="{2C26EB36-B3F8-FE4A-9390-88E5E8F1242D}"/>
              </a:ext>
            </a:extLst>
          </p:cNvPr>
          <p:cNvSpPr>
            <a:spLocks noGrp="1"/>
          </p:cNvSpPr>
          <p:nvPr>
            <p:ph type="chart" sz="quarter" idx="19" hasCustomPrompt="1"/>
          </p:nvPr>
        </p:nvSpPr>
        <p:spPr>
          <a:xfrm>
            <a:off x="67141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5" name="Chart Placeholder 44">
            <a:extLst>
              <a:ext uri="{FF2B5EF4-FFF2-40B4-BE49-F238E27FC236}">
                <a16:creationId xmlns:a16="http://schemas.microsoft.com/office/drawing/2014/main" id="{345C7CD0-FF69-CC40-BF05-9E36A3D7614E}"/>
              </a:ext>
            </a:extLst>
          </p:cNvPr>
          <p:cNvSpPr>
            <a:spLocks noGrp="1"/>
          </p:cNvSpPr>
          <p:nvPr>
            <p:ph type="chart" sz="quarter" idx="21" hasCustomPrompt="1"/>
          </p:nvPr>
        </p:nvSpPr>
        <p:spPr>
          <a:xfrm>
            <a:off x="327745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a:t>
            </a:r>
          </a:p>
        </p:txBody>
      </p:sp>
      <p:sp>
        <p:nvSpPr>
          <p:cNvPr id="28" name="Chart Placeholder 44">
            <a:extLst>
              <a:ext uri="{FF2B5EF4-FFF2-40B4-BE49-F238E27FC236}">
                <a16:creationId xmlns:a16="http://schemas.microsoft.com/office/drawing/2014/main" id="{BAD6020D-D65D-E342-B0A2-521C11FE3C64}"/>
              </a:ext>
            </a:extLst>
          </p:cNvPr>
          <p:cNvSpPr>
            <a:spLocks noGrp="1"/>
          </p:cNvSpPr>
          <p:nvPr>
            <p:ph type="chart" sz="quarter" idx="23" hasCustomPrompt="1"/>
          </p:nvPr>
        </p:nvSpPr>
        <p:spPr>
          <a:xfrm>
            <a:off x="5883498" y="2689675"/>
            <a:ext cx="2455831" cy="2932192"/>
          </a:xfrm>
          <a:prstGeom prst="rect">
            <a:avLst/>
          </a:prstGeom>
        </p:spPr>
        <p:txBody>
          <a:bodyPr anchor="ctr"/>
          <a:lstStyle>
            <a:lvl1pPr marL="0" indent="0" algn="ctr">
              <a:buNone/>
              <a:defRPr sz="1500" b="0" i="1">
                <a:solidFill>
                  <a:schemeClr val="bg1">
                    <a:lumMod val="75000"/>
                  </a:schemeClr>
                </a:solidFill>
                <a:latin typeface="DIN 2014" panose="020B0504020202020204" pitchFamily="34" charset="77"/>
                <a:ea typeface="DIN 2014" panose="020B0504020202020204" pitchFamily="34" charset="77"/>
                <a:cs typeface="Gotham Medium Italic" charset="0"/>
              </a:defRPr>
            </a:lvl1pPr>
          </a:lstStyle>
          <a:p>
            <a:r>
              <a:rPr lang="en-US" dirty="0"/>
              <a:t>Insert Chart Here</a:t>
            </a:r>
          </a:p>
        </p:txBody>
      </p:sp>
    </p:spTree>
    <p:extLst>
      <p:ext uri="{BB962C8B-B14F-4D97-AF65-F5344CB8AC3E}">
        <p14:creationId xmlns:p14="http://schemas.microsoft.com/office/powerpoint/2010/main" val="942816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Layout - Icons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4" name="Text Placeholder 6">
            <a:extLst>
              <a:ext uri="{FF2B5EF4-FFF2-40B4-BE49-F238E27FC236}">
                <a16:creationId xmlns:a16="http://schemas.microsoft.com/office/drawing/2014/main" id="{54D0FBA8-8DE7-7E42-9A16-492831E007FE}"/>
              </a:ext>
            </a:extLst>
          </p:cNvPr>
          <p:cNvSpPr>
            <a:spLocks noGrp="1"/>
          </p:cNvSpPr>
          <p:nvPr>
            <p:ph type="body" sz="quarter" idx="13" hasCustomPrompt="1"/>
          </p:nvPr>
        </p:nvSpPr>
        <p:spPr>
          <a:xfrm>
            <a:off x="1386871"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5" name="Text Placeholder 6">
            <a:extLst>
              <a:ext uri="{FF2B5EF4-FFF2-40B4-BE49-F238E27FC236}">
                <a16:creationId xmlns:a16="http://schemas.microsoft.com/office/drawing/2014/main" id="{4A3A12F6-E1B2-B546-A883-022D6A5292A4}"/>
              </a:ext>
            </a:extLst>
          </p:cNvPr>
          <p:cNvSpPr>
            <a:spLocks noGrp="1"/>
          </p:cNvSpPr>
          <p:nvPr>
            <p:ph type="body" sz="quarter" idx="25" hasCustomPrompt="1"/>
          </p:nvPr>
        </p:nvSpPr>
        <p:spPr>
          <a:xfrm>
            <a:off x="36766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6" name="Text Placeholder 6">
            <a:extLst>
              <a:ext uri="{FF2B5EF4-FFF2-40B4-BE49-F238E27FC236}">
                <a16:creationId xmlns:a16="http://schemas.microsoft.com/office/drawing/2014/main" id="{ED2B452F-4E20-AF4E-8486-BCE000BAAA34}"/>
              </a:ext>
            </a:extLst>
          </p:cNvPr>
          <p:cNvSpPr>
            <a:spLocks noGrp="1"/>
          </p:cNvSpPr>
          <p:nvPr>
            <p:ph type="body" sz="quarter" idx="26" hasCustomPrompt="1"/>
          </p:nvPr>
        </p:nvSpPr>
        <p:spPr>
          <a:xfrm>
            <a:off x="5966472" y="3319585"/>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7" name="Text Placeholder 6">
            <a:extLst>
              <a:ext uri="{FF2B5EF4-FFF2-40B4-BE49-F238E27FC236}">
                <a16:creationId xmlns:a16="http://schemas.microsoft.com/office/drawing/2014/main" id="{4990D291-7154-EA4E-9167-803F20D7A671}"/>
              </a:ext>
            </a:extLst>
          </p:cNvPr>
          <p:cNvSpPr>
            <a:spLocks noGrp="1"/>
          </p:cNvSpPr>
          <p:nvPr>
            <p:ph type="body" sz="quarter" idx="27" hasCustomPrompt="1"/>
          </p:nvPr>
        </p:nvSpPr>
        <p:spPr>
          <a:xfrm>
            <a:off x="1386871"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8" name="Text Placeholder 6">
            <a:extLst>
              <a:ext uri="{FF2B5EF4-FFF2-40B4-BE49-F238E27FC236}">
                <a16:creationId xmlns:a16="http://schemas.microsoft.com/office/drawing/2014/main" id="{B4A8CC53-22B6-DE40-9F4C-4BA83774B42D}"/>
              </a:ext>
            </a:extLst>
          </p:cNvPr>
          <p:cNvSpPr>
            <a:spLocks noGrp="1"/>
          </p:cNvSpPr>
          <p:nvPr>
            <p:ph type="body" sz="quarter" idx="28" hasCustomPrompt="1"/>
          </p:nvPr>
        </p:nvSpPr>
        <p:spPr>
          <a:xfrm>
            <a:off x="36766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19" name="Text Placeholder 6">
            <a:extLst>
              <a:ext uri="{FF2B5EF4-FFF2-40B4-BE49-F238E27FC236}">
                <a16:creationId xmlns:a16="http://schemas.microsoft.com/office/drawing/2014/main" id="{7FBE0413-5CA9-6341-9066-E6ABAAF92CFF}"/>
              </a:ext>
            </a:extLst>
          </p:cNvPr>
          <p:cNvSpPr>
            <a:spLocks noGrp="1"/>
          </p:cNvSpPr>
          <p:nvPr>
            <p:ph type="body" sz="quarter" idx="29" hasCustomPrompt="1"/>
          </p:nvPr>
        </p:nvSpPr>
        <p:spPr>
          <a:xfrm>
            <a:off x="5966472" y="5441474"/>
            <a:ext cx="1773293" cy="251431"/>
          </a:xfrm>
          <a:prstGeom prst="rect">
            <a:avLst/>
          </a:prstGeom>
        </p:spPr>
        <p:txBody>
          <a:bodyPr anchor="ctr"/>
          <a:lstStyle>
            <a:lvl1pPr marL="0" indent="0" algn="ctr">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Item Here</a:t>
            </a:r>
          </a:p>
        </p:txBody>
      </p:sp>
      <p:sp>
        <p:nvSpPr>
          <p:cNvPr id="20" name="Text Placeholder 2">
            <a:extLst>
              <a:ext uri="{FF2B5EF4-FFF2-40B4-BE49-F238E27FC236}">
                <a16:creationId xmlns:a16="http://schemas.microsoft.com/office/drawing/2014/main" id="{16A8557C-C16C-6844-AAE3-9C72A341F959}"/>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sp>
        <p:nvSpPr>
          <p:cNvPr id="21" name="Picture Placeholder 48">
            <a:extLst>
              <a:ext uri="{FF2B5EF4-FFF2-40B4-BE49-F238E27FC236}">
                <a16:creationId xmlns:a16="http://schemas.microsoft.com/office/drawing/2014/main" id="{9BE39E6B-B641-074F-BF3F-B43614016799}"/>
              </a:ext>
            </a:extLst>
          </p:cNvPr>
          <p:cNvSpPr>
            <a:spLocks noGrp="1"/>
          </p:cNvSpPr>
          <p:nvPr>
            <p:ph type="pic" sz="quarter" idx="19" hasCustomPrompt="1"/>
          </p:nvPr>
        </p:nvSpPr>
        <p:spPr>
          <a:xfrm>
            <a:off x="1666776"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2" name="Picture Placeholder 48">
            <a:extLst>
              <a:ext uri="{FF2B5EF4-FFF2-40B4-BE49-F238E27FC236}">
                <a16:creationId xmlns:a16="http://schemas.microsoft.com/office/drawing/2014/main" id="{8C01DB02-1339-BB4C-9F76-98610CEB7775}"/>
              </a:ext>
            </a:extLst>
          </p:cNvPr>
          <p:cNvSpPr>
            <a:spLocks noGrp="1"/>
          </p:cNvSpPr>
          <p:nvPr>
            <p:ph type="pic" sz="quarter" idx="20" hasCustomPrompt="1"/>
          </p:nvPr>
        </p:nvSpPr>
        <p:spPr>
          <a:xfrm>
            <a:off x="6261840"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3" name="Picture Placeholder 48">
            <a:extLst>
              <a:ext uri="{FF2B5EF4-FFF2-40B4-BE49-F238E27FC236}">
                <a16:creationId xmlns:a16="http://schemas.microsoft.com/office/drawing/2014/main" id="{C7CD9FE2-B2B0-3144-81FD-DD0FCAE32423}"/>
              </a:ext>
            </a:extLst>
          </p:cNvPr>
          <p:cNvSpPr>
            <a:spLocks noGrp="1"/>
          </p:cNvSpPr>
          <p:nvPr>
            <p:ph type="pic" sz="quarter" idx="21" hasCustomPrompt="1"/>
          </p:nvPr>
        </p:nvSpPr>
        <p:spPr>
          <a:xfrm>
            <a:off x="3956577" y="1976313"/>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4" name="Picture Placeholder 48">
            <a:extLst>
              <a:ext uri="{FF2B5EF4-FFF2-40B4-BE49-F238E27FC236}">
                <a16:creationId xmlns:a16="http://schemas.microsoft.com/office/drawing/2014/main" id="{34EC9879-2F63-B941-8ECF-D04FC64F260B}"/>
              </a:ext>
            </a:extLst>
          </p:cNvPr>
          <p:cNvSpPr>
            <a:spLocks noGrp="1"/>
          </p:cNvSpPr>
          <p:nvPr>
            <p:ph type="pic" sz="quarter" idx="22" hasCustomPrompt="1"/>
          </p:nvPr>
        </p:nvSpPr>
        <p:spPr>
          <a:xfrm>
            <a:off x="1666776"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5" name="Picture Placeholder 48">
            <a:extLst>
              <a:ext uri="{FF2B5EF4-FFF2-40B4-BE49-F238E27FC236}">
                <a16:creationId xmlns:a16="http://schemas.microsoft.com/office/drawing/2014/main" id="{A54557CB-FF1C-1441-B2C1-7CDDCDB82652}"/>
              </a:ext>
            </a:extLst>
          </p:cNvPr>
          <p:cNvSpPr>
            <a:spLocks noGrp="1"/>
          </p:cNvSpPr>
          <p:nvPr>
            <p:ph type="pic" sz="quarter" idx="23" hasCustomPrompt="1"/>
          </p:nvPr>
        </p:nvSpPr>
        <p:spPr>
          <a:xfrm>
            <a:off x="6261840"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
        <p:nvSpPr>
          <p:cNvPr id="26" name="Picture Placeholder 48">
            <a:extLst>
              <a:ext uri="{FF2B5EF4-FFF2-40B4-BE49-F238E27FC236}">
                <a16:creationId xmlns:a16="http://schemas.microsoft.com/office/drawing/2014/main" id="{EE5F699D-6694-BA4F-9FE8-A80880971393}"/>
              </a:ext>
            </a:extLst>
          </p:cNvPr>
          <p:cNvSpPr>
            <a:spLocks noGrp="1"/>
          </p:cNvSpPr>
          <p:nvPr>
            <p:ph type="pic" sz="quarter" idx="24" hasCustomPrompt="1"/>
          </p:nvPr>
        </p:nvSpPr>
        <p:spPr>
          <a:xfrm>
            <a:off x="3956577" y="4099187"/>
            <a:ext cx="1197864" cy="1197864"/>
          </a:xfrm>
          <a:prstGeom prst="ellipse">
            <a:avLst/>
          </a:prstGeom>
          <a:ln w="28575">
            <a:solidFill>
              <a:srgbClr val="EE7623"/>
            </a:solidFill>
          </a:ln>
        </p:spPr>
        <p:txBody>
          <a:bodyPr anchor="ctr"/>
          <a:lstStyle>
            <a:lvl1pPr marL="0" indent="0" algn="ctr">
              <a:buNone/>
              <a:defRPr sz="750" b="1" i="1">
                <a:solidFill>
                  <a:schemeClr val="tx1">
                    <a:lumMod val="50000"/>
                    <a:lumOff val="50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 HERE</a:t>
            </a:r>
          </a:p>
        </p:txBody>
      </p:sp>
    </p:spTree>
    <p:extLst>
      <p:ext uri="{BB962C8B-B14F-4D97-AF65-F5344CB8AC3E}">
        <p14:creationId xmlns:p14="http://schemas.microsoft.com/office/powerpoint/2010/main" val="1322190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Col. Layout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C2C0ED-8F9E-8941-9393-6BA0F2601A0B}"/>
              </a:ext>
            </a:extLst>
          </p:cNvPr>
          <p:cNvSpPr/>
          <p:nvPr userDrawn="1"/>
        </p:nvSpPr>
        <p:spPr>
          <a:xfrm>
            <a:off x="0" y="1"/>
            <a:ext cx="9144000" cy="1583103"/>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7" name="Text Placeholder 2">
            <a:extLst>
              <a:ext uri="{FF2B5EF4-FFF2-40B4-BE49-F238E27FC236}">
                <a16:creationId xmlns:a16="http://schemas.microsoft.com/office/drawing/2014/main" id="{62C875D7-7D65-AB4D-8EB2-5881A4A8868A}"/>
              </a:ext>
            </a:extLst>
          </p:cNvPr>
          <p:cNvSpPr>
            <a:spLocks noGrp="1"/>
          </p:cNvSpPr>
          <p:nvPr>
            <p:ph type="body" sz="quarter" idx="18" hasCustomPrompt="1"/>
          </p:nvPr>
        </p:nvSpPr>
        <p:spPr>
          <a:xfrm>
            <a:off x="469176" y="450974"/>
            <a:ext cx="8238952" cy="681155"/>
          </a:xfrm>
          <a:prstGeom prst="rect">
            <a:avLst/>
          </a:prstGeom>
        </p:spPr>
        <p:txBody>
          <a:bodyPr anchor="ctr"/>
          <a:lstStyle>
            <a:lvl1pPr marL="0" indent="0" algn="ctr">
              <a:buNone/>
              <a:defRPr sz="2850" b="1" i="0">
                <a:solidFill>
                  <a:schemeClr val="bg1"/>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Descriptive Statement or Sentence Here</a:t>
            </a:r>
          </a:p>
        </p:txBody>
      </p:sp>
      <p:cxnSp>
        <p:nvCxnSpPr>
          <p:cNvPr id="20" name="Straight Connector 19">
            <a:extLst>
              <a:ext uri="{FF2B5EF4-FFF2-40B4-BE49-F238E27FC236}">
                <a16:creationId xmlns:a16="http://schemas.microsoft.com/office/drawing/2014/main" id="{71EF15CA-B214-7A4A-BD85-26291D1168C6}"/>
              </a:ext>
            </a:extLst>
          </p:cNvPr>
          <p:cNvCxnSpPr/>
          <p:nvPr userDrawn="1"/>
        </p:nvCxnSpPr>
        <p:spPr>
          <a:xfrm>
            <a:off x="67182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18206E1-AA8A-9A4A-AFCD-68F6C5E0C315}"/>
              </a:ext>
            </a:extLst>
          </p:cNvPr>
          <p:cNvSpPr>
            <a:spLocks noGrp="1"/>
          </p:cNvSpPr>
          <p:nvPr>
            <p:ph type="body" sz="quarter" idx="12" hasCustomPrompt="1"/>
          </p:nvPr>
        </p:nvSpPr>
        <p:spPr>
          <a:xfrm>
            <a:off x="67182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3" name="Straight Connector 22">
            <a:extLst>
              <a:ext uri="{FF2B5EF4-FFF2-40B4-BE49-F238E27FC236}">
                <a16:creationId xmlns:a16="http://schemas.microsoft.com/office/drawing/2014/main" id="{E1D476FB-25E5-6E4C-A845-0A23537D2A33}"/>
              </a:ext>
            </a:extLst>
          </p:cNvPr>
          <p:cNvCxnSpPr/>
          <p:nvPr userDrawn="1"/>
        </p:nvCxnSpPr>
        <p:spPr>
          <a:xfrm>
            <a:off x="327786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6EF1D3FF-A6B6-3A40-BD2C-DC28FEE1F098}"/>
              </a:ext>
            </a:extLst>
          </p:cNvPr>
          <p:cNvSpPr>
            <a:spLocks noGrp="1"/>
          </p:cNvSpPr>
          <p:nvPr>
            <p:ph type="body" sz="quarter" idx="20" hasCustomPrompt="1"/>
          </p:nvPr>
        </p:nvSpPr>
        <p:spPr>
          <a:xfrm>
            <a:off x="327786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cxnSp>
        <p:nvCxnSpPr>
          <p:cNvPr id="26" name="Straight Connector 25">
            <a:extLst>
              <a:ext uri="{FF2B5EF4-FFF2-40B4-BE49-F238E27FC236}">
                <a16:creationId xmlns:a16="http://schemas.microsoft.com/office/drawing/2014/main" id="{6E92BF47-BB80-3B45-B2D8-7939BE837546}"/>
              </a:ext>
            </a:extLst>
          </p:cNvPr>
          <p:cNvCxnSpPr/>
          <p:nvPr userDrawn="1"/>
        </p:nvCxnSpPr>
        <p:spPr>
          <a:xfrm>
            <a:off x="5883908" y="2495599"/>
            <a:ext cx="24555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B25F24F1-4912-C040-B597-D916E627E93F}"/>
              </a:ext>
            </a:extLst>
          </p:cNvPr>
          <p:cNvSpPr>
            <a:spLocks noGrp="1"/>
          </p:cNvSpPr>
          <p:nvPr>
            <p:ph type="body" sz="quarter" idx="22" hasCustomPrompt="1"/>
          </p:nvPr>
        </p:nvSpPr>
        <p:spPr>
          <a:xfrm>
            <a:off x="5883908" y="1952911"/>
            <a:ext cx="2455569" cy="366956"/>
          </a:xfrm>
          <a:prstGeom prst="rect">
            <a:avLst/>
          </a:prstGeom>
        </p:spPr>
        <p:txBody>
          <a:bodyPr anchor="ctr"/>
          <a:lstStyle>
            <a:lvl1pPr marL="0" indent="0" algn="l">
              <a:buFont typeface="Arial" charset="0"/>
              <a:buNone/>
              <a:defRPr sz="150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Title Here</a:t>
            </a:r>
          </a:p>
        </p:txBody>
      </p:sp>
      <p:sp>
        <p:nvSpPr>
          <p:cNvPr id="13" name="Text Placeholder 6">
            <a:extLst>
              <a:ext uri="{FF2B5EF4-FFF2-40B4-BE49-F238E27FC236}">
                <a16:creationId xmlns:a16="http://schemas.microsoft.com/office/drawing/2014/main" id="{16CBE99A-15E5-B443-8B11-E57CA756BA87}"/>
              </a:ext>
            </a:extLst>
          </p:cNvPr>
          <p:cNvSpPr>
            <a:spLocks noGrp="1"/>
          </p:cNvSpPr>
          <p:nvPr>
            <p:ph type="body" sz="quarter" idx="15" hasCustomPrompt="1"/>
          </p:nvPr>
        </p:nvSpPr>
        <p:spPr>
          <a:xfrm>
            <a:off x="67141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4" name="Text Placeholder 6">
            <a:extLst>
              <a:ext uri="{FF2B5EF4-FFF2-40B4-BE49-F238E27FC236}">
                <a16:creationId xmlns:a16="http://schemas.microsoft.com/office/drawing/2014/main" id="{4E702E84-76B6-E346-A973-957552704D9D}"/>
              </a:ext>
            </a:extLst>
          </p:cNvPr>
          <p:cNvSpPr>
            <a:spLocks noGrp="1"/>
          </p:cNvSpPr>
          <p:nvPr>
            <p:ph type="body" sz="quarter" idx="23" hasCustomPrompt="1"/>
          </p:nvPr>
        </p:nvSpPr>
        <p:spPr>
          <a:xfrm>
            <a:off x="3312852"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
        <p:nvSpPr>
          <p:cNvPr id="15" name="Text Placeholder 6">
            <a:extLst>
              <a:ext uri="{FF2B5EF4-FFF2-40B4-BE49-F238E27FC236}">
                <a16:creationId xmlns:a16="http://schemas.microsoft.com/office/drawing/2014/main" id="{DDE42ECE-DCD7-E742-A18E-7C20670E0D97}"/>
              </a:ext>
            </a:extLst>
          </p:cNvPr>
          <p:cNvSpPr>
            <a:spLocks noGrp="1"/>
          </p:cNvSpPr>
          <p:nvPr>
            <p:ph type="body" sz="quarter" idx="24" hasCustomPrompt="1"/>
          </p:nvPr>
        </p:nvSpPr>
        <p:spPr>
          <a:xfrm>
            <a:off x="5883908" y="2689675"/>
            <a:ext cx="2455831" cy="2949125"/>
          </a:xfrm>
          <a:prstGeom prst="rect">
            <a:avLst/>
          </a:prstGeom>
        </p:spPr>
        <p:txBody>
          <a:bodyPr anchor="t"/>
          <a:lstStyle>
            <a:lvl1pPr marL="128588" marR="0" indent="-128588" algn="l" defTabSz="685800" rtl="0" eaLnBrk="1" fontAlgn="auto" latinLnBrk="0" hangingPunct="1">
              <a:lnSpc>
                <a:spcPts val="1500"/>
              </a:lnSpc>
              <a:spcBef>
                <a:spcPts val="750"/>
              </a:spcBef>
              <a:spcAft>
                <a:spcPts val="0"/>
              </a:spcAft>
              <a:buClr>
                <a:srgbClr val="EE7623"/>
              </a:buClr>
              <a:buSzTx/>
              <a:buFont typeface="Arial" charset="0"/>
              <a:buChar char="•"/>
              <a:tabLst/>
              <a:defRPr sz="10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Insert content in the form of a short statement here. Bullet points help keep your content organized.</a:t>
            </a:r>
          </a:p>
          <a:p>
            <a:pPr lvl="0"/>
            <a:endParaRPr lang="en-US" dirty="0"/>
          </a:p>
        </p:txBody>
      </p:sp>
    </p:spTree>
    <p:extLst>
      <p:ext uri="{BB962C8B-B14F-4D97-AF65-F5344CB8AC3E}">
        <p14:creationId xmlns:p14="http://schemas.microsoft.com/office/powerpoint/2010/main" val="35566553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294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Large Title (Blu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A764252-C1B6-764A-BEF9-CD62D80107C2}"/>
              </a:ext>
            </a:extLst>
          </p:cNvPr>
          <p:cNvSpPr>
            <a:spLocks noGrp="1"/>
          </p:cNvSpPr>
          <p:nvPr>
            <p:ph type="body" sz="quarter" idx="10" hasCustomPrompt="1"/>
          </p:nvPr>
        </p:nvSpPr>
        <p:spPr>
          <a:xfrm>
            <a:off x="469176" y="708324"/>
            <a:ext cx="8175094"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3" name="Straight Connector 2">
            <a:extLst>
              <a:ext uri="{FF2B5EF4-FFF2-40B4-BE49-F238E27FC236}">
                <a16:creationId xmlns:a16="http://schemas.microsoft.com/office/drawing/2014/main" id="{0FC4DB69-80BC-C542-B36D-C9B5850D4C91}"/>
              </a:ext>
            </a:extLst>
          </p:cNvPr>
          <p:cNvCxnSpPr/>
          <p:nvPr userDrawn="1"/>
        </p:nvCxnSpPr>
        <p:spPr>
          <a:xfrm>
            <a:off x="469177" y="1596210"/>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21204213-21AA-344F-944A-EF672A98586D}"/>
              </a:ext>
            </a:extLst>
          </p:cNvPr>
          <p:cNvSpPr>
            <a:spLocks noGrp="1"/>
          </p:cNvSpPr>
          <p:nvPr>
            <p:ph type="body" sz="quarter" idx="13" hasCustomPrompt="1"/>
          </p:nvPr>
        </p:nvSpPr>
        <p:spPr>
          <a:xfrm>
            <a:off x="469473" y="1841263"/>
            <a:ext cx="8174797" cy="3815258"/>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960818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Small Title (Blu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EB6C89F-0254-6141-AF5D-E115C8E04783}"/>
              </a:ext>
            </a:extLst>
          </p:cNvPr>
          <p:cNvSpPr>
            <a:spLocks noGrp="1"/>
          </p:cNvSpPr>
          <p:nvPr>
            <p:ph type="body" sz="quarter" idx="10" hasCustomPrompt="1"/>
          </p:nvPr>
        </p:nvSpPr>
        <p:spPr>
          <a:xfrm>
            <a:off x="469176" y="465436"/>
            <a:ext cx="8175094"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6" name="Straight Connector 5">
            <a:extLst>
              <a:ext uri="{FF2B5EF4-FFF2-40B4-BE49-F238E27FC236}">
                <a16:creationId xmlns:a16="http://schemas.microsoft.com/office/drawing/2014/main" id="{17DA5EFE-29B2-034C-9BFC-DDA89A863B4A}"/>
              </a:ext>
            </a:extLst>
          </p:cNvPr>
          <p:cNvCxnSpPr/>
          <p:nvPr userDrawn="1"/>
        </p:nvCxnSpPr>
        <p:spPr>
          <a:xfrm>
            <a:off x="469177" y="996135"/>
            <a:ext cx="8175092"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21">
            <a:extLst>
              <a:ext uri="{FF2B5EF4-FFF2-40B4-BE49-F238E27FC236}">
                <a16:creationId xmlns:a16="http://schemas.microsoft.com/office/drawing/2014/main" id="{0A6AFA94-3223-4E4E-A233-6F357EFD260A}"/>
              </a:ext>
            </a:extLst>
          </p:cNvPr>
          <p:cNvSpPr>
            <a:spLocks noGrp="1"/>
          </p:cNvSpPr>
          <p:nvPr>
            <p:ph type="body" sz="quarter" idx="13" hasCustomPrompt="1"/>
          </p:nvPr>
        </p:nvSpPr>
        <p:spPr>
          <a:xfrm>
            <a:off x="469473" y="1177883"/>
            <a:ext cx="8174797" cy="4478638"/>
          </a:xfrm>
          <a:prstGeom prst="rect">
            <a:avLst/>
          </a:prstGeo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A sentence or descriptive statement goes in this space here. Provide information about the content. Text will automatically resize to fit your content. </a:t>
            </a:r>
          </a:p>
        </p:txBody>
      </p:sp>
    </p:spTree>
    <p:extLst>
      <p:ext uri="{BB962C8B-B14F-4D97-AF65-F5344CB8AC3E}">
        <p14:creationId xmlns:p14="http://schemas.microsoft.com/office/powerpoint/2010/main" val="2972330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F90D11F2-D8E0-614A-839E-F19C2359C34C}"/>
              </a:ext>
            </a:extLst>
          </p:cNvPr>
          <p:cNvSpPr>
            <a:spLocks noGrp="1"/>
          </p:cNvSpPr>
          <p:nvPr>
            <p:ph type="body" sz="quarter" idx="13" hasCustomPrompt="1"/>
          </p:nvPr>
        </p:nvSpPr>
        <p:spPr>
          <a:xfrm>
            <a:off x="469473"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5" name="Text Placeholder 21">
            <a:extLst>
              <a:ext uri="{FF2B5EF4-FFF2-40B4-BE49-F238E27FC236}">
                <a16:creationId xmlns:a16="http://schemas.microsoft.com/office/drawing/2014/main" id="{703E931C-24C2-4E4E-8D60-70D09F776EF0}"/>
              </a:ext>
            </a:extLst>
          </p:cNvPr>
          <p:cNvSpPr>
            <a:spLocks noGrp="1"/>
          </p:cNvSpPr>
          <p:nvPr>
            <p:ph type="body" sz="quarter" idx="16" hasCustomPrompt="1"/>
          </p:nvPr>
        </p:nvSpPr>
        <p:spPr>
          <a:xfrm>
            <a:off x="469473"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9920039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Title - Bullet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69473"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69473"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3997479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INSERT PHOTO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69177"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1245523" y="150024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1245523"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69177" y="146384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1245523" y="298547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1245523"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69177" y="294907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1245523" y="447070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1245523"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69177"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22" name="Text Placeholder 2">
            <a:extLst>
              <a:ext uri="{FF2B5EF4-FFF2-40B4-BE49-F238E27FC236}">
                <a16:creationId xmlns:a16="http://schemas.microsoft.com/office/drawing/2014/main" id="{916EF3A4-7727-9C4B-8790-13BF40566A0F}"/>
              </a:ext>
            </a:extLst>
          </p:cNvPr>
          <p:cNvSpPr>
            <a:spLocks noGrp="1"/>
          </p:cNvSpPr>
          <p:nvPr>
            <p:ph type="body" sz="quarter" idx="12" hasCustomPrompt="1"/>
          </p:nvPr>
        </p:nvSpPr>
        <p:spPr>
          <a:xfrm>
            <a:off x="469177"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Tree>
    <p:extLst>
      <p:ext uri="{BB962C8B-B14F-4D97-AF65-F5344CB8AC3E}">
        <p14:creationId xmlns:p14="http://schemas.microsoft.com/office/powerpoint/2010/main" val="482876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Title - Icons - Photo R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69177"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69177"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1245523" y="1951636"/>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1245523" y="21864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69177" y="19152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1245523" y="3436867"/>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1245523" y="36716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69177" y="34004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1245523" y="4922098"/>
            <a:ext cx="3651059" cy="234774"/>
          </a:xfrm>
          <a:prstGeom prst="rect">
            <a:avLst/>
          </a:prstGeom>
        </p:spPr>
        <p:txBody>
          <a:bodyPr anchor="ctr"/>
          <a:lstStyle>
            <a:lvl1pPr marL="0" indent="0" algn="l">
              <a:buFont typeface="Arial" charset="0"/>
              <a:buNone/>
              <a:defRPr lang="en-US" sz="1350" b="1" i="0" kern="1200" baseline="0" dirty="0">
                <a:solidFill>
                  <a:srgbClr val="12284C"/>
                </a:solidFill>
                <a:latin typeface="Palatino" pitchFamily="2" charset="77"/>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lvl="0" indent="0" algn="l" defTabSz="685800" rtl="0" eaLnBrk="1" latinLnBrk="0" hangingPunct="1">
              <a:lnSpc>
                <a:spcPct val="90000"/>
              </a:lnSpc>
              <a:spcBef>
                <a:spcPts val="750"/>
              </a:spcBef>
              <a:buFont typeface="Arial" charset="0"/>
              <a:buNone/>
            </a:pPr>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1245523" y="51568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69177" y="48857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249439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B5CBAE-C81B-BD46-9035-4915E694F61A}"/>
              </a:ext>
            </a:extLst>
          </p:cNvPr>
          <p:cNvSpPr/>
          <p:nvPr userDrawn="1"/>
        </p:nvSpPr>
        <p:spPr>
          <a:xfrm>
            <a:off x="0" y="1"/>
            <a:ext cx="9144000" cy="6593305"/>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cxnSp>
        <p:nvCxnSpPr>
          <p:cNvPr id="6" name="Straight Connector 5">
            <a:extLst>
              <a:ext uri="{FF2B5EF4-FFF2-40B4-BE49-F238E27FC236}">
                <a16:creationId xmlns:a16="http://schemas.microsoft.com/office/drawing/2014/main" id="{BA90DB52-AAB9-9A46-B964-0EC3617EDDB5}"/>
              </a:ext>
            </a:extLst>
          </p:cNvPr>
          <p:cNvCxnSpPr/>
          <p:nvPr userDrawn="1"/>
        </p:nvCxnSpPr>
        <p:spPr>
          <a:xfrm>
            <a:off x="519943" y="3894705"/>
            <a:ext cx="8104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443ACE97-5B26-5641-8662-E2C875097DA7}"/>
              </a:ext>
            </a:extLst>
          </p:cNvPr>
          <p:cNvSpPr>
            <a:spLocks noGrp="1"/>
          </p:cNvSpPr>
          <p:nvPr>
            <p:ph type="body" sz="quarter" idx="11" hasCustomPrompt="1"/>
          </p:nvPr>
        </p:nvSpPr>
        <p:spPr>
          <a:xfrm>
            <a:off x="534787" y="4380380"/>
            <a:ext cx="8089271" cy="1677833"/>
          </a:xfrm>
          <a:prstGeom prst="rect">
            <a:avLst/>
          </a:prstGeom>
        </p:spPr>
        <p:txBody>
          <a:bodyPr anchor="ctr"/>
          <a:lstStyle>
            <a:lvl1pPr marL="0" indent="0">
              <a:buNone/>
              <a:defRPr sz="3600" b="1" i="0">
                <a:solidFill>
                  <a:schemeClr val="bg1"/>
                </a:solidFill>
                <a:latin typeface="Palatino Linotype" panose="02040502050505030304" pitchFamily="18" charset="0"/>
                <a:ea typeface="Open Sans" panose="020B0606030504020204" pitchFamily="34" charset="0"/>
                <a:cs typeface="Open Sans" panose="020B0606030504020204" pitchFamily="34" charset="0"/>
              </a:defRPr>
            </a:lvl1pPr>
            <a:lvl2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Title or Sentence Here</a:t>
            </a:r>
          </a:p>
        </p:txBody>
      </p:sp>
      <p:pic>
        <p:nvPicPr>
          <p:cNvPr id="18" name="Picture 17">
            <a:extLst>
              <a:ext uri="{FF2B5EF4-FFF2-40B4-BE49-F238E27FC236}">
                <a16:creationId xmlns:a16="http://schemas.microsoft.com/office/drawing/2014/main" id="{18164754-FB42-0C4C-99A8-97F25266FF57}"/>
              </a:ext>
            </a:extLst>
          </p:cNvPr>
          <p:cNvPicPr>
            <a:picLocks noChangeAspect="1"/>
          </p:cNvPicPr>
          <p:nvPr userDrawn="1"/>
        </p:nvPicPr>
        <p:blipFill>
          <a:blip r:embed="rId2">
            <a:alphaModFix amt="20000"/>
          </a:blip>
          <a:stretch>
            <a:fillRect/>
          </a:stretch>
        </p:blipFill>
        <p:spPr>
          <a:xfrm>
            <a:off x="6475787" y="509439"/>
            <a:ext cx="1951609" cy="2013077"/>
          </a:xfrm>
          <a:prstGeom prst="rect">
            <a:avLst/>
          </a:prstGeom>
        </p:spPr>
      </p:pic>
    </p:spTree>
    <p:extLst>
      <p:ext uri="{BB962C8B-B14F-4D97-AF65-F5344CB8AC3E}">
        <p14:creationId xmlns:p14="http://schemas.microsoft.com/office/powerpoint/2010/main" val="16222845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rge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4235061"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4235062"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4235357" y="1841263"/>
            <a:ext cx="4427381"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4235357" y="3776897"/>
            <a:ext cx="4470824"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1162917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itle - Bullet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1" y="465436"/>
            <a:ext cx="4427406" cy="348952"/>
          </a:xfrm>
          <a:prstGeom prst="rect">
            <a:avLst/>
          </a:prstGeom>
        </p:spPr>
        <p:txBody>
          <a:bodyPr anchor="ctr"/>
          <a:lstStyle>
            <a:lvl1pPr marL="0" inden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7FBE6870-9580-184F-858D-CF07C363678C}"/>
              </a:ext>
            </a:extLst>
          </p:cNvPr>
          <p:cNvSpPr>
            <a:spLocks noGrp="1"/>
          </p:cNvSpPr>
          <p:nvPr>
            <p:ph type="body" sz="quarter" idx="14" hasCustomPrompt="1"/>
          </p:nvPr>
        </p:nvSpPr>
        <p:spPr>
          <a:xfrm>
            <a:off x="4235357" y="1177883"/>
            <a:ext cx="4427381" cy="1998632"/>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22" name="Text Placeholder 21">
            <a:extLst>
              <a:ext uri="{FF2B5EF4-FFF2-40B4-BE49-F238E27FC236}">
                <a16:creationId xmlns:a16="http://schemas.microsoft.com/office/drawing/2014/main" id="{20AC6A39-70AF-6646-8486-5299112D50A2}"/>
              </a:ext>
            </a:extLst>
          </p:cNvPr>
          <p:cNvSpPr>
            <a:spLocks noGrp="1"/>
          </p:cNvSpPr>
          <p:nvPr>
            <p:ph type="body" sz="quarter" idx="16" hasCustomPrompt="1"/>
          </p:nvPr>
        </p:nvSpPr>
        <p:spPr>
          <a:xfrm>
            <a:off x="4235357" y="3358262"/>
            <a:ext cx="4427110" cy="2244202"/>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Tree>
    <p:extLst>
      <p:ext uri="{BB962C8B-B14F-4D97-AF65-F5344CB8AC3E}">
        <p14:creationId xmlns:p14="http://schemas.microsoft.com/office/powerpoint/2010/main" val="2782397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mall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13" name="Text Placeholder 2">
            <a:extLst>
              <a:ext uri="{FF2B5EF4-FFF2-40B4-BE49-F238E27FC236}">
                <a16:creationId xmlns:a16="http://schemas.microsoft.com/office/drawing/2014/main" id="{012F48DD-CB83-3548-95E6-E2DE5FAB991A}"/>
              </a:ext>
            </a:extLst>
          </p:cNvPr>
          <p:cNvSpPr>
            <a:spLocks noGrp="1"/>
          </p:cNvSpPr>
          <p:nvPr>
            <p:ph type="body" sz="quarter" idx="12" hasCustomPrompt="1"/>
          </p:nvPr>
        </p:nvSpPr>
        <p:spPr>
          <a:xfrm>
            <a:off x="4235062" y="465436"/>
            <a:ext cx="4427406" cy="348952"/>
          </a:xfrm>
          <a:prstGeom prst="rect">
            <a:avLst/>
          </a:prstGeom>
        </p:spPr>
        <p:txBody>
          <a:bodyPr anchor="ctr"/>
          <a:lstStyle>
            <a:lvl1pPr marL="0" indent="0">
              <a:buNone/>
              <a:defRPr lang="en-US" sz="1350" b="1" i="0" kern="1200" baseline="0" dirty="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marL="0" lvl="0" indent="0" algn="l" defTabSz="685800" rtl="0" eaLnBrk="1" latinLnBrk="0" hangingPunct="1">
              <a:lnSpc>
                <a:spcPct val="90000"/>
              </a:lnSpc>
              <a:spcBef>
                <a:spcPts val="750"/>
              </a:spcBef>
              <a:buFont typeface="Arial" charset="0"/>
              <a:buNone/>
            </a:pPr>
            <a:r>
              <a:rPr lang="en-US" dirty="0"/>
              <a:t>Slide Title Here</a:t>
            </a:r>
          </a:p>
        </p:txBody>
      </p:sp>
      <p:cxnSp>
        <p:nvCxnSpPr>
          <p:cNvPr id="14" name="Straight Connector 13">
            <a:extLst>
              <a:ext uri="{FF2B5EF4-FFF2-40B4-BE49-F238E27FC236}">
                <a16:creationId xmlns:a16="http://schemas.microsoft.com/office/drawing/2014/main" id="{787E6EBD-D964-DA44-A762-DDB9B0F45031}"/>
              </a:ext>
            </a:extLst>
          </p:cNvPr>
          <p:cNvCxnSpPr>
            <a:cxnSpLocks/>
          </p:cNvCxnSpPr>
          <p:nvPr userDrawn="1"/>
        </p:nvCxnSpPr>
        <p:spPr>
          <a:xfrm>
            <a:off x="4235062" y="996135"/>
            <a:ext cx="4427405"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299819B-3280-AF47-B659-12FF09D29746}"/>
              </a:ext>
            </a:extLst>
          </p:cNvPr>
          <p:cNvSpPr>
            <a:spLocks noGrp="1"/>
          </p:cNvSpPr>
          <p:nvPr>
            <p:ph type="body" sz="quarter" idx="13" hasCustomPrompt="1"/>
          </p:nvPr>
        </p:nvSpPr>
        <p:spPr>
          <a:xfrm>
            <a:off x="5011408" y="150024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8" name="Text Placeholder 6">
            <a:extLst>
              <a:ext uri="{FF2B5EF4-FFF2-40B4-BE49-F238E27FC236}">
                <a16:creationId xmlns:a16="http://schemas.microsoft.com/office/drawing/2014/main" id="{060B945A-6509-C646-B3F4-5485F8BFE6FC}"/>
              </a:ext>
            </a:extLst>
          </p:cNvPr>
          <p:cNvSpPr>
            <a:spLocks noGrp="1"/>
          </p:cNvSpPr>
          <p:nvPr>
            <p:ph type="body" sz="quarter" idx="17" hasCustomPrompt="1"/>
          </p:nvPr>
        </p:nvSpPr>
        <p:spPr>
          <a:xfrm>
            <a:off x="5011408" y="1735021"/>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9" name="Picture Placeholder 48">
            <a:extLst>
              <a:ext uri="{FF2B5EF4-FFF2-40B4-BE49-F238E27FC236}">
                <a16:creationId xmlns:a16="http://schemas.microsoft.com/office/drawing/2014/main" id="{E2EFCE88-8944-3947-8ADB-954B5FC6F81B}"/>
              </a:ext>
            </a:extLst>
          </p:cNvPr>
          <p:cNvSpPr>
            <a:spLocks noGrp="1"/>
          </p:cNvSpPr>
          <p:nvPr>
            <p:ph type="pic" sz="quarter" idx="19" hasCustomPrompt="1"/>
          </p:nvPr>
        </p:nvSpPr>
        <p:spPr>
          <a:xfrm>
            <a:off x="4235062" y="1463848"/>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0" name="Text Placeholder 6">
            <a:extLst>
              <a:ext uri="{FF2B5EF4-FFF2-40B4-BE49-F238E27FC236}">
                <a16:creationId xmlns:a16="http://schemas.microsoft.com/office/drawing/2014/main" id="{B89F53B3-1A4C-DE41-AA7A-DA2E3721CB20}"/>
              </a:ext>
            </a:extLst>
          </p:cNvPr>
          <p:cNvSpPr>
            <a:spLocks noGrp="1"/>
          </p:cNvSpPr>
          <p:nvPr>
            <p:ph type="body" sz="quarter" idx="20" hasCustomPrompt="1"/>
          </p:nvPr>
        </p:nvSpPr>
        <p:spPr>
          <a:xfrm>
            <a:off x="5011408" y="298547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23DC8E5A-3DED-6746-A439-1944D0120976}"/>
              </a:ext>
            </a:extLst>
          </p:cNvPr>
          <p:cNvSpPr>
            <a:spLocks noGrp="1"/>
          </p:cNvSpPr>
          <p:nvPr>
            <p:ph type="body" sz="quarter" idx="21" hasCustomPrompt="1"/>
          </p:nvPr>
        </p:nvSpPr>
        <p:spPr>
          <a:xfrm>
            <a:off x="5011408" y="3220252"/>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18510733-FA77-ED4D-A58A-47EC94DCB05A}"/>
              </a:ext>
            </a:extLst>
          </p:cNvPr>
          <p:cNvSpPr>
            <a:spLocks noGrp="1"/>
          </p:cNvSpPr>
          <p:nvPr>
            <p:ph type="pic" sz="quarter" idx="22" hasCustomPrompt="1"/>
          </p:nvPr>
        </p:nvSpPr>
        <p:spPr>
          <a:xfrm>
            <a:off x="4235062" y="2949079"/>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5" name="Text Placeholder 6">
            <a:extLst>
              <a:ext uri="{FF2B5EF4-FFF2-40B4-BE49-F238E27FC236}">
                <a16:creationId xmlns:a16="http://schemas.microsoft.com/office/drawing/2014/main" id="{2F0E4455-0B0F-0442-91A2-771B87DD40B0}"/>
              </a:ext>
            </a:extLst>
          </p:cNvPr>
          <p:cNvSpPr>
            <a:spLocks noGrp="1"/>
          </p:cNvSpPr>
          <p:nvPr>
            <p:ph type="body" sz="quarter" idx="23" hasCustomPrompt="1"/>
          </p:nvPr>
        </p:nvSpPr>
        <p:spPr>
          <a:xfrm>
            <a:off x="5011408" y="447070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6" name="Text Placeholder 6">
            <a:extLst>
              <a:ext uri="{FF2B5EF4-FFF2-40B4-BE49-F238E27FC236}">
                <a16:creationId xmlns:a16="http://schemas.microsoft.com/office/drawing/2014/main" id="{33189351-BA40-6B44-9B6C-BA692973EB9B}"/>
              </a:ext>
            </a:extLst>
          </p:cNvPr>
          <p:cNvSpPr>
            <a:spLocks noGrp="1"/>
          </p:cNvSpPr>
          <p:nvPr>
            <p:ph type="body" sz="quarter" idx="24" hasCustomPrompt="1"/>
          </p:nvPr>
        </p:nvSpPr>
        <p:spPr>
          <a:xfrm>
            <a:off x="5011408" y="4705483"/>
            <a:ext cx="3651059" cy="967839"/>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7" name="Picture Placeholder 48">
            <a:extLst>
              <a:ext uri="{FF2B5EF4-FFF2-40B4-BE49-F238E27FC236}">
                <a16:creationId xmlns:a16="http://schemas.microsoft.com/office/drawing/2014/main" id="{6CFEF159-C267-8946-9463-5A9C8DF33629}"/>
              </a:ext>
            </a:extLst>
          </p:cNvPr>
          <p:cNvSpPr>
            <a:spLocks noGrp="1"/>
          </p:cNvSpPr>
          <p:nvPr>
            <p:ph type="pic" sz="quarter" idx="25" hasCustomPrompt="1"/>
          </p:nvPr>
        </p:nvSpPr>
        <p:spPr>
          <a:xfrm>
            <a:off x="4235062" y="4434310"/>
            <a:ext cx="600570"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3561562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Title - Icons - Photo L (Blue)">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15032155-C264-874B-962C-742750BDBE94}"/>
              </a:ext>
            </a:extLst>
          </p:cNvPr>
          <p:cNvSpPr>
            <a:spLocks noGrp="1"/>
          </p:cNvSpPr>
          <p:nvPr>
            <p:ph type="pic" sz="quarter" idx="10" hasCustomPrompt="1"/>
          </p:nvPr>
        </p:nvSpPr>
        <p:spPr>
          <a:xfrm>
            <a:off x="0"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
        <p:nvSpPr>
          <p:cNvPr id="8" name="Text Placeholder 2">
            <a:extLst>
              <a:ext uri="{FF2B5EF4-FFF2-40B4-BE49-F238E27FC236}">
                <a16:creationId xmlns:a16="http://schemas.microsoft.com/office/drawing/2014/main" id="{52C0CD9A-52F7-5B4D-A785-E5D49D7520C3}"/>
              </a:ext>
            </a:extLst>
          </p:cNvPr>
          <p:cNvSpPr>
            <a:spLocks noGrp="1"/>
          </p:cNvSpPr>
          <p:nvPr>
            <p:ph type="body" sz="quarter" idx="11" hasCustomPrompt="1"/>
          </p:nvPr>
        </p:nvSpPr>
        <p:spPr>
          <a:xfrm>
            <a:off x="4235061" y="708324"/>
            <a:ext cx="4427541"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cxnSp>
        <p:nvCxnSpPr>
          <p:cNvPr id="9" name="Straight Connector 8">
            <a:extLst>
              <a:ext uri="{FF2B5EF4-FFF2-40B4-BE49-F238E27FC236}">
                <a16:creationId xmlns:a16="http://schemas.microsoft.com/office/drawing/2014/main" id="{CA07725F-E5FE-F344-9084-85314426AE1B}"/>
              </a:ext>
            </a:extLst>
          </p:cNvPr>
          <p:cNvCxnSpPr>
            <a:cxnSpLocks/>
          </p:cNvCxnSpPr>
          <p:nvPr userDrawn="1"/>
        </p:nvCxnSpPr>
        <p:spPr>
          <a:xfrm>
            <a:off x="4235062" y="1596210"/>
            <a:ext cx="4427540"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8B48C44-4AB9-7F4E-A89D-96AB6E475C49}"/>
              </a:ext>
            </a:extLst>
          </p:cNvPr>
          <p:cNvSpPr>
            <a:spLocks noGrp="1"/>
          </p:cNvSpPr>
          <p:nvPr>
            <p:ph type="body" sz="quarter" idx="13" hasCustomPrompt="1"/>
          </p:nvPr>
        </p:nvSpPr>
        <p:spPr>
          <a:xfrm>
            <a:off x="5011407" y="1951636"/>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1" name="Text Placeholder 6">
            <a:extLst>
              <a:ext uri="{FF2B5EF4-FFF2-40B4-BE49-F238E27FC236}">
                <a16:creationId xmlns:a16="http://schemas.microsoft.com/office/drawing/2014/main" id="{7B7ECFA0-3DE8-ED48-8167-05283388089E}"/>
              </a:ext>
            </a:extLst>
          </p:cNvPr>
          <p:cNvSpPr>
            <a:spLocks noGrp="1"/>
          </p:cNvSpPr>
          <p:nvPr>
            <p:ph type="body" sz="quarter" idx="17" hasCustomPrompt="1"/>
          </p:nvPr>
        </p:nvSpPr>
        <p:spPr>
          <a:xfrm>
            <a:off x="5011408" y="2186411"/>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2" name="Picture Placeholder 48">
            <a:extLst>
              <a:ext uri="{FF2B5EF4-FFF2-40B4-BE49-F238E27FC236}">
                <a16:creationId xmlns:a16="http://schemas.microsoft.com/office/drawing/2014/main" id="{4903F47A-986A-494F-983A-9F434CB0637D}"/>
              </a:ext>
            </a:extLst>
          </p:cNvPr>
          <p:cNvSpPr>
            <a:spLocks noGrp="1"/>
          </p:cNvSpPr>
          <p:nvPr>
            <p:ph type="pic" sz="quarter" idx="19" hasCustomPrompt="1"/>
          </p:nvPr>
        </p:nvSpPr>
        <p:spPr>
          <a:xfrm>
            <a:off x="4235061" y="1915238"/>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3" name="Text Placeholder 6">
            <a:extLst>
              <a:ext uri="{FF2B5EF4-FFF2-40B4-BE49-F238E27FC236}">
                <a16:creationId xmlns:a16="http://schemas.microsoft.com/office/drawing/2014/main" id="{B519DDC9-EF53-3C4B-A7A6-3DB4B9E86741}"/>
              </a:ext>
            </a:extLst>
          </p:cNvPr>
          <p:cNvSpPr>
            <a:spLocks noGrp="1"/>
          </p:cNvSpPr>
          <p:nvPr>
            <p:ph type="body" sz="quarter" idx="20" hasCustomPrompt="1"/>
          </p:nvPr>
        </p:nvSpPr>
        <p:spPr>
          <a:xfrm>
            <a:off x="5011407" y="3436867"/>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4" name="Text Placeholder 6">
            <a:extLst>
              <a:ext uri="{FF2B5EF4-FFF2-40B4-BE49-F238E27FC236}">
                <a16:creationId xmlns:a16="http://schemas.microsoft.com/office/drawing/2014/main" id="{88965F67-1F55-114B-AE99-7970C78DEA8A}"/>
              </a:ext>
            </a:extLst>
          </p:cNvPr>
          <p:cNvSpPr>
            <a:spLocks noGrp="1"/>
          </p:cNvSpPr>
          <p:nvPr>
            <p:ph type="body" sz="quarter" idx="21" hasCustomPrompt="1"/>
          </p:nvPr>
        </p:nvSpPr>
        <p:spPr>
          <a:xfrm>
            <a:off x="5011408" y="3671642"/>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6" name="Picture Placeholder 48">
            <a:extLst>
              <a:ext uri="{FF2B5EF4-FFF2-40B4-BE49-F238E27FC236}">
                <a16:creationId xmlns:a16="http://schemas.microsoft.com/office/drawing/2014/main" id="{FA4B10D3-1000-5740-BB42-D79484F77A09}"/>
              </a:ext>
            </a:extLst>
          </p:cNvPr>
          <p:cNvSpPr>
            <a:spLocks noGrp="1"/>
          </p:cNvSpPr>
          <p:nvPr>
            <p:ph type="pic" sz="quarter" idx="22" hasCustomPrompt="1"/>
          </p:nvPr>
        </p:nvSpPr>
        <p:spPr>
          <a:xfrm>
            <a:off x="4235061" y="3400469"/>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
        <p:nvSpPr>
          <p:cNvPr id="17" name="Text Placeholder 6">
            <a:extLst>
              <a:ext uri="{FF2B5EF4-FFF2-40B4-BE49-F238E27FC236}">
                <a16:creationId xmlns:a16="http://schemas.microsoft.com/office/drawing/2014/main" id="{F021CA33-D33A-684D-A588-BFF4B9BAD5E4}"/>
              </a:ext>
            </a:extLst>
          </p:cNvPr>
          <p:cNvSpPr>
            <a:spLocks noGrp="1"/>
          </p:cNvSpPr>
          <p:nvPr>
            <p:ph type="body" sz="quarter" idx="23" hasCustomPrompt="1"/>
          </p:nvPr>
        </p:nvSpPr>
        <p:spPr>
          <a:xfrm>
            <a:off x="5011407" y="4922098"/>
            <a:ext cx="3651059" cy="234774"/>
          </a:xfrm>
          <a:prstGeom prst="rect">
            <a:avLst/>
          </a:prstGeom>
        </p:spPr>
        <p:txBody>
          <a:bodyPr anchor="ctr"/>
          <a:lstStyle>
            <a:lvl1pPr marL="0" indent="0" algn="l">
              <a:buFont typeface="Arial" charset="0"/>
              <a:buNone/>
              <a:defRPr sz="1350" b="1" i="0" baseline="0">
                <a:solidFill>
                  <a:srgbClr val="12284C"/>
                </a:solidFill>
                <a:latin typeface="Palatino Linotype" panose="02040502050505030304" pitchFamily="18" charset="0"/>
                <a:ea typeface="Open Sans" panose="020B0606030504020204" pitchFamily="34" charset="0"/>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Slide Subtitle Here</a:t>
            </a:r>
          </a:p>
        </p:txBody>
      </p:sp>
      <p:sp>
        <p:nvSpPr>
          <p:cNvPr id="18" name="Text Placeholder 6">
            <a:extLst>
              <a:ext uri="{FF2B5EF4-FFF2-40B4-BE49-F238E27FC236}">
                <a16:creationId xmlns:a16="http://schemas.microsoft.com/office/drawing/2014/main" id="{07B83C62-0C1C-CA46-BB1A-2E473564A2DE}"/>
              </a:ext>
            </a:extLst>
          </p:cNvPr>
          <p:cNvSpPr>
            <a:spLocks noGrp="1"/>
          </p:cNvSpPr>
          <p:nvPr>
            <p:ph type="body" sz="quarter" idx="24" hasCustomPrompt="1"/>
          </p:nvPr>
        </p:nvSpPr>
        <p:spPr>
          <a:xfrm>
            <a:off x="5011408" y="5156873"/>
            <a:ext cx="3651059" cy="746623"/>
          </a:xfrm>
          <a:prstGeom prst="rect">
            <a:avLst/>
          </a:prstGeom>
        </p:spPr>
        <p:txBody>
          <a:bodyPr anchor="t"/>
          <a:lstStyle>
            <a:lvl1pPr marL="0" marR="0" indent="0" algn="l" defTabSz="685800" rtl="0" eaLnBrk="1" fontAlgn="auto" latinLnBrk="0" hangingPunct="1">
              <a:lnSpc>
                <a:spcPts val="1500"/>
              </a:lnSpc>
              <a:spcBef>
                <a:spcPts val="750"/>
              </a:spcBef>
              <a:spcAft>
                <a:spcPts val="0"/>
              </a:spcAft>
              <a:buClr>
                <a:srgbClr val="FF7F61"/>
              </a:buClr>
              <a:buSzTx/>
              <a:buFont typeface="Arial" charset="0"/>
              <a:buNone/>
              <a:tabLst/>
              <a:defRPr lang="en-US" sz="1050" b="0" i="0" kern="1200" baseline="0" dirty="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marL="0" marR="0" lvl="0" indent="0" algn="l" defTabSz="685800" rtl="0" eaLnBrk="1" fontAlgn="auto" latinLnBrk="0" hangingPunct="1">
              <a:lnSpc>
                <a:spcPts val="1500"/>
              </a:lnSpc>
              <a:spcBef>
                <a:spcPts val="750"/>
              </a:spcBef>
              <a:spcAft>
                <a:spcPts val="0"/>
              </a:spcAft>
              <a:buClr>
                <a:srgbClr val="FF7F61"/>
              </a:buClr>
              <a:buSzTx/>
              <a:buFont typeface="Arial" charset="0"/>
              <a:buNone/>
              <a:tabLst/>
            </a:pPr>
            <a:r>
              <a:rPr lang="en-US" dirty="0"/>
              <a:t>Add your content here.</a:t>
            </a:r>
          </a:p>
          <a:p>
            <a:pPr lvl="0"/>
            <a:endParaRPr lang="en-US" dirty="0"/>
          </a:p>
        </p:txBody>
      </p:sp>
      <p:sp>
        <p:nvSpPr>
          <p:cNvPr id="19" name="Picture Placeholder 48">
            <a:extLst>
              <a:ext uri="{FF2B5EF4-FFF2-40B4-BE49-F238E27FC236}">
                <a16:creationId xmlns:a16="http://schemas.microsoft.com/office/drawing/2014/main" id="{98D39264-65F6-E54F-9030-BE0B42373155}"/>
              </a:ext>
            </a:extLst>
          </p:cNvPr>
          <p:cNvSpPr>
            <a:spLocks noGrp="1"/>
          </p:cNvSpPr>
          <p:nvPr>
            <p:ph type="pic" sz="quarter" idx="25" hasCustomPrompt="1"/>
          </p:nvPr>
        </p:nvSpPr>
        <p:spPr>
          <a:xfrm>
            <a:off x="4235061" y="4885700"/>
            <a:ext cx="603504" cy="603504"/>
          </a:xfrm>
          <a:prstGeom prst="ellipse">
            <a:avLst/>
          </a:prstGeom>
          <a:ln w="28575">
            <a:solidFill>
              <a:srgbClr val="EE7623"/>
            </a:solidFill>
          </a:ln>
        </p:spPr>
        <p:txBody>
          <a:bodyPr anchor="ctr"/>
          <a:lstStyle>
            <a:lvl1pPr marL="0" indent="0" algn="ctr">
              <a:buNone/>
              <a:defRPr sz="750" b="0" i="0">
                <a:solidFill>
                  <a:srgbClr val="002D74"/>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ICON</a:t>
            </a:r>
          </a:p>
        </p:txBody>
      </p:sp>
    </p:spTree>
    <p:extLst>
      <p:ext uri="{BB962C8B-B14F-4D97-AF65-F5344CB8AC3E}">
        <p14:creationId xmlns:p14="http://schemas.microsoft.com/office/powerpoint/2010/main" val="600118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rt 1 (Blu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D549845-CAD2-B14C-A2C8-D6007501F079}"/>
              </a:ext>
            </a:extLst>
          </p:cNvPr>
          <p:cNvSpPr>
            <a:spLocks noGrp="1"/>
          </p:cNvSpPr>
          <p:nvPr>
            <p:ph type="body" sz="quarter" idx="11" hasCustomPrompt="1"/>
          </p:nvPr>
        </p:nvSpPr>
        <p:spPr>
          <a:xfrm>
            <a:off x="5040964" y="708324"/>
            <a:ext cx="3621638" cy="681155"/>
          </a:xfrm>
          <a:prstGeom prst="rect">
            <a:avLst/>
          </a:prstGeom>
        </p:spPr>
        <p:txBody>
          <a:bodyPr anchor="ctr"/>
          <a:lstStyle>
            <a:lvl1pPr marL="0" indent="0">
              <a:buNone/>
              <a:defRPr sz="3375" b="1" i="0" baseline="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Chart Title Here</a:t>
            </a:r>
          </a:p>
        </p:txBody>
      </p:sp>
      <p:cxnSp>
        <p:nvCxnSpPr>
          <p:cNvPr id="16" name="Straight Connector 15">
            <a:extLst>
              <a:ext uri="{FF2B5EF4-FFF2-40B4-BE49-F238E27FC236}">
                <a16:creationId xmlns:a16="http://schemas.microsoft.com/office/drawing/2014/main" id="{4BEE4434-4D2E-8045-B237-F1CF3C9DCFC2}"/>
              </a:ext>
            </a:extLst>
          </p:cNvPr>
          <p:cNvCxnSpPr>
            <a:cxnSpLocks/>
          </p:cNvCxnSpPr>
          <p:nvPr userDrawn="1"/>
        </p:nvCxnSpPr>
        <p:spPr>
          <a:xfrm>
            <a:off x="5040965" y="1596210"/>
            <a:ext cx="3621637"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FCB5A51E-C1AC-6D47-8CF5-3B4FF11B62F1}"/>
              </a:ext>
            </a:extLst>
          </p:cNvPr>
          <p:cNvSpPr>
            <a:spLocks noGrp="1"/>
          </p:cNvSpPr>
          <p:nvPr>
            <p:ph type="body" sz="quarter" idx="13" hasCustomPrompt="1"/>
          </p:nvPr>
        </p:nvSpPr>
        <p:spPr>
          <a:xfrm>
            <a:off x="5041231" y="1841263"/>
            <a:ext cx="3621506" cy="1728900"/>
          </a:xfrm>
          <a:prstGeom prst="rect">
            <a:avLst/>
          </a:prstGeom>
        </p:spPr>
        <p:txBody>
          <a:bodyPr>
            <a:norm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350" b="0" i="0" baseline="0">
                <a:solidFill>
                  <a:schemeClr val="tx1">
                    <a:lumMod val="65000"/>
                    <a:lumOff val="35000"/>
                  </a:schemeClr>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Provide information about the content on your slide or a caption for the photo on the left of the slide. Text will automatically resize to fit your content. </a:t>
            </a:r>
          </a:p>
        </p:txBody>
      </p:sp>
      <p:sp>
        <p:nvSpPr>
          <p:cNvPr id="18" name="Text Placeholder 21">
            <a:extLst>
              <a:ext uri="{FF2B5EF4-FFF2-40B4-BE49-F238E27FC236}">
                <a16:creationId xmlns:a16="http://schemas.microsoft.com/office/drawing/2014/main" id="{220D99B4-6742-284C-AC34-C86E0EB8C2E5}"/>
              </a:ext>
            </a:extLst>
          </p:cNvPr>
          <p:cNvSpPr>
            <a:spLocks noGrp="1"/>
          </p:cNvSpPr>
          <p:nvPr>
            <p:ph type="body" sz="quarter" idx="16" hasCustomPrompt="1"/>
          </p:nvPr>
        </p:nvSpPr>
        <p:spPr>
          <a:xfrm>
            <a:off x="5049139" y="3776897"/>
            <a:ext cx="3657042" cy="1857651"/>
          </a:xfrm>
          <a:prstGeom prst="rect">
            <a:avLst/>
          </a:prstGeom>
        </p:spPr>
        <p:txBody>
          <a:bodyPr>
            <a:norm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350" b="1" i="0" baseline="0">
                <a:solidFill>
                  <a:srgbClr val="EE7623"/>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Bullet Point</a:t>
            </a:r>
          </a:p>
          <a:p>
            <a:pPr lvl="0"/>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marL="214313" marR="0" lvl="0" indent="-214313" algn="l" defTabSz="685800" rtl="0" eaLnBrk="1" fontAlgn="auto" latinLnBrk="0" hangingPunct="1">
              <a:lnSpc>
                <a:spcPct val="100000"/>
              </a:lnSpc>
              <a:spcBef>
                <a:spcPts val="750"/>
              </a:spcBef>
              <a:spcAft>
                <a:spcPts val="0"/>
              </a:spcAft>
              <a:buClrTx/>
              <a:buSzTx/>
              <a:buFont typeface="Arial" charset="0"/>
              <a:buChar char="•"/>
              <a:tabLst/>
              <a:defRPr/>
            </a:pPr>
            <a:r>
              <a:rPr lang="en-US" dirty="0"/>
              <a:t>Bullet Point</a:t>
            </a:r>
          </a:p>
          <a:p>
            <a:pPr lvl="0"/>
            <a:endParaRPr lang="en-US" dirty="0"/>
          </a:p>
        </p:txBody>
      </p:sp>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9" name="Chart Placeholder 44">
            <a:extLst>
              <a:ext uri="{FF2B5EF4-FFF2-40B4-BE49-F238E27FC236}">
                <a16:creationId xmlns:a16="http://schemas.microsoft.com/office/drawing/2014/main" id="{55FB1432-9CE4-4E4C-A7BB-26E3B3ABF113}"/>
              </a:ext>
            </a:extLst>
          </p:cNvPr>
          <p:cNvSpPr>
            <a:spLocks noGrp="1"/>
          </p:cNvSpPr>
          <p:nvPr>
            <p:ph type="chart" sz="quarter" idx="19" hasCustomPrompt="1"/>
          </p:nvPr>
        </p:nvSpPr>
        <p:spPr>
          <a:xfrm>
            <a:off x="377760" y="708324"/>
            <a:ext cx="3819811" cy="4926224"/>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4289340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10480-63A3-1748-B8E3-D01DF5B1BB5A}"/>
              </a:ext>
            </a:extLst>
          </p:cNvPr>
          <p:cNvSpPr/>
          <p:nvPr userDrawn="1"/>
        </p:nvSpPr>
        <p:spPr>
          <a:xfrm>
            <a:off x="0" y="0"/>
            <a:ext cx="4575330" cy="6062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b="1" i="0" dirty="0">
              <a:latin typeface="Century Gothic Bold" charset="0"/>
            </a:endParaRPr>
          </a:p>
        </p:txBody>
      </p:sp>
      <p:sp>
        <p:nvSpPr>
          <p:cNvPr id="8" name="Text Placeholder 2">
            <a:extLst>
              <a:ext uri="{FF2B5EF4-FFF2-40B4-BE49-F238E27FC236}">
                <a16:creationId xmlns:a16="http://schemas.microsoft.com/office/drawing/2014/main" id="{2001EF5A-50DD-8F40-9AB0-58F63AFF989A}"/>
              </a:ext>
            </a:extLst>
          </p:cNvPr>
          <p:cNvSpPr>
            <a:spLocks noGrp="1"/>
          </p:cNvSpPr>
          <p:nvPr>
            <p:ph type="body" sz="quarter" idx="17" hasCustomPrompt="1"/>
          </p:nvPr>
        </p:nvSpPr>
        <p:spPr>
          <a:xfrm>
            <a:off x="469176" y="708323"/>
            <a:ext cx="3657656" cy="4926224"/>
          </a:xfrm>
          <a:prstGeom prst="rect">
            <a:avLst/>
          </a:prstGeom>
        </p:spPr>
        <p:txBody>
          <a:bodyPr anchor="ctr"/>
          <a:lstStyle>
            <a:lvl1pPr marL="0" indent="0" algn="ctr">
              <a:buNone/>
              <a:defRPr sz="3600" b="1" i="0">
                <a:solidFill>
                  <a:srgbClr val="12284C"/>
                </a:solidFill>
                <a:latin typeface="Palatino Linotype" panose="02040502050505030304" pitchFamily="18" charset="0"/>
                <a:ea typeface="Palatino" pitchFamily="2" charset="77"/>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Add Descriptive Statement Here</a:t>
            </a:r>
          </a:p>
        </p:txBody>
      </p:sp>
      <p:cxnSp>
        <p:nvCxnSpPr>
          <p:cNvPr id="9" name="Straight Connector 8">
            <a:extLst>
              <a:ext uri="{FF2B5EF4-FFF2-40B4-BE49-F238E27FC236}">
                <a16:creationId xmlns:a16="http://schemas.microsoft.com/office/drawing/2014/main" id="{61454FC9-A88B-B74A-9C11-F596400BF7F9}"/>
              </a:ext>
            </a:extLst>
          </p:cNvPr>
          <p:cNvCxnSpPr/>
          <p:nvPr userDrawn="1"/>
        </p:nvCxnSpPr>
        <p:spPr>
          <a:xfrm>
            <a:off x="4946821" y="1372636"/>
            <a:ext cx="3819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A04C094-97C6-DD43-A445-0F6B006C5501}"/>
              </a:ext>
            </a:extLst>
          </p:cNvPr>
          <p:cNvSpPr>
            <a:spLocks noGrp="1"/>
          </p:cNvSpPr>
          <p:nvPr>
            <p:ph type="body" sz="quarter" idx="18" hasCustomPrompt="1"/>
          </p:nvPr>
        </p:nvSpPr>
        <p:spPr>
          <a:xfrm>
            <a:off x="4946821" y="829948"/>
            <a:ext cx="3819404" cy="366956"/>
          </a:xfrm>
          <a:prstGeom prst="rect">
            <a:avLst/>
          </a:prstGeom>
        </p:spPr>
        <p:txBody>
          <a:bodyPr anchor="ctr"/>
          <a:lstStyle>
            <a:lvl1pPr marL="0" indent="0" algn="ctr">
              <a:buFont typeface="Arial" charset="0"/>
              <a:buNone/>
              <a:defRPr sz="150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Font typeface="Arial" charset="0"/>
              <a:buNone/>
              <a:defRPr b="1" i="0">
                <a:solidFill>
                  <a:schemeClr val="bg1"/>
                </a:solidFill>
                <a:latin typeface="Gobold Lowplus" charset="0"/>
                <a:ea typeface="Gobold Lowplus" charset="0"/>
                <a:cs typeface="Gobold Lowplus" charset="0"/>
              </a:defRPr>
            </a:lvl2pPr>
            <a:lvl3pPr marL="685800" indent="0">
              <a:buFont typeface="Arial" charset="0"/>
              <a:buNone/>
              <a:defRPr b="1" i="0">
                <a:solidFill>
                  <a:schemeClr val="bg1"/>
                </a:solidFill>
                <a:latin typeface="Gobold Lowplus" charset="0"/>
                <a:ea typeface="Gobold Lowplus" charset="0"/>
                <a:cs typeface="Gobold Lowplus" charset="0"/>
              </a:defRPr>
            </a:lvl3pPr>
            <a:lvl4pPr marL="1028700" indent="0">
              <a:buFont typeface="Arial" charset="0"/>
              <a:buNone/>
              <a:defRPr b="1" i="0">
                <a:solidFill>
                  <a:schemeClr val="bg1"/>
                </a:solidFill>
                <a:latin typeface="Gobold Lowplus" charset="0"/>
                <a:ea typeface="Gobold Lowplus" charset="0"/>
                <a:cs typeface="Gobold Lowplus" charset="0"/>
              </a:defRPr>
            </a:lvl4pPr>
            <a:lvl5pPr marL="1371600" indent="0">
              <a:buFont typeface="Arial" charset="0"/>
              <a:buNone/>
              <a:defRPr b="1" i="0">
                <a:solidFill>
                  <a:schemeClr val="bg1"/>
                </a:solidFill>
                <a:latin typeface="Gobold Lowplus" charset="0"/>
                <a:ea typeface="Gobold Lowplus" charset="0"/>
                <a:cs typeface="Gobold Lowplus" charset="0"/>
              </a:defRPr>
            </a:lvl5pPr>
          </a:lstStyle>
          <a:p>
            <a:pPr lvl="0"/>
            <a:r>
              <a:rPr lang="en-US" dirty="0"/>
              <a:t>Chart Title Here</a:t>
            </a:r>
          </a:p>
        </p:txBody>
      </p:sp>
      <p:sp>
        <p:nvSpPr>
          <p:cNvPr id="11" name="Chart Placeholder 44">
            <a:extLst>
              <a:ext uri="{FF2B5EF4-FFF2-40B4-BE49-F238E27FC236}">
                <a16:creationId xmlns:a16="http://schemas.microsoft.com/office/drawing/2014/main" id="{90211A4F-F0E8-CA4D-B514-647DCF1358EE}"/>
              </a:ext>
            </a:extLst>
          </p:cNvPr>
          <p:cNvSpPr>
            <a:spLocks noGrp="1"/>
          </p:cNvSpPr>
          <p:nvPr>
            <p:ph type="chart" sz="quarter" idx="19" hasCustomPrompt="1"/>
          </p:nvPr>
        </p:nvSpPr>
        <p:spPr>
          <a:xfrm>
            <a:off x="4946823" y="1566713"/>
            <a:ext cx="3819811" cy="4067835"/>
          </a:xfrm>
          <a:prstGeom prst="rect">
            <a:avLst/>
          </a:prstGeom>
        </p:spPr>
        <p:txBody>
          <a:bodyPr anchor="ctr"/>
          <a:lstStyle>
            <a:lvl1pPr marL="0" indent="0" algn="ctr">
              <a:buNone/>
              <a:defRPr sz="1500" b="0" i="0">
                <a:solidFill>
                  <a:schemeClr val="bg1">
                    <a:lumMod val="75000"/>
                  </a:schemeClr>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Chart Here</a:t>
            </a:r>
          </a:p>
        </p:txBody>
      </p:sp>
    </p:spTree>
    <p:extLst>
      <p:ext uri="{BB962C8B-B14F-4D97-AF65-F5344CB8AC3E}">
        <p14:creationId xmlns:p14="http://schemas.microsoft.com/office/powerpoint/2010/main" val="30838954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tement Slide 1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11527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32655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577334"/>
            <a:ext cx="4470824" cy="1516894"/>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pic>
        <p:nvPicPr>
          <p:cNvPr id="12" name="Picture 11">
            <a:extLst>
              <a:ext uri="{FF2B5EF4-FFF2-40B4-BE49-F238E27FC236}">
                <a16:creationId xmlns:a16="http://schemas.microsoft.com/office/drawing/2014/main" id="{9FF3FF93-AAF7-AD41-BCC5-5FF3F6AE8456}"/>
              </a:ext>
            </a:extLst>
          </p:cNvPr>
          <p:cNvPicPr>
            <a:picLocks noChangeAspect="1"/>
          </p:cNvPicPr>
          <p:nvPr userDrawn="1"/>
        </p:nvPicPr>
        <p:blipFill>
          <a:blip r:embed="rId2"/>
          <a:stretch>
            <a:fillRect/>
          </a:stretch>
        </p:blipFill>
        <p:spPr>
          <a:xfrm>
            <a:off x="5269225" y="1306767"/>
            <a:ext cx="3457395" cy="3566290"/>
          </a:xfrm>
          <a:prstGeom prst="rect">
            <a:avLst/>
          </a:prstGeom>
        </p:spPr>
      </p:pic>
    </p:spTree>
    <p:extLst>
      <p:ext uri="{BB962C8B-B14F-4D97-AF65-F5344CB8AC3E}">
        <p14:creationId xmlns:p14="http://schemas.microsoft.com/office/powerpoint/2010/main" val="2400577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tement Slide 2 (Blu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A14F0-3089-694C-AA01-439C41EC343B}"/>
              </a:ext>
            </a:extLst>
          </p:cNvPr>
          <p:cNvSpPr>
            <a:spLocks noGrp="1"/>
          </p:cNvSpPr>
          <p:nvPr>
            <p:ph type="body" sz="quarter" idx="11" hasCustomPrompt="1"/>
          </p:nvPr>
        </p:nvSpPr>
        <p:spPr>
          <a:xfrm>
            <a:off x="469176" y="695552"/>
            <a:ext cx="4471121" cy="1800961"/>
          </a:xfrm>
          <a:prstGeom prst="rect">
            <a:avLst/>
          </a:prstGeom>
        </p:spPr>
        <p:txBody>
          <a:bodyPr anchor="b"/>
          <a:lstStyle>
            <a:lvl1pPr marL="0" indent="0">
              <a:buNone/>
              <a:defRPr sz="360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Headline or Other Statement Here</a:t>
            </a:r>
          </a:p>
        </p:txBody>
      </p:sp>
      <p:cxnSp>
        <p:nvCxnSpPr>
          <p:cNvPr id="5" name="Straight Connector 4">
            <a:extLst>
              <a:ext uri="{FF2B5EF4-FFF2-40B4-BE49-F238E27FC236}">
                <a16:creationId xmlns:a16="http://schemas.microsoft.com/office/drawing/2014/main" id="{99B4C2DD-0831-4346-A5D6-D9AE20789DFD}"/>
              </a:ext>
            </a:extLst>
          </p:cNvPr>
          <p:cNvCxnSpPr/>
          <p:nvPr userDrawn="1"/>
        </p:nvCxnSpPr>
        <p:spPr>
          <a:xfrm>
            <a:off x="469176" y="2808322"/>
            <a:ext cx="4471121"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6134EA3D-0C4C-D749-8016-7D7A181DA58C}"/>
              </a:ext>
            </a:extLst>
          </p:cNvPr>
          <p:cNvSpPr>
            <a:spLocks noGrp="1"/>
          </p:cNvSpPr>
          <p:nvPr>
            <p:ph type="body" sz="quarter" idx="13" hasCustomPrompt="1"/>
          </p:nvPr>
        </p:nvSpPr>
        <p:spPr>
          <a:xfrm>
            <a:off x="469177" y="3120134"/>
            <a:ext cx="4470824" cy="2557653"/>
          </a:xfrm>
          <a:prstGeom prst="rect">
            <a:avLst/>
          </a:prstGeom>
        </p:spPr>
        <p:txBody>
          <a:bodyP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sentence or descriptive statement goes in this space here. There is room a sentence or two in this text placeholder. </a:t>
            </a:r>
          </a:p>
        </p:txBody>
      </p:sp>
      <p:sp>
        <p:nvSpPr>
          <p:cNvPr id="8" name="Picture Placeholder 27">
            <a:extLst>
              <a:ext uri="{FF2B5EF4-FFF2-40B4-BE49-F238E27FC236}">
                <a16:creationId xmlns:a16="http://schemas.microsoft.com/office/drawing/2014/main" id="{08EC6075-C6E4-B546-9591-C26680C3DE26}"/>
              </a:ext>
            </a:extLst>
          </p:cNvPr>
          <p:cNvSpPr>
            <a:spLocks noGrp="1"/>
          </p:cNvSpPr>
          <p:nvPr>
            <p:ph type="pic" sz="quarter" idx="14" hasCustomPrompt="1"/>
          </p:nvPr>
        </p:nvSpPr>
        <p:spPr>
          <a:xfrm>
            <a:off x="5456582" y="0"/>
            <a:ext cx="3687418" cy="6062472"/>
          </a:xfrm>
          <a:prstGeom prst="rect">
            <a:avLst/>
          </a:prstGeom>
          <a:solidFill>
            <a:schemeClr val="bg1">
              <a:lumMod val="95000"/>
            </a:schemeClr>
          </a:solidFill>
        </p:spPr>
        <p:txBody>
          <a:bodyPr anchor="ctr"/>
          <a:lstStyle>
            <a:lvl1pPr marL="0" indent="0" algn="ctr">
              <a:buNone/>
              <a:defRPr sz="1350" b="0" i="1">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 HERE</a:t>
            </a:r>
          </a:p>
        </p:txBody>
      </p:sp>
    </p:spTree>
    <p:extLst>
      <p:ext uri="{BB962C8B-B14F-4D97-AF65-F5344CB8AC3E}">
        <p14:creationId xmlns:p14="http://schemas.microsoft.com/office/powerpoint/2010/main" val="41670901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Photo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83E7-3B1F-7F45-A520-1A4FBD99D134}"/>
              </a:ext>
            </a:extLst>
          </p:cNvPr>
          <p:cNvSpPr/>
          <p:nvPr userDrawn="1"/>
        </p:nvSpPr>
        <p:spPr>
          <a:xfrm>
            <a:off x="0" y="3075342"/>
            <a:ext cx="9144000" cy="3126408"/>
          </a:xfrm>
          <a:prstGeom prst="rect">
            <a:avLst/>
          </a:prstGeom>
          <a:solidFill>
            <a:srgbClr val="767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Century Gothic Bold" charset="0"/>
            </a:endParaRPr>
          </a:p>
        </p:txBody>
      </p:sp>
      <p:sp>
        <p:nvSpPr>
          <p:cNvPr id="5" name="Picture Placeholder 5">
            <a:extLst>
              <a:ext uri="{FF2B5EF4-FFF2-40B4-BE49-F238E27FC236}">
                <a16:creationId xmlns:a16="http://schemas.microsoft.com/office/drawing/2014/main" id="{5944191F-B522-6F46-8C00-773B4E07E74F}"/>
              </a:ext>
            </a:extLst>
          </p:cNvPr>
          <p:cNvSpPr>
            <a:spLocks noGrp="1"/>
          </p:cNvSpPr>
          <p:nvPr>
            <p:ph type="pic" sz="quarter" idx="11" hasCustomPrompt="1"/>
          </p:nvPr>
        </p:nvSpPr>
        <p:spPr>
          <a:xfrm>
            <a:off x="588948"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marL="0" indent="0" algn="ctr">
              <a:buNone/>
              <a:defRPr sz="900" b="1" i="1" baseline="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r>
              <a:rPr lang="en-US" dirty="0"/>
              <a:t>INSERT PHOTO/ICON </a:t>
            </a:r>
          </a:p>
        </p:txBody>
      </p:sp>
      <p:sp>
        <p:nvSpPr>
          <p:cNvPr id="8" name="Text Placeholder 21">
            <a:extLst>
              <a:ext uri="{FF2B5EF4-FFF2-40B4-BE49-F238E27FC236}">
                <a16:creationId xmlns:a16="http://schemas.microsoft.com/office/drawing/2014/main" id="{17D054FA-82C7-4442-87A3-1E019A084940}"/>
              </a:ext>
            </a:extLst>
          </p:cNvPr>
          <p:cNvSpPr>
            <a:spLocks noGrp="1"/>
          </p:cNvSpPr>
          <p:nvPr>
            <p:ph type="body" sz="quarter" idx="15" hasCustomPrompt="1"/>
          </p:nvPr>
        </p:nvSpPr>
        <p:spPr>
          <a:xfrm>
            <a:off x="469473"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9" name="Text Placeholder 21">
            <a:extLst>
              <a:ext uri="{FF2B5EF4-FFF2-40B4-BE49-F238E27FC236}">
                <a16:creationId xmlns:a16="http://schemas.microsoft.com/office/drawing/2014/main" id="{F65DCCE5-40C2-504D-8117-3BBC867FF2CB}"/>
              </a:ext>
            </a:extLst>
          </p:cNvPr>
          <p:cNvSpPr>
            <a:spLocks noGrp="1"/>
          </p:cNvSpPr>
          <p:nvPr>
            <p:ph type="body" sz="quarter" idx="16" hasCustomPrompt="1"/>
          </p:nvPr>
        </p:nvSpPr>
        <p:spPr>
          <a:xfrm>
            <a:off x="3363367"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0" name="Text Placeholder 21">
            <a:extLst>
              <a:ext uri="{FF2B5EF4-FFF2-40B4-BE49-F238E27FC236}">
                <a16:creationId xmlns:a16="http://schemas.microsoft.com/office/drawing/2014/main" id="{4ECFCFEE-1822-C74F-8B15-E5354E01306D}"/>
              </a:ext>
            </a:extLst>
          </p:cNvPr>
          <p:cNvSpPr>
            <a:spLocks noGrp="1"/>
          </p:cNvSpPr>
          <p:nvPr>
            <p:ph type="body" sz="quarter" idx="17" hasCustomPrompt="1"/>
          </p:nvPr>
        </p:nvSpPr>
        <p:spPr>
          <a:xfrm>
            <a:off x="6290861" y="4281462"/>
            <a:ext cx="2417267" cy="1490688"/>
          </a:xfrm>
          <a:prstGeom prst="rect">
            <a:avLst/>
          </a:prstGeom>
        </p:spPr>
        <p:txBody>
          <a:bodyPr>
            <a:normAutofit/>
          </a:bodyPr>
          <a:lstStyle>
            <a:lvl1pPr marL="0" indent="0" algn="ctr">
              <a:lnSpc>
                <a:spcPct val="100000"/>
              </a:lnSpc>
              <a:buNone/>
              <a:defRPr sz="1350"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r>
              <a:rPr lang="en-US" dirty="0"/>
              <a:t>Add a descriptive statement in this text placeholder.</a:t>
            </a:r>
          </a:p>
        </p:txBody>
      </p:sp>
      <p:sp>
        <p:nvSpPr>
          <p:cNvPr id="11" name="Text Placeholder 2">
            <a:extLst>
              <a:ext uri="{FF2B5EF4-FFF2-40B4-BE49-F238E27FC236}">
                <a16:creationId xmlns:a16="http://schemas.microsoft.com/office/drawing/2014/main" id="{0F1EBABC-AA2C-9D47-9535-237018FEB1E2}"/>
              </a:ext>
            </a:extLst>
          </p:cNvPr>
          <p:cNvSpPr>
            <a:spLocks noGrp="1"/>
          </p:cNvSpPr>
          <p:nvPr>
            <p:ph type="body" sz="quarter" idx="18" hasCustomPrompt="1"/>
          </p:nvPr>
        </p:nvSpPr>
        <p:spPr>
          <a:xfrm>
            <a:off x="469176" y="644529"/>
            <a:ext cx="8238952" cy="681155"/>
          </a:xfrm>
          <a:prstGeom prst="rect">
            <a:avLst/>
          </a:prstGeom>
        </p:spPr>
        <p:txBody>
          <a:bodyPr anchor="ctr"/>
          <a:lstStyle>
            <a:lvl1pPr marL="0" indent="0" algn="ctr">
              <a:buNone/>
              <a:defRPr sz="4350" b="1" i="0">
                <a:solidFill>
                  <a:srgbClr val="12284C"/>
                </a:solidFill>
                <a:latin typeface="Palatino Linotype" panose="02040502050505030304" pitchFamily="18" charset="0"/>
                <a:ea typeface="Palatino Linotype" panose="02040502050505030304" pitchFamily="18" charset="0"/>
                <a:cs typeface="Palatino Linotype" panose="02040502050505030304" pitchFamily="18"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Slide Title Here</a:t>
            </a:r>
          </a:p>
        </p:txBody>
      </p:sp>
      <p:sp>
        <p:nvSpPr>
          <p:cNvPr id="12" name="Picture Placeholder 5">
            <a:extLst>
              <a:ext uri="{FF2B5EF4-FFF2-40B4-BE49-F238E27FC236}">
                <a16:creationId xmlns:a16="http://schemas.microsoft.com/office/drawing/2014/main" id="{66E90673-1E18-6341-9C37-F1C788432D86}"/>
              </a:ext>
            </a:extLst>
          </p:cNvPr>
          <p:cNvSpPr>
            <a:spLocks noGrp="1"/>
          </p:cNvSpPr>
          <p:nvPr>
            <p:ph type="pic" sz="quarter" idx="19" hasCustomPrompt="1"/>
          </p:nvPr>
        </p:nvSpPr>
        <p:spPr>
          <a:xfrm>
            <a:off x="3482842"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13" name="Picture Placeholder 5">
            <a:extLst>
              <a:ext uri="{FF2B5EF4-FFF2-40B4-BE49-F238E27FC236}">
                <a16:creationId xmlns:a16="http://schemas.microsoft.com/office/drawing/2014/main" id="{C14EC9A9-B64B-154B-B2F9-118998E5A956}"/>
              </a:ext>
            </a:extLst>
          </p:cNvPr>
          <p:cNvSpPr>
            <a:spLocks noGrp="1"/>
          </p:cNvSpPr>
          <p:nvPr>
            <p:ph type="pic" sz="quarter" idx="20" hasCustomPrompt="1"/>
          </p:nvPr>
        </p:nvSpPr>
        <p:spPr>
          <a:xfrm>
            <a:off x="6378957" y="1987206"/>
            <a:ext cx="2178315" cy="2176272"/>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Tree>
    <p:extLst>
      <p:ext uri="{BB962C8B-B14F-4D97-AF65-F5344CB8AC3E}">
        <p14:creationId xmlns:p14="http://schemas.microsoft.com/office/powerpoint/2010/main" val="7444354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4EC70-A8D7-234A-9AAF-E84194658E77}"/>
              </a:ext>
            </a:extLst>
          </p:cNvPr>
          <p:cNvCxnSpPr/>
          <p:nvPr userDrawn="1"/>
        </p:nvCxnSpPr>
        <p:spPr>
          <a:xfrm>
            <a:off x="4093257" y="1970252"/>
            <a:ext cx="4403558" cy="0"/>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4ADC6B-EC42-1641-B507-EF88C96436C6}"/>
              </a:ext>
            </a:extLst>
          </p:cNvPr>
          <p:cNvCxnSpPr>
            <a:cxnSpLocks/>
            <a:endCxn id="8" idx="1"/>
          </p:cNvCxnSpPr>
          <p:nvPr userDrawn="1"/>
        </p:nvCxnSpPr>
        <p:spPr>
          <a:xfrm>
            <a:off x="3372114" y="4509937"/>
            <a:ext cx="1748901" cy="2653"/>
          </a:xfrm>
          <a:prstGeom prst="line">
            <a:avLst/>
          </a:prstGeom>
          <a:ln w="41275">
            <a:solidFill>
              <a:srgbClr val="6FB1C8"/>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6E4CDA2-1E2A-C04D-9A02-A93995A55DD0}"/>
              </a:ext>
            </a:extLst>
          </p:cNvPr>
          <p:cNvSpPr>
            <a:spLocks noGrp="1"/>
          </p:cNvSpPr>
          <p:nvPr>
            <p:ph type="pic" sz="quarter" idx="16" hasCustomPrompt="1"/>
          </p:nvPr>
        </p:nvSpPr>
        <p:spPr>
          <a:xfrm>
            <a:off x="457965" y="1940473"/>
            <a:ext cx="2570193" cy="2569464"/>
          </a:xfrm>
          <a:prstGeom prst="ellipse">
            <a:avLst/>
          </a:prstGeom>
          <a:solidFill>
            <a:schemeClr val="bg1"/>
          </a:solidFill>
          <a:ln w="38100">
            <a:solidFill>
              <a:srgbClr val="EE7623"/>
            </a:solidFill>
          </a:ln>
          <a:effectLst>
            <a:innerShdw blurRad="114300">
              <a:prstClr val="black">
                <a:alpha val="20000"/>
              </a:prstClr>
            </a:innerShdw>
          </a:effectLst>
        </p:spPr>
        <p:txBody>
          <a:bodyPr anchor="ctr"/>
          <a:lstStyle>
            <a:lvl1pPr>
              <a:defRPr lang="en-US" sz="900" b="1" i="1" baseline="0" dirty="0">
                <a:solidFill>
                  <a:srgbClr val="929497"/>
                </a:solidFill>
                <a:latin typeface="DIN 2014" panose="020B0504020202020204" pitchFamily="34" charset="77"/>
                <a:ea typeface="DIN 2014" panose="020B0504020202020204" pitchFamily="34" charset="77"/>
                <a:cs typeface="Open Sans" panose="020B0606030504020204" pitchFamily="34" charset="0"/>
              </a:defRPr>
            </a:lvl1pPr>
          </a:lstStyle>
          <a:p>
            <a:pPr marL="0" lvl="0" indent="0" algn="ctr">
              <a:buNone/>
            </a:pPr>
            <a:r>
              <a:rPr lang="en-US" dirty="0"/>
              <a:t>INSERT PHOTO/ICON </a:t>
            </a:r>
          </a:p>
        </p:txBody>
      </p:sp>
      <p:sp>
        <p:nvSpPr>
          <p:cNvPr id="7" name="Text Placeholder 21">
            <a:extLst>
              <a:ext uri="{FF2B5EF4-FFF2-40B4-BE49-F238E27FC236}">
                <a16:creationId xmlns:a16="http://schemas.microsoft.com/office/drawing/2014/main" id="{00DB9E35-F6D4-7346-A29B-D5853485ADB3}"/>
              </a:ext>
            </a:extLst>
          </p:cNvPr>
          <p:cNvSpPr>
            <a:spLocks noGrp="1"/>
          </p:cNvSpPr>
          <p:nvPr>
            <p:ph type="body" sz="quarter" idx="13" hasCustomPrompt="1"/>
          </p:nvPr>
        </p:nvSpPr>
        <p:spPr>
          <a:xfrm>
            <a:off x="3372114" y="2284959"/>
            <a:ext cx="5124701" cy="1880493"/>
          </a:xfrm>
          <a:prstGeom prst="rect">
            <a:avLst/>
          </a:prstGeom>
        </p:spPr>
        <p:txBody>
          <a:bodyPr anchor="ctr">
            <a:noAutofit/>
          </a:bodyPr>
          <a:lstStyle>
            <a:lvl1pPr marL="0" indent="0">
              <a:lnSpc>
                <a:spcPct val="100000"/>
              </a:lnSpc>
              <a:buNone/>
              <a:defRPr sz="1875" b="0" i="0" baseline="0">
                <a:solidFill>
                  <a:srgbClr val="76777A"/>
                </a:solidFill>
                <a:latin typeface="DIN 2014" panose="020B0504020202020204" pitchFamily="34" charset="77"/>
                <a:ea typeface="DIN 2014" panose="020B0504020202020204" pitchFamily="34" charset="77"/>
                <a:cs typeface="Open Sans" panose="020B0606030504020204" pitchFamily="34" charset="0"/>
              </a:defRPr>
            </a:lvl1pPr>
            <a:lvl2pPr marL="342900" indent="0">
              <a:buNone/>
              <a:defRPr b="0" i="0">
                <a:latin typeface="Proxima Nova Medium" charset="0"/>
                <a:ea typeface="Proxima Nova Medium" charset="0"/>
                <a:cs typeface="Proxima Nova Medium" charset="0"/>
              </a:defRPr>
            </a:lvl2pPr>
            <a:lvl3pPr marL="685800" indent="0">
              <a:buNone/>
              <a:defRPr b="0" i="0">
                <a:latin typeface="Proxima Nova Medium" charset="0"/>
                <a:ea typeface="Proxima Nova Medium" charset="0"/>
                <a:cs typeface="Proxima Nova Medium" charset="0"/>
              </a:defRPr>
            </a:lvl3pPr>
            <a:lvl4pPr marL="1028700" indent="0">
              <a:buNone/>
              <a:defRPr b="0" i="0">
                <a:latin typeface="Proxima Nova Medium" charset="0"/>
                <a:ea typeface="Proxima Nova Medium" charset="0"/>
                <a:cs typeface="Proxima Nova Medium" charset="0"/>
              </a:defRPr>
            </a:lvl4pPr>
            <a:lvl5pPr marL="1371600" indent="0">
              <a:buNone/>
              <a:defRPr b="0" i="0">
                <a:latin typeface="Proxima Nova Medium" charset="0"/>
                <a:ea typeface="Proxima Nova Medium" charset="0"/>
                <a:cs typeface="Proxima Nova Medium" charset="0"/>
              </a:defRPr>
            </a:lvl5pPr>
          </a:lstStyle>
          <a:p>
            <a:pPr lvl="0"/>
            <a:r>
              <a:rPr lang="en-US" dirty="0"/>
              <a:t>A quote, sentence, or descriptive statement goes in this space here. There is room a few sentences or a short paragraph. </a:t>
            </a:r>
          </a:p>
        </p:txBody>
      </p:sp>
      <p:sp>
        <p:nvSpPr>
          <p:cNvPr id="8" name="Text Placeholder 2">
            <a:extLst>
              <a:ext uri="{FF2B5EF4-FFF2-40B4-BE49-F238E27FC236}">
                <a16:creationId xmlns:a16="http://schemas.microsoft.com/office/drawing/2014/main" id="{7D330C29-8410-8F4D-B43F-BBBF3102E005}"/>
              </a:ext>
            </a:extLst>
          </p:cNvPr>
          <p:cNvSpPr>
            <a:spLocks noGrp="1"/>
          </p:cNvSpPr>
          <p:nvPr>
            <p:ph type="body" sz="quarter" idx="17" hasCustomPrompt="1"/>
          </p:nvPr>
        </p:nvSpPr>
        <p:spPr>
          <a:xfrm>
            <a:off x="5121016" y="4372967"/>
            <a:ext cx="3375800" cy="279244"/>
          </a:xfrm>
          <a:prstGeom prst="rect">
            <a:avLst/>
          </a:prstGeom>
        </p:spPr>
        <p:txBody>
          <a:bodyPr anchor="ctr">
            <a:noAutofit/>
          </a:bodyPr>
          <a:lstStyle>
            <a:lvl1pPr marL="0" indent="0" algn="r">
              <a:buNone/>
              <a:defRPr sz="1350" b="1" i="0" baseline="0">
                <a:solidFill>
                  <a:srgbClr val="12284C"/>
                </a:solidFill>
                <a:latin typeface="Palatino Linotype" panose="02040502050505030304" pitchFamily="18" charset="0"/>
                <a:ea typeface="Palatino" pitchFamily="2" charset="77"/>
                <a:cs typeface="Open Sans" panose="020B0606030504020204" pitchFamily="34" charset="0"/>
              </a:defRPr>
            </a:lvl1pPr>
            <a:lvl2pPr marL="342900" indent="0">
              <a:buNone/>
              <a:defRPr>
                <a:latin typeface="AXIS Extra Bold" charset="0"/>
                <a:ea typeface="AXIS Extra Bold" charset="0"/>
                <a:cs typeface="AXIS Extra Bold" charset="0"/>
              </a:defRPr>
            </a:lvl2pPr>
            <a:lvl3pPr marL="685800" indent="0">
              <a:buNone/>
              <a:defRPr>
                <a:latin typeface="AXIS Extra Bold" charset="0"/>
                <a:ea typeface="AXIS Extra Bold" charset="0"/>
                <a:cs typeface="AXIS Extra Bold" charset="0"/>
              </a:defRPr>
            </a:lvl3pPr>
            <a:lvl4pPr marL="1028700" indent="0">
              <a:buNone/>
              <a:defRPr>
                <a:latin typeface="AXIS Extra Bold" charset="0"/>
                <a:ea typeface="AXIS Extra Bold" charset="0"/>
                <a:cs typeface="AXIS Extra Bold" charset="0"/>
              </a:defRPr>
            </a:lvl4pPr>
            <a:lvl5pPr marL="1371600" indent="0">
              <a:buNone/>
              <a:defRPr>
                <a:latin typeface="AXIS Extra Bold" charset="0"/>
                <a:ea typeface="AXIS Extra Bold" charset="0"/>
                <a:cs typeface="AXIS Extra Bold" charset="0"/>
              </a:defRPr>
            </a:lvl5pPr>
          </a:lstStyle>
          <a:p>
            <a:pPr lvl="0"/>
            <a:r>
              <a:rPr lang="en-US" dirty="0"/>
              <a:t>Quote Name Here, Position or Title Here</a:t>
            </a:r>
          </a:p>
        </p:txBody>
      </p:sp>
      <p:pic>
        <p:nvPicPr>
          <p:cNvPr id="15" name="Picture 14">
            <a:extLst>
              <a:ext uri="{FF2B5EF4-FFF2-40B4-BE49-F238E27FC236}">
                <a16:creationId xmlns:a16="http://schemas.microsoft.com/office/drawing/2014/main" id="{EA7D514F-DC80-C942-B610-2FF9F11F9BCC}"/>
              </a:ext>
            </a:extLst>
          </p:cNvPr>
          <p:cNvPicPr>
            <a:picLocks noChangeAspect="1"/>
          </p:cNvPicPr>
          <p:nvPr userDrawn="1"/>
        </p:nvPicPr>
        <p:blipFill>
          <a:blip r:embed="rId2"/>
          <a:stretch>
            <a:fillRect/>
          </a:stretch>
        </p:blipFill>
        <p:spPr>
          <a:xfrm>
            <a:off x="3387512" y="1517841"/>
            <a:ext cx="629752" cy="486626"/>
          </a:xfrm>
          <a:prstGeom prst="rect">
            <a:avLst/>
          </a:prstGeom>
        </p:spPr>
      </p:pic>
    </p:spTree>
    <p:extLst>
      <p:ext uri="{BB962C8B-B14F-4D97-AF65-F5344CB8AC3E}">
        <p14:creationId xmlns:p14="http://schemas.microsoft.com/office/powerpoint/2010/main" val="378172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image" Target="../media/image16.png"/><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7.emf"/><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image" Target="../media/image6.emf"/><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image" Target="../media/image7.emf"/><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image" Target="../media/image6.emf"/><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image" Target="../media/image7.emf"/><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image" Target="../media/image6.emf"/><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image" Target="../media/image7.emf"/><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image" Target="../media/image6.emf"/><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0.emf"/><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image" Target="../media/image6.emf"/><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image" Target="../media/image16.png"/><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19B004-B667-F746-BC64-707C4E7F7D8B}"/>
              </a:ext>
            </a:extLst>
          </p:cNvPr>
          <p:cNvSpPr/>
          <p:nvPr userDrawn="1"/>
        </p:nvSpPr>
        <p:spPr>
          <a:xfrm>
            <a:off x="0" y="3031959"/>
            <a:ext cx="9144000" cy="3580879"/>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6" name="Rectangle 25">
            <a:extLst>
              <a:ext uri="{FF2B5EF4-FFF2-40B4-BE49-F238E27FC236}">
                <a16:creationId xmlns:a16="http://schemas.microsoft.com/office/drawing/2014/main" id="{07D2BF02-78DF-A241-B715-750FAD38B45D}"/>
              </a:ext>
            </a:extLst>
          </p:cNvPr>
          <p:cNvSpPr/>
          <p:nvPr userDrawn="1"/>
        </p:nvSpPr>
        <p:spPr>
          <a:xfrm>
            <a:off x="0" y="6697428"/>
            <a:ext cx="9144000" cy="176615"/>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Tree>
    <p:extLst>
      <p:ext uri="{BB962C8B-B14F-4D97-AF65-F5344CB8AC3E}">
        <p14:creationId xmlns:p14="http://schemas.microsoft.com/office/powerpoint/2010/main" val="443397610"/>
      </p:ext>
    </p:extLst>
  </p:cSld>
  <p:clrMap bg1="lt1" tx1="dk1" bg2="lt2" tx2="dk2" accent1="accent1" accent2="accent2" accent3="accent3" accent4="accent4" accent5="accent5" accent6="accent6" hlink="hlink" folHlink="folHlink"/>
  <p:sldLayoutIdLst>
    <p:sldLayoutId id="2147483767" r:id="rId1"/>
    <p:sldLayoutId id="2147483776" r:id="rId2"/>
    <p:sldLayoutId id="2147483774" r:id="rId3"/>
    <p:sldLayoutId id="2147483777" r:id="rId4"/>
    <p:sldLayoutId id="2147483768" r:id="rId5"/>
    <p:sldLayoutId id="2147483769" r:id="rId6"/>
    <p:sldLayoutId id="2147483770" r:id="rId7"/>
    <p:sldLayoutId id="2147483771" r:id="rId8"/>
    <p:sldLayoutId id="2147483772" r:id="rId9"/>
    <p:sldLayoutId id="2147483775" r:id="rId10"/>
    <p:sldLayoutId id="2147483773" r:id="rId11"/>
    <p:sldLayoutId id="214748402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278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063916"/>
            <a:ext cx="9144000" cy="794084"/>
          </a:xfrm>
          <a:prstGeom prst="rect">
            <a:avLst/>
          </a:prstGeom>
          <a:solidFill>
            <a:srgbClr val="00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Slide Number Placeholder 5">
            <a:extLst>
              <a:ext uri="{FF2B5EF4-FFF2-40B4-BE49-F238E27FC236}">
                <a16:creationId xmlns:a16="http://schemas.microsoft.com/office/drawing/2014/main" id="{C9C8BBFA-CB2B-7C46-AF8F-BEBA45EB8AFC}"/>
              </a:ext>
            </a:extLst>
          </p:cNvPr>
          <p:cNvSpPr txBox="1">
            <a:spLocks/>
          </p:cNvSpPr>
          <p:nvPr userDrawn="1"/>
        </p:nvSpPr>
        <p:spPr>
          <a:xfrm>
            <a:off x="8636773" y="6294992"/>
            <a:ext cx="391267"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84F6632-203F-5348-B036-225A7BFE0C34}" type="slidenum">
              <a:rPr lang="en-US" sz="1050" b="1" i="0" kern="1200" smtClean="0">
                <a:solidFill>
                  <a:schemeClr val="bg1"/>
                </a:solidFill>
                <a:latin typeface="Palatino Linotype" panose="02040502050505030304" pitchFamily="18" charset="0"/>
                <a:ea typeface="DIN 2014" panose="020B0504020202020204" pitchFamily="34" charset="77"/>
                <a:cs typeface="Open Sans" panose="020B0606030504020204" pitchFamily="34" charset="0"/>
              </a:rPr>
              <a:pPr algn="l"/>
              <a:t>‹#›</a:t>
            </a:fld>
            <a:endPar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endParaRPr>
          </a:p>
        </p:txBody>
      </p:sp>
      <p:sp>
        <p:nvSpPr>
          <p:cNvPr id="22" name="Slide Number Placeholder 5">
            <a:extLst>
              <a:ext uri="{FF2B5EF4-FFF2-40B4-BE49-F238E27FC236}">
                <a16:creationId xmlns:a16="http://schemas.microsoft.com/office/drawing/2014/main" id="{71601AE1-97ED-3545-9027-203D9C97DD15}"/>
              </a:ext>
            </a:extLst>
          </p:cNvPr>
          <p:cNvSpPr txBox="1">
            <a:spLocks/>
          </p:cNvSpPr>
          <p:nvPr userDrawn="1"/>
        </p:nvSpPr>
        <p:spPr>
          <a:xfrm>
            <a:off x="4931901" y="6294992"/>
            <a:ext cx="3576945"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rPr>
              <a:t>Asset Management Analysis and Forecasts</a:t>
            </a:r>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294992"/>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966B5-1B56-A843-AF2B-4FDE4F97AADD}"/>
              </a:ext>
            </a:extLst>
          </p:cNvPr>
          <p:cNvPicPr>
            <a:picLocks noChangeAspect="1"/>
          </p:cNvPicPr>
          <p:nvPr userDrawn="1"/>
        </p:nvPicPr>
        <p:blipFill>
          <a:blip r:embed="rId31"/>
          <a:stretch>
            <a:fillRect/>
          </a:stretch>
        </p:blipFill>
        <p:spPr>
          <a:xfrm>
            <a:off x="154614" y="6263340"/>
            <a:ext cx="1489993" cy="393192"/>
          </a:xfrm>
          <a:prstGeom prst="rect">
            <a:avLst/>
          </a:prstGeom>
        </p:spPr>
      </p:pic>
    </p:spTree>
    <p:extLst>
      <p:ext uri="{BB962C8B-B14F-4D97-AF65-F5344CB8AC3E}">
        <p14:creationId xmlns:p14="http://schemas.microsoft.com/office/powerpoint/2010/main" val="203219345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 id="2147484020"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63A5B-84A7-4EE9-8864-E73FBC56532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5AD7E2-2FAD-48F6-9621-3949AE8F687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66071-8D4B-4D76-A6C4-B7925C1B6AE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494D7-438B-4561-A95D-6592108D9CEF}" type="datetimeFigureOut">
              <a:rPr lang="en-US" smtClean="0"/>
              <a:t>2/26/2020</a:t>
            </a:fld>
            <a:endParaRPr lang="en-US"/>
          </a:p>
        </p:txBody>
      </p:sp>
      <p:sp>
        <p:nvSpPr>
          <p:cNvPr id="5" name="Footer Placeholder 4">
            <a:extLst>
              <a:ext uri="{FF2B5EF4-FFF2-40B4-BE49-F238E27FC236}">
                <a16:creationId xmlns:a16="http://schemas.microsoft.com/office/drawing/2014/main" id="{211D601B-B83F-4E14-ACD4-A0440D88374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2960E8-EE8F-45C8-ACC4-A067AD59DD4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463A9-5A0C-4C1B-882D-FA80527B978F}" type="slidenum">
              <a:rPr lang="en-US" smtClean="0"/>
              <a:t>‹#›</a:t>
            </a:fld>
            <a:endParaRPr lang="en-US"/>
          </a:p>
        </p:txBody>
      </p:sp>
    </p:spTree>
    <p:extLst>
      <p:ext uri="{BB962C8B-B14F-4D97-AF65-F5344CB8AC3E}">
        <p14:creationId xmlns:p14="http://schemas.microsoft.com/office/powerpoint/2010/main" val="1255460138"/>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278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063916"/>
            <a:ext cx="9144000" cy="794084"/>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294992"/>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C3F7B1F-5E61-4AC5-8D0B-F9C642249E17}"/>
              </a:ext>
            </a:extLst>
          </p:cNvPr>
          <p:cNvGrpSpPr/>
          <p:nvPr userDrawn="1"/>
        </p:nvGrpSpPr>
        <p:grpSpPr>
          <a:xfrm>
            <a:off x="375221" y="6246570"/>
            <a:ext cx="5340745" cy="396951"/>
            <a:chOff x="375221" y="6246570"/>
            <a:chExt cx="5340745" cy="396951"/>
          </a:xfrm>
        </p:grpSpPr>
        <p:pic>
          <p:nvPicPr>
            <p:cNvPr id="9" name="Picture 8">
              <a:extLst>
                <a:ext uri="{FF2B5EF4-FFF2-40B4-BE49-F238E27FC236}">
                  <a16:creationId xmlns:a16="http://schemas.microsoft.com/office/drawing/2014/main" id="{6D202CD9-6735-4494-9B33-503BDDF80C7E}"/>
                </a:ext>
              </a:extLst>
            </p:cNvPr>
            <p:cNvPicPr>
              <a:picLocks noChangeAspect="1"/>
            </p:cNvPicPr>
            <p:nvPr userDrawn="1"/>
          </p:nvPicPr>
          <p:blipFill>
            <a:blip r:embed="rId32"/>
            <a:stretch>
              <a:fillRect/>
            </a:stretch>
          </p:blipFill>
          <p:spPr>
            <a:xfrm>
              <a:off x="375221" y="6246570"/>
              <a:ext cx="1516709" cy="396951"/>
            </a:xfrm>
            <a:prstGeom prst="rect">
              <a:avLst/>
            </a:prstGeom>
          </p:spPr>
        </p:pic>
        <p:pic>
          <p:nvPicPr>
            <p:cNvPr id="10" name="Picture 9">
              <a:extLst>
                <a:ext uri="{FF2B5EF4-FFF2-40B4-BE49-F238E27FC236}">
                  <a16:creationId xmlns:a16="http://schemas.microsoft.com/office/drawing/2014/main" id="{3F90A184-F2C2-4637-801A-05166B074654}"/>
                </a:ext>
              </a:extLst>
            </p:cNvPr>
            <p:cNvPicPr>
              <a:picLocks noChangeAspect="1"/>
            </p:cNvPicPr>
            <p:nvPr userDrawn="1"/>
          </p:nvPicPr>
          <p:blipFill>
            <a:blip r:embed="rId33"/>
            <a:stretch>
              <a:fillRect/>
            </a:stretch>
          </p:blipFill>
          <p:spPr>
            <a:xfrm>
              <a:off x="2087930" y="6427381"/>
              <a:ext cx="3628036" cy="115438"/>
            </a:xfrm>
            <a:prstGeom prst="rect">
              <a:avLst/>
            </a:prstGeom>
          </p:spPr>
        </p:pic>
      </p:grpSp>
    </p:spTree>
    <p:extLst>
      <p:ext uri="{BB962C8B-B14F-4D97-AF65-F5344CB8AC3E}">
        <p14:creationId xmlns:p14="http://schemas.microsoft.com/office/powerpoint/2010/main" val="872757504"/>
      </p:ext>
    </p:extLst>
  </p:cSld>
  <p:clrMap bg1="lt1" tx1="dk1" bg2="lt2" tx2="dk2" accent1="accent1" accent2="accent2" accent3="accent3" accent4="accent4" accent5="accent5" accent6="accent6" hlink="hlink" folHlink="folHlink"/>
  <p:sldLayoutIdLst>
    <p:sldLayoutId id="2147483653" r:id="rId1"/>
    <p:sldLayoutId id="2147483655" r:id="rId2"/>
    <p:sldLayoutId id="2147483682" r:id="rId3"/>
    <p:sldLayoutId id="2147483654" r:id="rId4"/>
    <p:sldLayoutId id="2147483683" r:id="rId5"/>
    <p:sldLayoutId id="2147483694" r:id="rId6"/>
    <p:sldLayoutId id="2147483695" r:id="rId7"/>
    <p:sldLayoutId id="2147483684" r:id="rId8"/>
    <p:sldLayoutId id="2147483685" r:id="rId9"/>
    <p:sldLayoutId id="2147483696" r:id="rId10"/>
    <p:sldLayoutId id="2147483697" r:id="rId11"/>
    <p:sldLayoutId id="2147483698" r:id="rId12"/>
    <p:sldLayoutId id="2147483699" r:id="rId13"/>
    <p:sldLayoutId id="2147483686" r:id="rId14"/>
    <p:sldLayoutId id="2147483687" r:id="rId15"/>
    <p:sldLayoutId id="2147483688" r:id="rId16"/>
    <p:sldLayoutId id="2147483689" r:id="rId17"/>
    <p:sldLayoutId id="2147483692" r:id="rId18"/>
    <p:sldLayoutId id="2147483691" r:id="rId19"/>
    <p:sldLayoutId id="2147483690" r:id="rId20"/>
    <p:sldLayoutId id="2147483693"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4022"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278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063916"/>
            <a:ext cx="9144000" cy="794084"/>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Slide Number Placeholder 5">
            <a:extLst>
              <a:ext uri="{FF2B5EF4-FFF2-40B4-BE49-F238E27FC236}">
                <a16:creationId xmlns:a16="http://schemas.microsoft.com/office/drawing/2014/main" id="{C9C8BBFA-CB2B-7C46-AF8F-BEBA45EB8AFC}"/>
              </a:ext>
            </a:extLst>
          </p:cNvPr>
          <p:cNvSpPr txBox="1">
            <a:spLocks/>
          </p:cNvSpPr>
          <p:nvPr userDrawn="1"/>
        </p:nvSpPr>
        <p:spPr>
          <a:xfrm>
            <a:off x="8636773" y="6294992"/>
            <a:ext cx="391267"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84F6632-203F-5348-B036-225A7BFE0C34}" type="slidenum">
              <a:rPr lang="en-US" sz="1050" b="1" i="0" kern="1200" smtClean="0">
                <a:solidFill>
                  <a:schemeClr val="bg1"/>
                </a:solidFill>
                <a:latin typeface="Palatino Linotype" panose="02040502050505030304" pitchFamily="18" charset="0"/>
                <a:ea typeface="DIN 2014" panose="020B0504020202020204" pitchFamily="34" charset="77"/>
                <a:cs typeface="Open Sans" panose="020B0606030504020204" pitchFamily="34" charset="0"/>
              </a:rPr>
              <a:pPr algn="l"/>
              <a:t>‹#›</a:t>
            </a:fld>
            <a:endPar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endParaRPr>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294992"/>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0A030F7-82B2-EB4F-96F1-DB55606BEC84}"/>
              </a:ext>
            </a:extLst>
          </p:cNvPr>
          <p:cNvGrpSpPr/>
          <p:nvPr userDrawn="1"/>
        </p:nvGrpSpPr>
        <p:grpSpPr>
          <a:xfrm>
            <a:off x="375221" y="6246570"/>
            <a:ext cx="5340745" cy="396951"/>
            <a:chOff x="375221" y="6246570"/>
            <a:chExt cx="5340745" cy="396951"/>
          </a:xfrm>
        </p:grpSpPr>
        <p:pic>
          <p:nvPicPr>
            <p:cNvPr id="12" name="Picture 11">
              <a:extLst>
                <a:ext uri="{FF2B5EF4-FFF2-40B4-BE49-F238E27FC236}">
                  <a16:creationId xmlns:a16="http://schemas.microsoft.com/office/drawing/2014/main" id="{BF70CC0E-181A-1844-ACDD-1628C7A876DD}"/>
                </a:ext>
              </a:extLst>
            </p:cNvPr>
            <p:cNvPicPr>
              <a:picLocks noChangeAspect="1"/>
            </p:cNvPicPr>
            <p:nvPr userDrawn="1"/>
          </p:nvPicPr>
          <p:blipFill>
            <a:blip r:embed="rId31"/>
            <a:stretch>
              <a:fillRect/>
            </a:stretch>
          </p:blipFill>
          <p:spPr>
            <a:xfrm>
              <a:off x="375221" y="6246570"/>
              <a:ext cx="1516709" cy="396951"/>
            </a:xfrm>
            <a:prstGeom prst="rect">
              <a:avLst/>
            </a:prstGeom>
          </p:spPr>
        </p:pic>
        <p:pic>
          <p:nvPicPr>
            <p:cNvPr id="13" name="Picture 12">
              <a:extLst>
                <a:ext uri="{FF2B5EF4-FFF2-40B4-BE49-F238E27FC236}">
                  <a16:creationId xmlns:a16="http://schemas.microsoft.com/office/drawing/2014/main" id="{FAAB7267-F6A3-BE4A-A179-32C61E4E35B4}"/>
                </a:ext>
              </a:extLst>
            </p:cNvPr>
            <p:cNvPicPr>
              <a:picLocks noChangeAspect="1"/>
            </p:cNvPicPr>
            <p:nvPr userDrawn="1"/>
          </p:nvPicPr>
          <p:blipFill>
            <a:blip r:embed="rId32"/>
            <a:stretch>
              <a:fillRect/>
            </a:stretch>
          </p:blipFill>
          <p:spPr>
            <a:xfrm>
              <a:off x="2087930" y="6427381"/>
              <a:ext cx="3628036" cy="115438"/>
            </a:xfrm>
            <a:prstGeom prst="rect">
              <a:avLst/>
            </a:prstGeom>
          </p:spPr>
        </p:pic>
      </p:grpSp>
    </p:spTree>
    <p:extLst>
      <p:ext uri="{BB962C8B-B14F-4D97-AF65-F5344CB8AC3E}">
        <p14:creationId xmlns:p14="http://schemas.microsoft.com/office/powerpoint/2010/main" val="19695622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278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063916"/>
            <a:ext cx="9144000" cy="794084"/>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Slide Number Placeholder 5">
            <a:extLst>
              <a:ext uri="{FF2B5EF4-FFF2-40B4-BE49-F238E27FC236}">
                <a16:creationId xmlns:a16="http://schemas.microsoft.com/office/drawing/2014/main" id="{C9C8BBFA-CB2B-7C46-AF8F-BEBA45EB8AFC}"/>
              </a:ext>
            </a:extLst>
          </p:cNvPr>
          <p:cNvSpPr txBox="1">
            <a:spLocks/>
          </p:cNvSpPr>
          <p:nvPr userDrawn="1"/>
        </p:nvSpPr>
        <p:spPr>
          <a:xfrm>
            <a:off x="8636773" y="6294992"/>
            <a:ext cx="391267"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84F6632-203F-5348-B036-225A7BFE0C34}" type="slidenum">
              <a:rPr lang="en-US" sz="1050" b="1" i="0" kern="1200" smtClean="0">
                <a:solidFill>
                  <a:schemeClr val="bg1"/>
                </a:solidFill>
                <a:latin typeface="Palatino Linotype" panose="02040502050505030304" pitchFamily="18" charset="0"/>
                <a:ea typeface="DIN 2014" panose="020B0504020202020204" pitchFamily="34" charset="77"/>
                <a:cs typeface="Open Sans" panose="020B0606030504020204" pitchFamily="34" charset="0"/>
              </a:rPr>
              <a:pPr algn="l"/>
              <a:t>‹#›</a:t>
            </a:fld>
            <a:endPar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endParaRPr>
          </a:p>
        </p:txBody>
      </p:sp>
      <p:sp>
        <p:nvSpPr>
          <p:cNvPr id="22" name="Slide Number Placeholder 5">
            <a:extLst>
              <a:ext uri="{FF2B5EF4-FFF2-40B4-BE49-F238E27FC236}">
                <a16:creationId xmlns:a16="http://schemas.microsoft.com/office/drawing/2014/main" id="{71601AE1-97ED-3545-9027-203D9C97DD15}"/>
              </a:ext>
            </a:extLst>
          </p:cNvPr>
          <p:cNvSpPr txBox="1">
            <a:spLocks/>
          </p:cNvSpPr>
          <p:nvPr userDrawn="1"/>
        </p:nvSpPr>
        <p:spPr>
          <a:xfrm>
            <a:off x="4931901" y="6294992"/>
            <a:ext cx="3576945"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rPr>
              <a:t>Presentation Title Here</a:t>
            </a:r>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294992"/>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0A030F7-82B2-EB4F-96F1-DB55606BEC84}"/>
              </a:ext>
            </a:extLst>
          </p:cNvPr>
          <p:cNvGrpSpPr/>
          <p:nvPr userDrawn="1"/>
        </p:nvGrpSpPr>
        <p:grpSpPr>
          <a:xfrm>
            <a:off x="375221" y="6246570"/>
            <a:ext cx="5340745" cy="396951"/>
            <a:chOff x="375221" y="6246570"/>
            <a:chExt cx="5340745" cy="396951"/>
          </a:xfrm>
        </p:grpSpPr>
        <p:pic>
          <p:nvPicPr>
            <p:cNvPr id="12" name="Picture 11">
              <a:extLst>
                <a:ext uri="{FF2B5EF4-FFF2-40B4-BE49-F238E27FC236}">
                  <a16:creationId xmlns:a16="http://schemas.microsoft.com/office/drawing/2014/main" id="{BF70CC0E-181A-1844-ACDD-1628C7A876DD}"/>
                </a:ext>
              </a:extLst>
            </p:cNvPr>
            <p:cNvPicPr>
              <a:picLocks noChangeAspect="1"/>
            </p:cNvPicPr>
            <p:nvPr userDrawn="1"/>
          </p:nvPicPr>
          <p:blipFill>
            <a:blip r:embed="rId31"/>
            <a:stretch>
              <a:fillRect/>
            </a:stretch>
          </p:blipFill>
          <p:spPr>
            <a:xfrm>
              <a:off x="375221" y="6246570"/>
              <a:ext cx="1516709" cy="396951"/>
            </a:xfrm>
            <a:prstGeom prst="rect">
              <a:avLst/>
            </a:prstGeom>
          </p:spPr>
        </p:pic>
        <p:pic>
          <p:nvPicPr>
            <p:cNvPr id="13" name="Picture 12">
              <a:extLst>
                <a:ext uri="{FF2B5EF4-FFF2-40B4-BE49-F238E27FC236}">
                  <a16:creationId xmlns:a16="http://schemas.microsoft.com/office/drawing/2014/main" id="{FAAB7267-F6A3-BE4A-A179-32C61E4E35B4}"/>
                </a:ext>
              </a:extLst>
            </p:cNvPr>
            <p:cNvPicPr>
              <a:picLocks noChangeAspect="1"/>
            </p:cNvPicPr>
            <p:nvPr userDrawn="1"/>
          </p:nvPicPr>
          <p:blipFill>
            <a:blip r:embed="rId32"/>
            <a:stretch>
              <a:fillRect/>
            </a:stretch>
          </p:blipFill>
          <p:spPr>
            <a:xfrm>
              <a:off x="2087930" y="6427381"/>
              <a:ext cx="3628036" cy="115438"/>
            </a:xfrm>
            <a:prstGeom prst="rect">
              <a:avLst/>
            </a:prstGeom>
          </p:spPr>
        </p:pic>
      </p:grpSp>
    </p:spTree>
    <p:extLst>
      <p:ext uri="{BB962C8B-B14F-4D97-AF65-F5344CB8AC3E}">
        <p14:creationId xmlns:p14="http://schemas.microsoft.com/office/powerpoint/2010/main" val="420279840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278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063916"/>
            <a:ext cx="9144000" cy="794084"/>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Slide Number Placeholder 5">
            <a:extLst>
              <a:ext uri="{FF2B5EF4-FFF2-40B4-BE49-F238E27FC236}">
                <a16:creationId xmlns:a16="http://schemas.microsoft.com/office/drawing/2014/main" id="{C9C8BBFA-CB2B-7C46-AF8F-BEBA45EB8AFC}"/>
              </a:ext>
            </a:extLst>
          </p:cNvPr>
          <p:cNvSpPr txBox="1">
            <a:spLocks/>
          </p:cNvSpPr>
          <p:nvPr userDrawn="1"/>
        </p:nvSpPr>
        <p:spPr>
          <a:xfrm>
            <a:off x="8636773" y="6294992"/>
            <a:ext cx="391267"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84F6632-203F-5348-B036-225A7BFE0C34}" type="slidenum">
              <a:rPr lang="en-US" sz="1050" b="1" i="0" kern="1200" smtClean="0">
                <a:solidFill>
                  <a:schemeClr val="bg1"/>
                </a:solidFill>
                <a:latin typeface="Palatino Linotype" panose="02040502050505030304" pitchFamily="18" charset="0"/>
                <a:ea typeface="DIN 2014" panose="020B0504020202020204" pitchFamily="34" charset="77"/>
                <a:cs typeface="Open Sans" panose="020B0606030504020204" pitchFamily="34" charset="0"/>
              </a:rPr>
              <a:pPr algn="l"/>
              <a:t>‹#›</a:t>
            </a:fld>
            <a:endPar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endParaRPr>
          </a:p>
        </p:txBody>
      </p:sp>
      <p:sp>
        <p:nvSpPr>
          <p:cNvPr id="22" name="Slide Number Placeholder 5">
            <a:extLst>
              <a:ext uri="{FF2B5EF4-FFF2-40B4-BE49-F238E27FC236}">
                <a16:creationId xmlns:a16="http://schemas.microsoft.com/office/drawing/2014/main" id="{71601AE1-97ED-3545-9027-203D9C97DD15}"/>
              </a:ext>
            </a:extLst>
          </p:cNvPr>
          <p:cNvSpPr txBox="1">
            <a:spLocks/>
          </p:cNvSpPr>
          <p:nvPr userDrawn="1"/>
        </p:nvSpPr>
        <p:spPr>
          <a:xfrm>
            <a:off x="4931901" y="6294992"/>
            <a:ext cx="3576945"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rPr>
              <a:t>Presentation Title Here</a:t>
            </a:r>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294992"/>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0A030F7-82B2-EB4F-96F1-DB55606BEC84}"/>
              </a:ext>
            </a:extLst>
          </p:cNvPr>
          <p:cNvGrpSpPr/>
          <p:nvPr userDrawn="1"/>
        </p:nvGrpSpPr>
        <p:grpSpPr>
          <a:xfrm>
            <a:off x="375221" y="6246570"/>
            <a:ext cx="5340745" cy="396951"/>
            <a:chOff x="375221" y="6246570"/>
            <a:chExt cx="5340745" cy="396951"/>
          </a:xfrm>
        </p:grpSpPr>
        <p:pic>
          <p:nvPicPr>
            <p:cNvPr id="12" name="Picture 11">
              <a:extLst>
                <a:ext uri="{FF2B5EF4-FFF2-40B4-BE49-F238E27FC236}">
                  <a16:creationId xmlns:a16="http://schemas.microsoft.com/office/drawing/2014/main" id="{BF70CC0E-181A-1844-ACDD-1628C7A876DD}"/>
                </a:ext>
              </a:extLst>
            </p:cNvPr>
            <p:cNvPicPr>
              <a:picLocks noChangeAspect="1"/>
            </p:cNvPicPr>
            <p:nvPr userDrawn="1"/>
          </p:nvPicPr>
          <p:blipFill>
            <a:blip r:embed="rId31"/>
            <a:stretch>
              <a:fillRect/>
            </a:stretch>
          </p:blipFill>
          <p:spPr>
            <a:xfrm>
              <a:off x="375221" y="6246570"/>
              <a:ext cx="1516709" cy="396951"/>
            </a:xfrm>
            <a:prstGeom prst="rect">
              <a:avLst/>
            </a:prstGeom>
          </p:spPr>
        </p:pic>
        <p:pic>
          <p:nvPicPr>
            <p:cNvPr id="13" name="Picture 12">
              <a:extLst>
                <a:ext uri="{FF2B5EF4-FFF2-40B4-BE49-F238E27FC236}">
                  <a16:creationId xmlns:a16="http://schemas.microsoft.com/office/drawing/2014/main" id="{FAAB7267-F6A3-BE4A-A179-32C61E4E35B4}"/>
                </a:ext>
              </a:extLst>
            </p:cNvPr>
            <p:cNvPicPr>
              <a:picLocks noChangeAspect="1"/>
            </p:cNvPicPr>
            <p:nvPr userDrawn="1"/>
          </p:nvPicPr>
          <p:blipFill>
            <a:blip r:embed="rId32"/>
            <a:stretch>
              <a:fillRect/>
            </a:stretch>
          </p:blipFill>
          <p:spPr>
            <a:xfrm>
              <a:off x="2087930" y="6427381"/>
              <a:ext cx="3628036" cy="115438"/>
            </a:xfrm>
            <a:prstGeom prst="rect">
              <a:avLst/>
            </a:prstGeom>
          </p:spPr>
        </p:pic>
      </p:grpSp>
    </p:spTree>
    <p:extLst>
      <p:ext uri="{BB962C8B-B14F-4D97-AF65-F5344CB8AC3E}">
        <p14:creationId xmlns:p14="http://schemas.microsoft.com/office/powerpoint/2010/main" val="325547954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19B004-B667-F746-BC64-707C4E7F7D8B}"/>
              </a:ext>
            </a:extLst>
          </p:cNvPr>
          <p:cNvSpPr/>
          <p:nvPr userDrawn="1"/>
        </p:nvSpPr>
        <p:spPr>
          <a:xfrm>
            <a:off x="0" y="3031959"/>
            <a:ext cx="9144000" cy="3580879"/>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6" name="Rectangle 25">
            <a:extLst>
              <a:ext uri="{FF2B5EF4-FFF2-40B4-BE49-F238E27FC236}">
                <a16:creationId xmlns:a16="http://schemas.microsoft.com/office/drawing/2014/main" id="{07D2BF02-78DF-A241-B715-750FAD38B45D}"/>
              </a:ext>
            </a:extLst>
          </p:cNvPr>
          <p:cNvSpPr/>
          <p:nvPr userDrawn="1"/>
        </p:nvSpPr>
        <p:spPr>
          <a:xfrm>
            <a:off x="0" y="6697428"/>
            <a:ext cx="9144000" cy="176615"/>
          </a:xfrm>
          <a:prstGeom prst="rect">
            <a:avLst/>
          </a:prstGeom>
          <a:solidFill>
            <a:srgbClr val="6F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pic>
        <p:nvPicPr>
          <p:cNvPr id="4" name="Picture 3">
            <a:extLst>
              <a:ext uri="{FF2B5EF4-FFF2-40B4-BE49-F238E27FC236}">
                <a16:creationId xmlns:a16="http://schemas.microsoft.com/office/drawing/2014/main" id="{63115307-462A-D747-92C5-6B03EA623B9C}"/>
              </a:ext>
            </a:extLst>
          </p:cNvPr>
          <p:cNvPicPr>
            <a:picLocks noChangeAspect="1"/>
          </p:cNvPicPr>
          <p:nvPr userDrawn="1"/>
        </p:nvPicPr>
        <p:blipFill>
          <a:blip r:embed="rId13"/>
          <a:stretch>
            <a:fillRect/>
          </a:stretch>
        </p:blipFill>
        <p:spPr>
          <a:xfrm>
            <a:off x="885290" y="666381"/>
            <a:ext cx="7373420" cy="1740199"/>
          </a:xfrm>
          <a:prstGeom prst="rect">
            <a:avLst/>
          </a:prstGeom>
        </p:spPr>
      </p:pic>
    </p:spTree>
    <p:extLst>
      <p:ext uri="{BB962C8B-B14F-4D97-AF65-F5344CB8AC3E}">
        <p14:creationId xmlns:p14="http://schemas.microsoft.com/office/powerpoint/2010/main" val="4544990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39434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287105"/>
            <a:ext cx="9144000" cy="579603"/>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Slide Number Placeholder 5">
            <a:extLst>
              <a:ext uri="{FF2B5EF4-FFF2-40B4-BE49-F238E27FC236}">
                <a16:creationId xmlns:a16="http://schemas.microsoft.com/office/drawing/2014/main" id="{C9C8BBFA-CB2B-7C46-AF8F-BEBA45EB8AFC}"/>
              </a:ext>
            </a:extLst>
          </p:cNvPr>
          <p:cNvSpPr txBox="1">
            <a:spLocks/>
          </p:cNvSpPr>
          <p:nvPr userDrawn="1"/>
        </p:nvSpPr>
        <p:spPr>
          <a:xfrm>
            <a:off x="8636773" y="6410940"/>
            <a:ext cx="391267"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84F6632-203F-5348-B036-225A7BFE0C34}" type="slidenum">
              <a:rPr lang="en-US" sz="1050" b="1" i="0" kern="1200" smtClean="0">
                <a:solidFill>
                  <a:schemeClr val="bg1"/>
                </a:solidFill>
                <a:latin typeface="Palatino Linotype" panose="02040502050505030304" pitchFamily="18" charset="0"/>
                <a:ea typeface="DIN 2014" panose="020B0504020202020204" pitchFamily="34" charset="77"/>
                <a:cs typeface="Open Sans" panose="020B0606030504020204" pitchFamily="34" charset="0"/>
              </a:rPr>
              <a:pPr algn="l"/>
              <a:t>‹#›</a:t>
            </a:fld>
            <a:endPar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endParaRPr>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410940"/>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35695F0-8256-4725-89FC-7E03F1250760}"/>
              </a:ext>
            </a:extLst>
          </p:cNvPr>
          <p:cNvPicPr>
            <a:picLocks noChangeAspect="1"/>
          </p:cNvPicPr>
          <p:nvPr userDrawn="1"/>
        </p:nvPicPr>
        <p:blipFill>
          <a:blip r:embed="rId31"/>
          <a:stretch>
            <a:fillRect/>
          </a:stretch>
        </p:blipFill>
        <p:spPr>
          <a:xfrm>
            <a:off x="375221" y="6361013"/>
            <a:ext cx="1516709" cy="396951"/>
          </a:xfrm>
          <a:prstGeom prst="rect">
            <a:avLst/>
          </a:prstGeom>
        </p:spPr>
      </p:pic>
    </p:spTree>
    <p:extLst>
      <p:ext uri="{BB962C8B-B14F-4D97-AF65-F5344CB8AC3E}">
        <p14:creationId xmlns:p14="http://schemas.microsoft.com/office/powerpoint/2010/main" val="367445299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A4952200-B9D0-0248-A552-B248936A17A4}"/>
              </a:ext>
            </a:extLst>
          </p:cNvPr>
          <p:cNvSpPr>
            <a:spLocks noGrp="1"/>
          </p:cNvSpPr>
          <p:nvPr>
            <p:ph type="sldNum" sz="quarter" idx="4"/>
          </p:nvPr>
        </p:nvSpPr>
        <p:spPr>
          <a:xfrm>
            <a:off x="6439415" y="6278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979CC-6DBB-BC4B-8FDA-4751A7CF50BD}" type="slidenum">
              <a:rPr lang="en-US" smtClean="0"/>
              <a:t>‹#›</a:t>
            </a:fld>
            <a:endParaRPr lang="en-US" dirty="0"/>
          </a:p>
        </p:txBody>
      </p:sp>
      <p:sp>
        <p:nvSpPr>
          <p:cNvPr id="19" name="Rectangle 18">
            <a:extLst>
              <a:ext uri="{FF2B5EF4-FFF2-40B4-BE49-F238E27FC236}">
                <a16:creationId xmlns:a16="http://schemas.microsoft.com/office/drawing/2014/main" id="{FFD18735-111D-5F41-9BA4-22A50C970FF7}"/>
              </a:ext>
            </a:extLst>
          </p:cNvPr>
          <p:cNvSpPr/>
          <p:nvPr userDrawn="1"/>
        </p:nvSpPr>
        <p:spPr>
          <a:xfrm>
            <a:off x="0" y="6063916"/>
            <a:ext cx="9144000" cy="794084"/>
          </a:xfrm>
          <a:prstGeom prst="rect">
            <a:avLst/>
          </a:prstGeom>
          <a:solidFill>
            <a:srgbClr val="00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1" name="Slide Number Placeholder 5">
            <a:extLst>
              <a:ext uri="{FF2B5EF4-FFF2-40B4-BE49-F238E27FC236}">
                <a16:creationId xmlns:a16="http://schemas.microsoft.com/office/drawing/2014/main" id="{C9C8BBFA-CB2B-7C46-AF8F-BEBA45EB8AFC}"/>
              </a:ext>
            </a:extLst>
          </p:cNvPr>
          <p:cNvSpPr txBox="1">
            <a:spLocks/>
          </p:cNvSpPr>
          <p:nvPr userDrawn="1"/>
        </p:nvSpPr>
        <p:spPr>
          <a:xfrm>
            <a:off x="8636773" y="6294992"/>
            <a:ext cx="391267"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84F6632-203F-5348-B036-225A7BFE0C34}" type="slidenum">
              <a:rPr lang="en-US" sz="1050" b="1" i="0" kern="1200" smtClean="0">
                <a:solidFill>
                  <a:schemeClr val="bg1"/>
                </a:solidFill>
                <a:latin typeface="Palatino Linotype" panose="02040502050505030304" pitchFamily="18" charset="0"/>
                <a:ea typeface="DIN 2014" panose="020B0504020202020204" pitchFamily="34" charset="77"/>
                <a:cs typeface="Open Sans" panose="020B0606030504020204" pitchFamily="34" charset="0"/>
              </a:rPr>
              <a:pPr algn="l"/>
              <a:t>‹#›</a:t>
            </a:fld>
            <a:endPar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endParaRPr>
          </a:p>
        </p:txBody>
      </p:sp>
      <p:sp>
        <p:nvSpPr>
          <p:cNvPr id="22" name="Slide Number Placeholder 5">
            <a:extLst>
              <a:ext uri="{FF2B5EF4-FFF2-40B4-BE49-F238E27FC236}">
                <a16:creationId xmlns:a16="http://schemas.microsoft.com/office/drawing/2014/main" id="{71601AE1-97ED-3545-9027-203D9C97DD15}"/>
              </a:ext>
            </a:extLst>
          </p:cNvPr>
          <p:cNvSpPr txBox="1">
            <a:spLocks/>
          </p:cNvSpPr>
          <p:nvPr userDrawn="1"/>
        </p:nvSpPr>
        <p:spPr>
          <a:xfrm>
            <a:off x="4931901" y="6294992"/>
            <a:ext cx="3576945" cy="331932"/>
          </a:xfrm>
          <a:prstGeom prst="rect">
            <a:avLst/>
          </a:prstGeom>
        </p:spPr>
        <p:txBody>
          <a:bodyPr anchor="ctr"/>
          <a:lstStyle>
            <a:defPPr>
              <a:defRPr lang="en-US"/>
            </a:defPPr>
            <a:lvl1pPr marL="0" algn="r" defTabSz="914400" rtl="0" eaLnBrk="1" latinLnBrk="0" hangingPunct="1">
              <a:defRPr sz="1000"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i="0" kern="1200" dirty="0">
                <a:solidFill>
                  <a:schemeClr val="bg1"/>
                </a:solidFill>
                <a:latin typeface="Palatino Linotype" panose="02040502050505030304" pitchFamily="18" charset="0"/>
                <a:ea typeface="DIN 2014" panose="020B0504020202020204" pitchFamily="34" charset="77"/>
                <a:cs typeface="Open Sans" panose="020B0606030504020204" pitchFamily="34" charset="0"/>
              </a:rPr>
              <a:t>Presentation Title Here</a:t>
            </a:r>
          </a:p>
        </p:txBody>
      </p:sp>
      <p:cxnSp>
        <p:nvCxnSpPr>
          <p:cNvPr id="23" name="Straight Connector 22">
            <a:extLst>
              <a:ext uri="{FF2B5EF4-FFF2-40B4-BE49-F238E27FC236}">
                <a16:creationId xmlns:a16="http://schemas.microsoft.com/office/drawing/2014/main" id="{0E7867AF-4F9A-EF47-BD7F-5FA9E5A3B83C}"/>
              </a:ext>
            </a:extLst>
          </p:cNvPr>
          <p:cNvCxnSpPr/>
          <p:nvPr userDrawn="1"/>
        </p:nvCxnSpPr>
        <p:spPr>
          <a:xfrm>
            <a:off x="8581909" y="6294992"/>
            <a:ext cx="0" cy="331932"/>
          </a:xfrm>
          <a:prstGeom prst="line">
            <a:avLst/>
          </a:prstGeom>
          <a:ln>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966B5-1B56-A843-AF2B-4FDE4F97AADD}"/>
              </a:ext>
            </a:extLst>
          </p:cNvPr>
          <p:cNvPicPr>
            <a:picLocks noChangeAspect="1"/>
          </p:cNvPicPr>
          <p:nvPr userDrawn="1"/>
        </p:nvPicPr>
        <p:blipFill>
          <a:blip r:embed="rId31"/>
          <a:stretch>
            <a:fillRect/>
          </a:stretch>
        </p:blipFill>
        <p:spPr>
          <a:xfrm>
            <a:off x="154614" y="6263340"/>
            <a:ext cx="1489993" cy="393192"/>
          </a:xfrm>
          <a:prstGeom prst="rect">
            <a:avLst/>
          </a:prstGeom>
        </p:spPr>
      </p:pic>
    </p:spTree>
    <p:extLst>
      <p:ext uri="{BB962C8B-B14F-4D97-AF65-F5344CB8AC3E}">
        <p14:creationId xmlns:p14="http://schemas.microsoft.com/office/powerpoint/2010/main" val="382609131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76B0CA-E975-FB44-BDB8-2149C8FB0BE5}"/>
              </a:ext>
            </a:extLst>
          </p:cNvPr>
          <p:cNvSpPr>
            <a:spLocks noGrp="1"/>
          </p:cNvSpPr>
          <p:nvPr>
            <p:ph type="body" sz="quarter" idx="14"/>
          </p:nvPr>
        </p:nvSpPr>
        <p:spPr>
          <a:xfrm>
            <a:off x="519942" y="3703294"/>
            <a:ext cx="8104115" cy="1278724"/>
          </a:xfrm>
        </p:spPr>
        <p:txBody>
          <a:bodyPr/>
          <a:lstStyle/>
          <a:p>
            <a:pPr>
              <a:lnSpc>
                <a:spcPct val="100000"/>
              </a:lnSpc>
              <a:spcBef>
                <a:spcPts val="0"/>
              </a:spcBef>
            </a:pPr>
            <a:r>
              <a:rPr lang="en-US" dirty="0">
                <a:latin typeface="Palatino Linotype"/>
              </a:rPr>
              <a:t>Back to the Future</a:t>
            </a:r>
          </a:p>
          <a:p>
            <a:pPr>
              <a:lnSpc>
                <a:spcPct val="100000"/>
              </a:lnSpc>
              <a:spcBef>
                <a:spcPts val="0"/>
              </a:spcBef>
            </a:pPr>
            <a:r>
              <a:rPr lang="en-US" sz="1800" dirty="0">
                <a:latin typeface="Palatino Linotype"/>
              </a:rPr>
              <a:t>GNRC’s Application of </a:t>
            </a:r>
            <a:r>
              <a:rPr lang="en-US" sz="1800" dirty="0" err="1">
                <a:latin typeface="Palatino Linotype"/>
              </a:rPr>
              <a:t>UrbanSim</a:t>
            </a:r>
            <a:endParaRPr lang="en-US" sz="1800" dirty="0">
              <a:latin typeface="Palatino Linotype"/>
            </a:endParaRPr>
          </a:p>
        </p:txBody>
      </p:sp>
      <p:sp>
        <p:nvSpPr>
          <p:cNvPr id="7" name="Rectangle 6">
            <a:extLst>
              <a:ext uri="{FF2B5EF4-FFF2-40B4-BE49-F238E27FC236}">
                <a16:creationId xmlns:a16="http://schemas.microsoft.com/office/drawing/2014/main" id="{1331040A-7851-45FE-A7DD-9C2ABAD473B0}"/>
              </a:ext>
            </a:extLst>
          </p:cNvPr>
          <p:cNvSpPr/>
          <p:nvPr/>
        </p:nvSpPr>
        <p:spPr>
          <a:xfrm>
            <a:off x="519942" y="440267"/>
            <a:ext cx="8341836" cy="2302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464ED7F-3930-44CF-9D19-D7479ACB4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55" y="529224"/>
            <a:ext cx="7761488" cy="1843664"/>
          </a:xfrm>
          <a:prstGeom prst="rect">
            <a:avLst/>
          </a:prstGeom>
        </p:spPr>
      </p:pic>
      <p:sp>
        <p:nvSpPr>
          <p:cNvPr id="12" name="Text Placeholder 11">
            <a:extLst>
              <a:ext uri="{FF2B5EF4-FFF2-40B4-BE49-F238E27FC236}">
                <a16:creationId xmlns:a16="http://schemas.microsoft.com/office/drawing/2014/main" id="{7A4C37D3-4446-461B-B836-C0C67C6A842E}"/>
              </a:ext>
            </a:extLst>
          </p:cNvPr>
          <p:cNvSpPr>
            <a:spLocks noGrp="1"/>
          </p:cNvSpPr>
          <p:nvPr>
            <p:ph type="body" sz="quarter" idx="15"/>
          </p:nvPr>
        </p:nvSpPr>
        <p:spPr/>
        <p:txBody>
          <a:bodyPr/>
          <a:lstStyle/>
          <a:p>
            <a:r>
              <a:rPr lang="en-US" sz="1800" dirty="0"/>
              <a:t>February 26, 2020 TNMUG Meeting</a:t>
            </a:r>
          </a:p>
        </p:txBody>
      </p:sp>
      <p:pic>
        <p:nvPicPr>
          <p:cNvPr id="4" name="Picture 3">
            <a:extLst>
              <a:ext uri="{FF2B5EF4-FFF2-40B4-BE49-F238E27FC236}">
                <a16:creationId xmlns:a16="http://schemas.microsoft.com/office/drawing/2014/main" id="{C97A923D-DCF0-4EC5-ACF3-41C4CF41F6E2}"/>
              </a:ext>
            </a:extLst>
          </p:cNvPr>
          <p:cNvPicPr>
            <a:picLocks noChangeAspect="1"/>
          </p:cNvPicPr>
          <p:nvPr/>
        </p:nvPicPr>
        <p:blipFill>
          <a:blip r:embed="rId4"/>
          <a:stretch>
            <a:fillRect/>
          </a:stretch>
        </p:blipFill>
        <p:spPr>
          <a:xfrm>
            <a:off x="7912904" y="2372888"/>
            <a:ext cx="1153391" cy="645899"/>
          </a:xfrm>
          <a:prstGeom prst="rect">
            <a:avLst/>
          </a:prstGeom>
        </p:spPr>
      </p:pic>
    </p:spTree>
    <p:extLst>
      <p:ext uri="{BB962C8B-B14F-4D97-AF65-F5344CB8AC3E}">
        <p14:creationId xmlns:p14="http://schemas.microsoft.com/office/powerpoint/2010/main" val="16959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B2457AF-7342-2C49-9AB1-7D243BA1C633}"/>
              </a:ext>
            </a:extLst>
          </p:cNvPr>
          <p:cNvSpPr/>
          <p:nvPr/>
        </p:nvSpPr>
        <p:spPr>
          <a:xfrm>
            <a:off x="430240" y="4496602"/>
            <a:ext cx="3527594"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32" name="Rectangle 31">
            <a:extLst>
              <a:ext uri="{FF2B5EF4-FFF2-40B4-BE49-F238E27FC236}">
                <a16:creationId xmlns:a16="http://schemas.microsoft.com/office/drawing/2014/main" id="{D550237D-F1FC-A44D-A567-62E354C4AC2B}"/>
              </a:ext>
            </a:extLst>
          </p:cNvPr>
          <p:cNvSpPr/>
          <p:nvPr/>
        </p:nvSpPr>
        <p:spPr>
          <a:xfrm>
            <a:off x="2119433" y="3406495"/>
            <a:ext cx="1838402"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27" name="Rectangle 26">
            <a:extLst>
              <a:ext uri="{FF2B5EF4-FFF2-40B4-BE49-F238E27FC236}">
                <a16:creationId xmlns:a16="http://schemas.microsoft.com/office/drawing/2014/main" id="{2E24181A-EA92-D045-8B0E-37919E6333F5}"/>
              </a:ext>
            </a:extLst>
          </p:cNvPr>
          <p:cNvSpPr/>
          <p:nvPr/>
        </p:nvSpPr>
        <p:spPr>
          <a:xfrm>
            <a:off x="429287" y="3403190"/>
            <a:ext cx="1655822"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28" name="Rectangle 27">
            <a:extLst>
              <a:ext uri="{FF2B5EF4-FFF2-40B4-BE49-F238E27FC236}">
                <a16:creationId xmlns:a16="http://schemas.microsoft.com/office/drawing/2014/main" id="{0D226639-0505-2344-8D8C-72BDEBDCB7FC}"/>
              </a:ext>
            </a:extLst>
          </p:cNvPr>
          <p:cNvSpPr/>
          <p:nvPr/>
        </p:nvSpPr>
        <p:spPr>
          <a:xfrm>
            <a:off x="434150" y="3954889"/>
            <a:ext cx="3523683"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26" name="Rectangle 25">
            <a:extLst>
              <a:ext uri="{FF2B5EF4-FFF2-40B4-BE49-F238E27FC236}">
                <a16:creationId xmlns:a16="http://schemas.microsoft.com/office/drawing/2014/main" id="{2D8E6511-B8AB-BB40-8FCC-761F25A94A97}"/>
              </a:ext>
            </a:extLst>
          </p:cNvPr>
          <p:cNvSpPr/>
          <p:nvPr/>
        </p:nvSpPr>
        <p:spPr>
          <a:xfrm>
            <a:off x="434151" y="2852095"/>
            <a:ext cx="3523683"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25" name="Rectangle 24">
            <a:extLst>
              <a:ext uri="{FF2B5EF4-FFF2-40B4-BE49-F238E27FC236}">
                <a16:creationId xmlns:a16="http://schemas.microsoft.com/office/drawing/2014/main" id="{DAC246E8-BC7E-5A49-AE03-9B018D55AA86}"/>
              </a:ext>
            </a:extLst>
          </p:cNvPr>
          <p:cNvSpPr/>
          <p:nvPr/>
        </p:nvSpPr>
        <p:spPr>
          <a:xfrm>
            <a:off x="429288" y="2309779"/>
            <a:ext cx="3528547"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24" name="Rectangle 23">
            <a:extLst>
              <a:ext uri="{FF2B5EF4-FFF2-40B4-BE49-F238E27FC236}">
                <a16:creationId xmlns:a16="http://schemas.microsoft.com/office/drawing/2014/main" id="{AD6DB577-ADF8-524C-A72B-8EBAFFB36F73}"/>
              </a:ext>
            </a:extLst>
          </p:cNvPr>
          <p:cNvSpPr/>
          <p:nvPr/>
        </p:nvSpPr>
        <p:spPr>
          <a:xfrm>
            <a:off x="429288" y="1770681"/>
            <a:ext cx="3528547"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sp>
        <p:nvSpPr>
          <p:cNvPr id="23" name="Rectangle 22">
            <a:extLst>
              <a:ext uri="{FF2B5EF4-FFF2-40B4-BE49-F238E27FC236}">
                <a16:creationId xmlns:a16="http://schemas.microsoft.com/office/drawing/2014/main" id="{5E33EA31-3FAA-EF4A-9205-3066899466FD}"/>
              </a:ext>
            </a:extLst>
          </p:cNvPr>
          <p:cNvSpPr/>
          <p:nvPr/>
        </p:nvSpPr>
        <p:spPr>
          <a:xfrm>
            <a:off x="429288" y="1232999"/>
            <a:ext cx="3528547" cy="512234"/>
          </a:xfrm>
          <a:prstGeom prst="rect">
            <a:avLst/>
          </a:prstGeom>
          <a:solidFill>
            <a:srgbClr val="B8CBD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grpSp>
        <p:nvGrpSpPr>
          <p:cNvPr id="11" name="Group 10">
            <a:extLst>
              <a:ext uri="{FF2B5EF4-FFF2-40B4-BE49-F238E27FC236}">
                <a16:creationId xmlns:a16="http://schemas.microsoft.com/office/drawing/2014/main" id="{5CC36409-194E-FF48-8A97-66CEDA8ED699}"/>
              </a:ext>
            </a:extLst>
          </p:cNvPr>
          <p:cNvGrpSpPr/>
          <p:nvPr/>
        </p:nvGrpSpPr>
        <p:grpSpPr>
          <a:xfrm>
            <a:off x="4394535" y="1973768"/>
            <a:ext cx="4460506" cy="4093945"/>
            <a:chOff x="6257089" y="1199395"/>
            <a:chExt cx="5214230" cy="4785729"/>
          </a:xfrm>
        </p:grpSpPr>
        <p:pic>
          <p:nvPicPr>
            <p:cNvPr id="10" name="Picture 9">
              <a:extLst>
                <a:ext uri="{FF2B5EF4-FFF2-40B4-BE49-F238E27FC236}">
                  <a16:creationId xmlns:a16="http://schemas.microsoft.com/office/drawing/2014/main" id="{23901E50-B160-814B-BD81-8D99CE0D5961}"/>
                </a:ext>
              </a:extLst>
            </p:cNvPr>
            <p:cNvPicPr>
              <a:picLocks noChangeAspect="1"/>
            </p:cNvPicPr>
            <p:nvPr/>
          </p:nvPicPr>
          <p:blipFill rotWithShape="1">
            <a:blip r:embed="rId2"/>
            <a:srcRect b="33764"/>
            <a:stretch/>
          </p:blipFill>
          <p:spPr>
            <a:xfrm>
              <a:off x="6257089" y="1199395"/>
              <a:ext cx="5214230" cy="4785729"/>
            </a:xfrm>
            <a:prstGeom prst="rect">
              <a:avLst/>
            </a:prstGeom>
          </p:spPr>
        </p:pic>
        <p:pic>
          <p:nvPicPr>
            <p:cNvPr id="13" name="Shape 306">
              <a:extLst>
                <a:ext uri="{FF2B5EF4-FFF2-40B4-BE49-F238E27FC236}">
                  <a16:creationId xmlns:a16="http://schemas.microsoft.com/office/drawing/2014/main" id="{45B0118D-431F-4505-B670-1A0FCA785E5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3149" r="-1" b="-5175"/>
            <a:stretch/>
          </p:blipFill>
          <p:spPr>
            <a:xfrm>
              <a:off x="6530681" y="1694307"/>
              <a:ext cx="4662252" cy="4290817"/>
            </a:xfrm>
            <a:prstGeom prst="rect">
              <a:avLst/>
            </a:prstGeom>
            <a:solidFill>
              <a:schemeClr val="bg1"/>
            </a:solidFill>
            <a:ln>
              <a:noFill/>
            </a:ln>
          </p:spPr>
        </p:pic>
      </p:grpSp>
      <p:grpSp>
        <p:nvGrpSpPr>
          <p:cNvPr id="7" name="Group 6">
            <a:extLst>
              <a:ext uri="{FF2B5EF4-FFF2-40B4-BE49-F238E27FC236}">
                <a16:creationId xmlns:a16="http://schemas.microsoft.com/office/drawing/2014/main" id="{3018323C-1D97-4E25-BAF9-8196A2D1A000}"/>
              </a:ext>
            </a:extLst>
          </p:cNvPr>
          <p:cNvGrpSpPr/>
          <p:nvPr/>
        </p:nvGrpSpPr>
        <p:grpSpPr>
          <a:xfrm>
            <a:off x="439876" y="368159"/>
            <a:ext cx="8264250" cy="477407"/>
            <a:chOff x="586501" y="372422"/>
            <a:chExt cx="11018999" cy="636542"/>
          </a:xfrm>
        </p:grpSpPr>
        <p:sp>
          <p:nvSpPr>
            <p:cNvPr id="8" name="Rectangle 7">
              <a:extLst>
                <a:ext uri="{FF2B5EF4-FFF2-40B4-BE49-F238E27FC236}">
                  <a16:creationId xmlns:a16="http://schemas.microsoft.com/office/drawing/2014/main" id="{3F27CAC3-60DD-4E6E-8C3D-1EFFF63BF187}"/>
                </a:ext>
              </a:extLst>
            </p:cNvPr>
            <p:cNvSpPr/>
            <p:nvPr/>
          </p:nvSpPr>
          <p:spPr>
            <a:xfrm>
              <a:off x="586501" y="501134"/>
              <a:ext cx="11018999" cy="507830"/>
            </a:xfrm>
            <a:prstGeom prst="rect">
              <a:avLst/>
            </a:prstGeom>
          </p:spPr>
          <p:txBody>
            <a:bodyPr wrap="none">
              <a:spAutoFit/>
            </a:bodyPr>
            <a:lstStyle/>
            <a:p>
              <a:pPr algn="ctr"/>
              <a:r>
                <a:rPr lang="en-US" sz="1875" b="1" dirty="0">
                  <a:solidFill>
                    <a:srgbClr val="00AB57"/>
                  </a:solidFill>
                  <a:latin typeface="Lato" panose="020F0502020204030203" pitchFamily="34" charset="77"/>
                  <a:sym typeface="Calibri"/>
                </a:rPr>
                <a:t>URBANSIM SOFTWARE: </a:t>
              </a:r>
              <a:r>
                <a:rPr lang="en-US" sz="1875" b="1" dirty="0">
                  <a:latin typeface="Lato" panose="020F0502020204030203" pitchFamily="34" charset="77"/>
                  <a:sym typeface="Calibri"/>
                </a:rPr>
                <a:t>OPEN SOURCE URBAN DATA SCIENCE TOOLKIT</a:t>
              </a:r>
            </a:p>
          </p:txBody>
        </p:sp>
        <p:sp>
          <p:nvSpPr>
            <p:cNvPr id="9" name="Rounded Rectangle 8">
              <a:extLst>
                <a:ext uri="{FF2B5EF4-FFF2-40B4-BE49-F238E27FC236}">
                  <a16:creationId xmlns:a16="http://schemas.microsoft.com/office/drawing/2014/main" id="{37B1ACDB-42B7-404C-8976-1B34B4D55779}"/>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Rectangle 11">
            <a:extLst>
              <a:ext uri="{FF2B5EF4-FFF2-40B4-BE49-F238E27FC236}">
                <a16:creationId xmlns:a16="http://schemas.microsoft.com/office/drawing/2014/main" id="{8C01FDFF-3C25-4800-BC56-E6416970998B}"/>
              </a:ext>
            </a:extLst>
          </p:cNvPr>
          <p:cNvSpPr/>
          <p:nvPr/>
        </p:nvSpPr>
        <p:spPr>
          <a:xfrm>
            <a:off x="344438" y="970325"/>
            <a:ext cx="4572000" cy="276999"/>
          </a:xfrm>
          <a:prstGeom prst="rect">
            <a:avLst/>
          </a:prstGeom>
        </p:spPr>
        <p:txBody>
          <a:bodyPr>
            <a:spAutoFit/>
          </a:bodyPr>
          <a:lstStyle/>
          <a:p>
            <a:pPr lvl="0">
              <a:buSzPct val="25000"/>
            </a:pPr>
            <a:r>
              <a:rPr lang="en-US" sz="1200" b="1" dirty="0">
                <a:solidFill>
                  <a:schemeClr val="dk1"/>
                </a:solidFill>
                <a:latin typeface="Lato" panose="020F0502020204030203" pitchFamily="34" charset="0"/>
                <a:ea typeface="Calibri"/>
                <a:cs typeface="Calibri"/>
                <a:sym typeface="Calibri"/>
              </a:rPr>
              <a:t>URBAN DATA SCIENCE TOOLKIT:</a:t>
            </a:r>
          </a:p>
        </p:txBody>
      </p:sp>
      <p:sp>
        <p:nvSpPr>
          <p:cNvPr id="15" name="Rectangle 14">
            <a:extLst>
              <a:ext uri="{FF2B5EF4-FFF2-40B4-BE49-F238E27FC236}">
                <a16:creationId xmlns:a16="http://schemas.microsoft.com/office/drawing/2014/main" id="{8CB8580D-7BB2-0D4A-B822-3FBAA72166BC}"/>
              </a:ext>
            </a:extLst>
          </p:cNvPr>
          <p:cNvSpPr/>
          <p:nvPr/>
        </p:nvSpPr>
        <p:spPr>
          <a:xfrm>
            <a:off x="434151" y="1255086"/>
            <a:ext cx="3129759" cy="484748"/>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URBANSIM</a:t>
            </a:r>
          </a:p>
          <a:p>
            <a:r>
              <a:rPr lang="en-US" sz="825" dirty="0">
                <a:latin typeface="Lato Light" panose="020F0302020204030203" pitchFamily="34" charset="77"/>
              </a:rPr>
              <a:t>A platform for simulating urban real estate markets and their interaction with transportation.</a:t>
            </a:r>
          </a:p>
        </p:txBody>
      </p:sp>
      <p:sp>
        <p:nvSpPr>
          <p:cNvPr id="16" name="Rectangle 15">
            <a:extLst>
              <a:ext uri="{FF2B5EF4-FFF2-40B4-BE49-F238E27FC236}">
                <a16:creationId xmlns:a16="http://schemas.microsoft.com/office/drawing/2014/main" id="{680972E1-FD1E-1440-8175-AC29F18D7E3B}"/>
              </a:ext>
            </a:extLst>
          </p:cNvPr>
          <p:cNvSpPr/>
          <p:nvPr/>
        </p:nvSpPr>
        <p:spPr>
          <a:xfrm>
            <a:off x="430240" y="1773853"/>
            <a:ext cx="3508544" cy="484748"/>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ORCA</a:t>
            </a:r>
          </a:p>
          <a:p>
            <a:r>
              <a:rPr lang="en-US" sz="825" dirty="0">
                <a:latin typeface="Lato Light" panose="020F0302020204030203" pitchFamily="34" charset="77"/>
              </a:rPr>
              <a:t>A generalized framework for data processing and orchestration to support </a:t>
            </a:r>
            <a:r>
              <a:rPr lang="en-US" sz="825" dirty="0" err="1">
                <a:latin typeface="Lato Light" panose="020F0302020204030203" pitchFamily="34" charset="77"/>
              </a:rPr>
              <a:t>UrbanSim</a:t>
            </a:r>
            <a:r>
              <a:rPr lang="en-US" sz="825" dirty="0">
                <a:latin typeface="Lato Light" panose="020F0302020204030203" pitchFamily="34" charset="77"/>
              </a:rPr>
              <a:t>, </a:t>
            </a:r>
            <a:r>
              <a:rPr lang="en-US" sz="825" dirty="0" err="1">
                <a:latin typeface="Lato Light" panose="020F0302020204030203" pitchFamily="34" charset="77"/>
              </a:rPr>
              <a:t>ActivitySim</a:t>
            </a:r>
            <a:r>
              <a:rPr lang="en-US" sz="825" dirty="0">
                <a:latin typeface="Lato Light" panose="020F0302020204030203" pitchFamily="34" charset="77"/>
              </a:rPr>
              <a:t>, and other types of modeling.</a:t>
            </a:r>
          </a:p>
        </p:txBody>
      </p:sp>
      <p:sp>
        <p:nvSpPr>
          <p:cNvPr id="17" name="Rectangle 16">
            <a:extLst>
              <a:ext uri="{FF2B5EF4-FFF2-40B4-BE49-F238E27FC236}">
                <a16:creationId xmlns:a16="http://schemas.microsoft.com/office/drawing/2014/main" id="{6EF4225A-0362-CE46-B663-9AE6CC0CAFF7}"/>
              </a:ext>
            </a:extLst>
          </p:cNvPr>
          <p:cNvSpPr/>
          <p:nvPr/>
        </p:nvSpPr>
        <p:spPr>
          <a:xfrm>
            <a:off x="449290" y="2372341"/>
            <a:ext cx="3508544" cy="357790"/>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ACTIVITYSIM</a:t>
            </a:r>
          </a:p>
          <a:p>
            <a:r>
              <a:rPr lang="en-US" sz="825" dirty="0">
                <a:latin typeface="Lato Light" panose="020F0302020204030203" pitchFamily="34" charset="77"/>
              </a:rPr>
              <a:t>A platform for simulating Activity-Based Travel.</a:t>
            </a:r>
          </a:p>
        </p:txBody>
      </p:sp>
      <p:sp>
        <p:nvSpPr>
          <p:cNvPr id="18" name="Rectangle 17">
            <a:extLst>
              <a:ext uri="{FF2B5EF4-FFF2-40B4-BE49-F238E27FC236}">
                <a16:creationId xmlns:a16="http://schemas.microsoft.com/office/drawing/2014/main" id="{CD7D869A-8419-BC4A-99CA-6450C3059450}"/>
              </a:ext>
            </a:extLst>
          </p:cNvPr>
          <p:cNvSpPr/>
          <p:nvPr/>
        </p:nvSpPr>
        <p:spPr>
          <a:xfrm>
            <a:off x="430240" y="4550949"/>
            <a:ext cx="3777409" cy="357790"/>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PANDANA</a:t>
            </a:r>
          </a:p>
          <a:p>
            <a:r>
              <a:rPr lang="en-US" sz="825" dirty="0">
                <a:latin typeface="Lato Light" panose="020F0302020204030203" pitchFamily="34" charset="77"/>
              </a:rPr>
              <a:t>A fast network accessibility engine for computing accessibility metrics.</a:t>
            </a:r>
          </a:p>
        </p:txBody>
      </p:sp>
      <p:sp>
        <p:nvSpPr>
          <p:cNvPr id="19" name="Rectangle 18">
            <a:extLst>
              <a:ext uri="{FF2B5EF4-FFF2-40B4-BE49-F238E27FC236}">
                <a16:creationId xmlns:a16="http://schemas.microsoft.com/office/drawing/2014/main" id="{F2B17BF7-C99C-2F47-ABDD-175B8F6C975A}"/>
              </a:ext>
            </a:extLst>
          </p:cNvPr>
          <p:cNvSpPr/>
          <p:nvPr/>
        </p:nvSpPr>
        <p:spPr>
          <a:xfrm>
            <a:off x="429289" y="3403190"/>
            <a:ext cx="1551912" cy="484748"/>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SPANDEX</a:t>
            </a:r>
          </a:p>
          <a:p>
            <a:r>
              <a:rPr lang="en-US" sz="825" dirty="0">
                <a:latin typeface="Lato Light" panose="020F0302020204030203" pitchFamily="34" charset="77"/>
              </a:rPr>
              <a:t>Spatial Analysis and Data </a:t>
            </a:r>
          </a:p>
          <a:p>
            <a:r>
              <a:rPr lang="en-US" sz="825" dirty="0">
                <a:latin typeface="Lato Light" panose="020F0302020204030203" pitchFamily="34" charset="77"/>
              </a:rPr>
              <a:t>Extraction.</a:t>
            </a:r>
          </a:p>
        </p:txBody>
      </p:sp>
      <p:sp>
        <p:nvSpPr>
          <p:cNvPr id="20" name="Rectangle 19">
            <a:extLst>
              <a:ext uri="{FF2B5EF4-FFF2-40B4-BE49-F238E27FC236}">
                <a16:creationId xmlns:a16="http://schemas.microsoft.com/office/drawing/2014/main" id="{B4ABE247-3B0E-0D4B-915E-0BD86BBDB318}"/>
              </a:ext>
            </a:extLst>
          </p:cNvPr>
          <p:cNvSpPr/>
          <p:nvPr/>
        </p:nvSpPr>
        <p:spPr>
          <a:xfrm>
            <a:off x="2173805" y="3443943"/>
            <a:ext cx="3777409" cy="357790"/>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SYNTHPOP</a:t>
            </a:r>
          </a:p>
          <a:p>
            <a:r>
              <a:rPr lang="en-US" sz="825" dirty="0">
                <a:latin typeface="Lato Light" panose="020F0302020204030203" pitchFamily="34" charset="77"/>
              </a:rPr>
              <a:t>A Population Synthesizer.</a:t>
            </a:r>
          </a:p>
        </p:txBody>
      </p:sp>
      <p:sp>
        <p:nvSpPr>
          <p:cNvPr id="21" name="Rectangle 20">
            <a:extLst>
              <a:ext uri="{FF2B5EF4-FFF2-40B4-BE49-F238E27FC236}">
                <a16:creationId xmlns:a16="http://schemas.microsoft.com/office/drawing/2014/main" id="{9F0E4074-2E7D-6E42-8E8A-85460FC87D5F}"/>
              </a:ext>
            </a:extLst>
          </p:cNvPr>
          <p:cNvSpPr/>
          <p:nvPr/>
        </p:nvSpPr>
        <p:spPr>
          <a:xfrm>
            <a:off x="425219" y="3999691"/>
            <a:ext cx="3777409" cy="496290"/>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CHOICEMODELS</a:t>
            </a:r>
          </a:p>
          <a:p>
            <a:r>
              <a:rPr lang="en-US" sz="825" dirty="0">
                <a:latin typeface="Lato Light" panose="020F0302020204030203" pitchFamily="34" charset="77"/>
              </a:rPr>
              <a:t>A library of flexible discrete choice models, including Multinomial</a:t>
            </a:r>
          </a:p>
          <a:p>
            <a:r>
              <a:rPr lang="en-US" sz="825" dirty="0">
                <a:latin typeface="Lato Light" panose="020F0302020204030203" pitchFamily="34" charset="77"/>
              </a:rPr>
              <a:t> Logit, Nested Logit, Mixed Logit, and Latent Class Models</a:t>
            </a:r>
            <a:r>
              <a:rPr lang="en-US" sz="900" dirty="0">
                <a:latin typeface="Lato Light" panose="020F0302020204030203" pitchFamily="34" charset="77"/>
              </a:rPr>
              <a:t>.</a:t>
            </a:r>
          </a:p>
        </p:txBody>
      </p:sp>
      <p:sp>
        <p:nvSpPr>
          <p:cNvPr id="31" name="Rectangle 30">
            <a:extLst>
              <a:ext uri="{FF2B5EF4-FFF2-40B4-BE49-F238E27FC236}">
                <a16:creationId xmlns:a16="http://schemas.microsoft.com/office/drawing/2014/main" id="{CA5AC53E-A1B9-9149-B2F3-18E4806E6B3E}"/>
              </a:ext>
            </a:extLst>
          </p:cNvPr>
          <p:cNvSpPr/>
          <p:nvPr/>
        </p:nvSpPr>
        <p:spPr>
          <a:xfrm>
            <a:off x="449290" y="2869489"/>
            <a:ext cx="3777409" cy="484748"/>
          </a:xfrm>
          <a:prstGeom prst="rect">
            <a:avLst/>
          </a:prstGeom>
        </p:spPr>
        <p:txBody>
          <a:bodyPr wrap="square">
            <a:spAutoFit/>
          </a:bodyPr>
          <a:lstStyle/>
          <a:p>
            <a:pPr>
              <a:spcBef>
                <a:spcPts val="450"/>
              </a:spcBef>
            </a:pPr>
            <a:r>
              <a:rPr lang="en-US" sz="900" b="1" dirty="0">
                <a:solidFill>
                  <a:srgbClr val="00AB57"/>
                </a:solidFill>
                <a:latin typeface="Lato" panose="020F0502020204030203" pitchFamily="34" charset="0"/>
              </a:rPr>
              <a:t>URBANACCESS</a:t>
            </a:r>
          </a:p>
          <a:p>
            <a:r>
              <a:rPr lang="en-US" sz="825" dirty="0">
                <a:latin typeface="Lato Light" panose="020F0302020204030203" pitchFamily="34" charset="77"/>
              </a:rPr>
              <a:t>A library to obtain, clean, merge and analyze GTFS Transit Networks</a:t>
            </a:r>
          </a:p>
          <a:p>
            <a:r>
              <a:rPr lang="en-US" sz="825" dirty="0">
                <a:latin typeface="Lato Light" panose="020F0302020204030203" pitchFamily="34" charset="77"/>
              </a:rPr>
              <a:t> and OSM networks for pedestrian and transit accessibility.</a:t>
            </a:r>
          </a:p>
        </p:txBody>
      </p:sp>
    </p:spTree>
    <p:extLst>
      <p:ext uri="{BB962C8B-B14F-4D97-AF65-F5344CB8AC3E}">
        <p14:creationId xmlns:p14="http://schemas.microsoft.com/office/powerpoint/2010/main" val="1677841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ECD5D53-1605-FC40-A92A-4925DBD6D399}"/>
              </a:ext>
            </a:extLst>
          </p:cNvPr>
          <p:cNvGrpSpPr/>
          <p:nvPr/>
        </p:nvGrpSpPr>
        <p:grpSpPr>
          <a:xfrm>
            <a:off x="839171" y="1171978"/>
            <a:ext cx="7485537" cy="4158671"/>
            <a:chOff x="397565" y="754073"/>
            <a:chExt cx="10208378" cy="5671374"/>
          </a:xfrm>
        </p:grpSpPr>
        <p:pic>
          <p:nvPicPr>
            <p:cNvPr id="11" name="Picture 10">
              <a:extLst>
                <a:ext uri="{FF2B5EF4-FFF2-40B4-BE49-F238E27FC236}">
                  <a16:creationId xmlns:a16="http://schemas.microsoft.com/office/drawing/2014/main" id="{551A5E1C-93E9-7648-976B-413D3D92669F}"/>
                </a:ext>
              </a:extLst>
            </p:cNvPr>
            <p:cNvPicPr>
              <a:picLocks noChangeAspect="1"/>
            </p:cNvPicPr>
            <p:nvPr/>
          </p:nvPicPr>
          <p:blipFill>
            <a:blip r:embed="rId2"/>
            <a:stretch>
              <a:fillRect/>
            </a:stretch>
          </p:blipFill>
          <p:spPr>
            <a:xfrm>
              <a:off x="397565" y="754073"/>
              <a:ext cx="10208378" cy="5671374"/>
            </a:xfrm>
            <a:prstGeom prst="rect">
              <a:avLst/>
            </a:prstGeom>
          </p:spPr>
        </p:pic>
        <p:pic>
          <p:nvPicPr>
            <p:cNvPr id="21" name="Picture 20">
              <a:extLst>
                <a:ext uri="{FF2B5EF4-FFF2-40B4-BE49-F238E27FC236}">
                  <a16:creationId xmlns:a16="http://schemas.microsoft.com/office/drawing/2014/main" id="{AA352735-E8E3-4A47-9D6C-E1217B1AB4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139" y="999854"/>
              <a:ext cx="7783230" cy="4917929"/>
            </a:xfrm>
            <a:prstGeom prst="rect">
              <a:avLst/>
            </a:prstGeom>
          </p:spPr>
        </p:pic>
      </p:grpSp>
      <p:grpSp>
        <p:nvGrpSpPr>
          <p:cNvPr id="7" name="Group 6">
            <a:extLst>
              <a:ext uri="{FF2B5EF4-FFF2-40B4-BE49-F238E27FC236}">
                <a16:creationId xmlns:a16="http://schemas.microsoft.com/office/drawing/2014/main" id="{70073472-D2ED-CB42-83D0-7458AFFDB148}"/>
              </a:ext>
            </a:extLst>
          </p:cNvPr>
          <p:cNvGrpSpPr/>
          <p:nvPr/>
        </p:nvGrpSpPr>
        <p:grpSpPr>
          <a:xfrm>
            <a:off x="2249089" y="544802"/>
            <a:ext cx="4645824" cy="558199"/>
            <a:chOff x="2998784" y="372422"/>
            <a:chExt cx="6194432" cy="744265"/>
          </a:xfrm>
        </p:grpSpPr>
        <p:sp>
          <p:nvSpPr>
            <p:cNvPr id="8" name="Rectangle 7">
              <a:extLst>
                <a:ext uri="{FF2B5EF4-FFF2-40B4-BE49-F238E27FC236}">
                  <a16:creationId xmlns:a16="http://schemas.microsoft.com/office/drawing/2014/main" id="{658A80AB-8E50-9B4A-9DE4-3589859BC307}"/>
                </a:ext>
              </a:extLst>
            </p:cNvPr>
            <p:cNvSpPr/>
            <p:nvPr/>
          </p:nvSpPr>
          <p:spPr>
            <a:xfrm>
              <a:off x="2998784" y="501134"/>
              <a:ext cx="6194432"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t>
              </a:r>
              <a:r>
                <a:rPr lang="en-US" sz="2400" b="1" dirty="0">
                  <a:latin typeface="Lato" panose="020F0502020204030203" pitchFamily="34" charset="77"/>
                  <a:sym typeface="Calibri"/>
                </a:rPr>
                <a:t>CLOUD PLATFORM</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94089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ame Side Corner Rectangle 17">
            <a:extLst>
              <a:ext uri="{FF2B5EF4-FFF2-40B4-BE49-F238E27FC236}">
                <a16:creationId xmlns:a16="http://schemas.microsoft.com/office/drawing/2014/main" id="{CB865A97-1863-6B4E-A88C-2592A8B28A48}"/>
              </a:ext>
            </a:extLst>
          </p:cNvPr>
          <p:cNvSpPr/>
          <p:nvPr/>
        </p:nvSpPr>
        <p:spPr>
          <a:xfrm>
            <a:off x="537646" y="1793527"/>
            <a:ext cx="2412624" cy="403511"/>
          </a:xfrm>
          <a:prstGeom prst="round2SameRect">
            <a:avLst>
              <a:gd name="adj1" fmla="val 35534"/>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ound Same Side Corner Rectangle 21">
            <a:extLst>
              <a:ext uri="{FF2B5EF4-FFF2-40B4-BE49-F238E27FC236}">
                <a16:creationId xmlns:a16="http://schemas.microsoft.com/office/drawing/2014/main" id="{E576991F-E6EE-2647-826A-7F9BB7802CEC}"/>
              </a:ext>
            </a:extLst>
          </p:cNvPr>
          <p:cNvSpPr/>
          <p:nvPr/>
        </p:nvSpPr>
        <p:spPr>
          <a:xfrm>
            <a:off x="3363446" y="1793527"/>
            <a:ext cx="2412624" cy="403511"/>
          </a:xfrm>
          <a:prstGeom prst="round2SameRect">
            <a:avLst>
              <a:gd name="adj1" fmla="val 35534"/>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ound Same Side Corner Rectangle 22">
            <a:extLst>
              <a:ext uri="{FF2B5EF4-FFF2-40B4-BE49-F238E27FC236}">
                <a16:creationId xmlns:a16="http://schemas.microsoft.com/office/drawing/2014/main" id="{8DEB58C0-6356-5C4D-87A3-416E22D755C4}"/>
              </a:ext>
            </a:extLst>
          </p:cNvPr>
          <p:cNvSpPr/>
          <p:nvPr/>
        </p:nvSpPr>
        <p:spPr>
          <a:xfrm>
            <a:off x="6181460" y="1793527"/>
            <a:ext cx="2412624" cy="403511"/>
          </a:xfrm>
          <a:prstGeom prst="round2SameRect">
            <a:avLst>
              <a:gd name="adj1" fmla="val 35534"/>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Rounded Corners 16">
            <a:extLst>
              <a:ext uri="{FF2B5EF4-FFF2-40B4-BE49-F238E27FC236}">
                <a16:creationId xmlns:a16="http://schemas.microsoft.com/office/drawing/2014/main" id="{F5B500EF-2A4A-49B2-9332-45FB9EA0490C}"/>
              </a:ext>
            </a:extLst>
          </p:cNvPr>
          <p:cNvSpPr/>
          <p:nvPr/>
        </p:nvSpPr>
        <p:spPr>
          <a:xfrm>
            <a:off x="488883" y="1741637"/>
            <a:ext cx="2510150" cy="3197431"/>
          </a:xfrm>
          <a:prstGeom prst="roundRect">
            <a:avLst>
              <a:gd name="adj" fmla="val 7560"/>
            </a:avLst>
          </a:prstGeom>
          <a:no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Rounded Corners 19">
            <a:extLst>
              <a:ext uri="{FF2B5EF4-FFF2-40B4-BE49-F238E27FC236}">
                <a16:creationId xmlns:a16="http://schemas.microsoft.com/office/drawing/2014/main" id="{4F2C0747-3823-4C18-966E-4F50BE6125F2}"/>
              </a:ext>
            </a:extLst>
          </p:cNvPr>
          <p:cNvSpPr/>
          <p:nvPr/>
        </p:nvSpPr>
        <p:spPr>
          <a:xfrm>
            <a:off x="3314683" y="1741637"/>
            <a:ext cx="2510150" cy="3197431"/>
          </a:xfrm>
          <a:prstGeom prst="roundRect">
            <a:avLst>
              <a:gd name="adj" fmla="val 7560"/>
            </a:avLst>
          </a:prstGeom>
          <a:no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Rounded Corners 20">
            <a:extLst>
              <a:ext uri="{FF2B5EF4-FFF2-40B4-BE49-F238E27FC236}">
                <a16:creationId xmlns:a16="http://schemas.microsoft.com/office/drawing/2014/main" id="{466599FB-4D4F-49EA-B379-2803063E1A64}"/>
              </a:ext>
            </a:extLst>
          </p:cNvPr>
          <p:cNvSpPr/>
          <p:nvPr/>
        </p:nvSpPr>
        <p:spPr>
          <a:xfrm>
            <a:off x="6140482" y="1741637"/>
            <a:ext cx="2510150" cy="3197431"/>
          </a:xfrm>
          <a:prstGeom prst="roundRect">
            <a:avLst>
              <a:gd name="adj" fmla="val 7560"/>
            </a:avLst>
          </a:prstGeom>
          <a:no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2249089" y="783793"/>
            <a:ext cx="4645824" cy="558199"/>
            <a:chOff x="2998784" y="372422"/>
            <a:chExt cx="6194432" cy="744265"/>
          </a:xfrm>
        </p:grpSpPr>
        <p:sp>
          <p:nvSpPr>
            <p:cNvPr id="8" name="Rectangle 7">
              <a:extLst>
                <a:ext uri="{FF2B5EF4-FFF2-40B4-BE49-F238E27FC236}">
                  <a16:creationId xmlns:a16="http://schemas.microsoft.com/office/drawing/2014/main" id="{658A80AB-8E50-9B4A-9DE4-3589859BC307}"/>
                </a:ext>
              </a:extLst>
            </p:cNvPr>
            <p:cNvSpPr/>
            <p:nvPr/>
          </p:nvSpPr>
          <p:spPr>
            <a:xfrm>
              <a:off x="2998784" y="501134"/>
              <a:ext cx="6194432"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t>
              </a:r>
              <a:r>
                <a:rPr lang="en-US" sz="2400" b="1" dirty="0">
                  <a:latin typeface="Lato" panose="020F0502020204030203" pitchFamily="34" charset="77"/>
                  <a:sym typeface="Calibri"/>
                </a:rPr>
                <a:t>CLOUD PLATFORM</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TextBox 10">
            <a:extLst>
              <a:ext uri="{FF2B5EF4-FFF2-40B4-BE49-F238E27FC236}">
                <a16:creationId xmlns:a16="http://schemas.microsoft.com/office/drawing/2014/main" id="{611BBBF5-8A71-4460-82C5-A5F2538A9BCB}"/>
              </a:ext>
            </a:extLst>
          </p:cNvPr>
          <p:cNvSpPr txBox="1"/>
          <p:nvPr/>
        </p:nvSpPr>
        <p:spPr>
          <a:xfrm>
            <a:off x="621012" y="2370016"/>
            <a:ext cx="2218765" cy="2585323"/>
          </a:xfrm>
          <a:prstGeom prst="rect">
            <a:avLst/>
          </a:prstGeom>
          <a:noFill/>
        </p:spPr>
        <p:txBody>
          <a:bodyPr wrap="square" rtlCol="0">
            <a:spAutoFit/>
          </a:bodyPr>
          <a:lstStyle/>
          <a:p>
            <a:pPr algn="ctr"/>
            <a:r>
              <a:rPr lang="en-US" sz="1350" dirty="0">
                <a:latin typeface="Lato Light" panose="020F0302020204030203" pitchFamily="34" charset="77"/>
              </a:rPr>
              <a:t>Design scenarios based on existing and proposed policies interactively and visually to simulate variations of land use and transportation plans. These scenarios can be compared across various attributes to allow regional planners to make calculated and informed decisions.</a:t>
            </a:r>
          </a:p>
        </p:txBody>
      </p:sp>
      <p:sp>
        <p:nvSpPr>
          <p:cNvPr id="12" name="TextBox 11">
            <a:extLst>
              <a:ext uri="{FF2B5EF4-FFF2-40B4-BE49-F238E27FC236}">
                <a16:creationId xmlns:a16="http://schemas.microsoft.com/office/drawing/2014/main" id="{4776F0AA-1D2B-4C5D-8FE0-E379903E8521}"/>
              </a:ext>
            </a:extLst>
          </p:cNvPr>
          <p:cNvSpPr txBox="1"/>
          <p:nvPr/>
        </p:nvSpPr>
        <p:spPr>
          <a:xfrm>
            <a:off x="3478955" y="2370016"/>
            <a:ext cx="2218765" cy="2169825"/>
          </a:xfrm>
          <a:prstGeom prst="rect">
            <a:avLst/>
          </a:prstGeom>
          <a:noFill/>
        </p:spPr>
        <p:txBody>
          <a:bodyPr wrap="square" rtlCol="0">
            <a:spAutoFit/>
          </a:bodyPr>
          <a:lstStyle/>
          <a:p>
            <a:pPr algn="ctr"/>
            <a:r>
              <a:rPr lang="en-US" sz="1350" dirty="0">
                <a:latin typeface="Lato Light" panose="020F0302020204030203" pitchFamily="34" charset="77"/>
              </a:rPr>
              <a:t>Stimulate the regional real estate market at the level of individual decision-makers such as households, employers, and real estate developers. </a:t>
            </a:r>
            <a:r>
              <a:rPr lang="en-US" sz="1350" dirty="0" err="1">
                <a:latin typeface="Lato Light" panose="020F0302020204030203" pitchFamily="34" charset="77"/>
              </a:rPr>
              <a:t>Urbansim</a:t>
            </a:r>
            <a:r>
              <a:rPr lang="en-US" sz="1350" dirty="0">
                <a:latin typeface="Lato Light" panose="020F0302020204030203" pitchFamily="34" charset="77"/>
              </a:rPr>
              <a:t> runs on the cloud, for one or many scenarios, and rapidly</a:t>
            </a:r>
          </a:p>
          <a:p>
            <a:pPr algn="ctr"/>
            <a:r>
              <a:rPr lang="en-US" sz="1350" dirty="0">
                <a:latin typeface="Lato Light" panose="020F0302020204030203" pitchFamily="34" charset="77"/>
              </a:rPr>
              <a:t>generates results.</a:t>
            </a:r>
          </a:p>
        </p:txBody>
      </p:sp>
      <p:sp>
        <p:nvSpPr>
          <p:cNvPr id="13" name="TextBox 12">
            <a:extLst>
              <a:ext uri="{FF2B5EF4-FFF2-40B4-BE49-F238E27FC236}">
                <a16:creationId xmlns:a16="http://schemas.microsoft.com/office/drawing/2014/main" id="{AF3ABA96-C0F7-4D2A-A59E-C6E54BC3BF7B}"/>
              </a:ext>
            </a:extLst>
          </p:cNvPr>
          <p:cNvSpPr txBox="1"/>
          <p:nvPr/>
        </p:nvSpPr>
        <p:spPr>
          <a:xfrm>
            <a:off x="6239436" y="2370016"/>
            <a:ext cx="2348066" cy="2585323"/>
          </a:xfrm>
          <a:prstGeom prst="rect">
            <a:avLst/>
          </a:prstGeom>
          <a:noFill/>
        </p:spPr>
        <p:txBody>
          <a:bodyPr wrap="square" rtlCol="0">
            <a:spAutoFit/>
          </a:bodyPr>
          <a:lstStyle/>
          <a:p>
            <a:pPr algn="ctr"/>
            <a:r>
              <a:rPr lang="en-US" sz="1350" dirty="0">
                <a:latin typeface="Lato Light" panose="020F0302020204030203" pitchFamily="34" charset="77"/>
              </a:rPr>
              <a:t>Use a large and flexible portfolio of indicators to gain insight into existing conditions and the effects of alternative scenarios. Visualize existing conditions and Indicators in a dynamic 3D web mapping environment, and invite users to review result, or share</a:t>
            </a:r>
          </a:p>
          <a:p>
            <a:pPr algn="ctr"/>
            <a:r>
              <a:rPr lang="en-US" sz="1350" dirty="0">
                <a:latin typeface="Lato Light" panose="020F0302020204030203" pitchFamily="34" charset="77"/>
              </a:rPr>
              <a:t>them with the public.</a:t>
            </a:r>
          </a:p>
        </p:txBody>
      </p:sp>
      <p:sp>
        <p:nvSpPr>
          <p:cNvPr id="14" name="Rectangle 13">
            <a:extLst>
              <a:ext uri="{FF2B5EF4-FFF2-40B4-BE49-F238E27FC236}">
                <a16:creationId xmlns:a16="http://schemas.microsoft.com/office/drawing/2014/main" id="{5CE7F0C1-5CAD-49EC-AB4D-EC2D65EB2089}"/>
              </a:ext>
            </a:extLst>
          </p:cNvPr>
          <p:cNvSpPr/>
          <p:nvPr/>
        </p:nvSpPr>
        <p:spPr>
          <a:xfrm>
            <a:off x="1101010" y="1870470"/>
            <a:ext cx="1085159" cy="300082"/>
          </a:xfrm>
          <a:prstGeom prst="rect">
            <a:avLst/>
          </a:prstGeom>
        </p:spPr>
        <p:txBody>
          <a:bodyPr wrap="square">
            <a:spAutoFit/>
          </a:bodyPr>
          <a:lstStyle/>
          <a:p>
            <a:pPr algn="ctr"/>
            <a:r>
              <a:rPr lang="en-US" sz="1350" b="1" dirty="0">
                <a:solidFill>
                  <a:schemeClr val="bg1"/>
                </a:solidFill>
                <a:latin typeface="Lato" panose="020F0502020204030203" pitchFamily="34" charset="0"/>
              </a:rPr>
              <a:t>DESIGN</a:t>
            </a:r>
          </a:p>
        </p:txBody>
      </p:sp>
      <p:sp>
        <p:nvSpPr>
          <p:cNvPr id="15" name="Rectangle 14">
            <a:extLst>
              <a:ext uri="{FF2B5EF4-FFF2-40B4-BE49-F238E27FC236}">
                <a16:creationId xmlns:a16="http://schemas.microsoft.com/office/drawing/2014/main" id="{4484B246-7291-4816-8DC5-9C651D351C83}"/>
              </a:ext>
            </a:extLst>
          </p:cNvPr>
          <p:cNvSpPr/>
          <p:nvPr/>
        </p:nvSpPr>
        <p:spPr>
          <a:xfrm>
            <a:off x="3989297" y="1876709"/>
            <a:ext cx="1321908" cy="300082"/>
          </a:xfrm>
          <a:prstGeom prst="rect">
            <a:avLst/>
          </a:prstGeom>
        </p:spPr>
        <p:txBody>
          <a:bodyPr wrap="square">
            <a:spAutoFit/>
          </a:bodyPr>
          <a:lstStyle/>
          <a:p>
            <a:pPr algn="ctr"/>
            <a:r>
              <a:rPr lang="en-US" sz="1350" b="1" dirty="0">
                <a:solidFill>
                  <a:schemeClr val="bg1"/>
                </a:solidFill>
                <a:latin typeface="Lato" panose="020F0502020204030203" pitchFamily="34" charset="0"/>
              </a:rPr>
              <a:t>SIMULATE</a:t>
            </a:r>
          </a:p>
        </p:txBody>
      </p:sp>
      <p:sp>
        <p:nvSpPr>
          <p:cNvPr id="16" name="Rectangle 15">
            <a:extLst>
              <a:ext uri="{FF2B5EF4-FFF2-40B4-BE49-F238E27FC236}">
                <a16:creationId xmlns:a16="http://schemas.microsoft.com/office/drawing/2014/main" id="{B30EF6A2-7784-4E5B-BA54-2ABD1C98268A}"/>
              </a:ext>
            </a:extLst>
          </p:cNvPr>
          <p:cNvSpPr/>
          <p:nvPr/>
        </p:nvSpPr>
        <p:spPr>
          <a:xfrm>
            <a:off x="6809024" y="1870470"/>
            <a:ext cx="1208889" cy="300082"/>
          </a:xfrm>
          <a:prstGeom prst="rect">
            <a:avLst/>
          </a:prstGeom>
        </p:spPr>
        <p:txBody>
          <a:bodyPr wrap="square">
            <a:spAutoFit/>
          </a:bodyPr>
          <a:lstStyle/>
          <a:p>
            <a:pPr algn="ctr"/>
            <a:r>
              <a:rPr lang="en-US" sz="1350" b="1" dirty="0">
                <a:solidFill>
                  <a:schemeClr val="bg1"/>
                </a:solidFill>
                <a:latin typeface="Lato" panose="020F0502020204030203" pitchFamily="34" charset="0"/>
              </a:rPr>
              <a:t>VISUALIZE</a:t>
            </a:r>
          </a:p>
        </p:txBody>
      </p:sp>
      <p:grpSp>
        <p:nvGrpSpPr>
          <p:cNvPr id="24" name="Design">
            <a:extLst>
              <a:ext uri="{FF2B5EF4-FFF2-40B4-BE49-F238E27FC236}">
                <a16:creationId xmlns:a16="http://schemas.microsoft.com/office/drawing/2014/main" id="{30180B24-D1B2-EA45-9438-A1D14EF451CD}"/>
              </a:ext>
            </a:extLst>
          </p:cNvPr>
          <p:cNvGrpSpPr>
            <a:grpSpLocks noChangeAspect="1"/>
          </p:cNvGrpSpPr>
          <p:nvPr/>
        </p:nvGrpSpPr>
        <p:grpSpPr bwMode="auto">
          <a:xfrm>
            <a:off x="1081039" y="1904865"/>
            <a:ext cx="199161" cy="199106"/>
            <a:chOff x="2006" y="318"/>
            <a:chExt cx="3678" cy="3677"/>
          </a:xfrm>
          <a:solidFill>
            <a:schemeClr val="bg1"/>
          </a:solidFill>
        </p:grpSpPr>
        <p:sp>
          <p:nvSpPr>
            <p:cNvPr id="25" name="Freeform 5">
              <a:extLst>
                <a:ext uri="{FF2B5EF4-FFF2-40B4-BE49-F238E27FC236}">
                  <a16:creationId xmlns:a16="http://schemas.microsoft.com/office/drawing/2014/main" id="{C6A1E6DF-BC37-8C40-9356-9383BF20A214}"/>
                </a:ext>
              </a:extLst>
            </p:cNvPr>
            <p:cNvSpPr>
              <a:spLocks/>
            </p:cNvSpPr>
            <p:nvPr/>
          </p:nvSpPr>
          <p:spPr bwMode="auto">
            <a:xfrm>
              <a:off x="2006" y="330"/>
              <a:ext cx="1659" cy="1660"/>
            </a:xfrm>
            <a:custGeom>
              <a:avLst/>
              <a:gdLst>
                <a:gd name="T0" fmla="*/ 333 w 701"/>
                <a:gd name="T1" fmla="*/ 696 h 701"/>
                <a:gd name="T2" fmla="*/ 22 w 701"/>
                <a:gd name="T3" fmla="*/ 386 h 701"/>
                <a:gd name="T4" fmla="*/ 22 w 701"/>
                <a:gd name="T5" fmla="*/ 307 h 701"/>
                <a:gd name="T6" fmla="*/ 22 w 701"/>
                <a:gd name="T7" fmla="*/ 307 h 701"/>
                <a:gd name="T8" fmla="*/ 307 w 701"/>
                <a:gd name="T9" fmla="*/ 22 h 701"/>
                <a:gd name="T10" fmla="*/ 385 w 701"/>
                <a:gd name="T11" fmla="*/ 22 h 701"/>
                <a:gd name="T12" fmla="*/ 386 w 701"/>
                <a:gd name="T13" fmla="*/ 22 h 701"/>
                <a:gd name="T14" fmla="*/ 696 w 701"/>
                <a:gd name="T15" fmla="*/ 332 h 701"/>
                <a:gd name="T16" fmla="*/ 696 w 701"/>
                <a:gd name="T17" fmla="*/ 351 h 701"/>
                <a:gd name="T18" fmla="*/ 696 w 701"/>
                <a:gd name="T19" fmla="*/ 351 h 701"/>
                <a:gd name="T20" fmla="*/ 636 w 701"/>
                <a:gd name="T21" fmla="*/ 411 h 701"/>
                <a:gd name="T22" fmla="*/ 618 w 701"/>
                <a:gd name="T23" fmla="*/ 411 h 701"/>
                <a:gd name="T24" fmla="*/ 587 w 701"/>
                <a:gd name="T25" fmla="*/ 380 h 701"/>
                <a:gd name="T26" fmla="*/ 531 w 701"/>
                <a:gd name="T27" fmla="*/ 436 h 701"/>
                <a:gd name="T28" fmla="*/ 491 w 701"/>
                <a:gd name="T29" fmla="*/ 436 h 701"/>
                <a:gd name="T30" fmla="*/ 488 w 701"/>
                <a:gd name="T31" fmla="*/ 433 h 701"/>
                <a:gd name="T32" fmla="*/ 492 w 701"/>
                <a:gd name="T33" fmla="*/ 395 h 701"/>
                <a:gd name="T34" fmla="*/ 546 w 701"/>
                <a:gd name="T35" fmla="*/ 341 h 701"/>
                <a:gd name="T36" fmla="*/ 506 w 701"/>
                <a:gd name="T37" fmla="*/ 301 h 701"/>
                <a:gd name="T38" fmla="*/ 451 w 701"/>
                <a:gd name="T39" fmla="*/ 356 h 701"/>
                <a:gd name="T40" fmla="*/ 411 w 701"/>
                <a:gd name="T41" fmla="*/ 356 h 701"/>
                <a:gd name="T42" fmla="*/ 407 w 701"/>
                <a:gd name="T43" fmla="*/ 353 h 701"/>
                <a:gd name="T44" fmla="*/ 412 w 701"/>
                <a:gd name="T45" fmla="*/ 315 h 701"/>
                <a:gd name="T46" fmla="*/ 466 w 701"/>
                <a:gd name="T47" fmla="*/ 261 h 701"/>
                <a:gd name="T48" fmla="*/ 426 w 701"/>
                <a:gd name="T49" fmla="*/ 221 h 701"/>
                <a:gd name="T50" fmla="*/ 370 w 701"/>
                <a:gd name="T51" fmla="*/ 276 h 701"/>
                <a:gd name="T52" fmla="*/ 330 w 701"/>
                <a:gd name="T53" fmla="*/ 276 h 701"/>
                <a:gd name="T54" fmla="*/ 327 w 701"/>
                <a:gd name="T55" fmla="*/ 273 h 701"/>
                <a:gd name="T56" fmla="*/ 331 w 701"/>
                <a:gd name="T57" fmla="*/ 235 h 701"/>
                <a:gd name="T58" fmla="*/ 386 w 701"/>
                <a:gd name="T59" fmla="*/ 181 h 701"/>
                <a:gd name="T60" fmla="*/ 346 w 701"/>
                <a:gd name="T61" fmla="*/ 141 h 701"/>
                <a:gd name="T62" fmla="*/ 140 w 701"/>
                <a:gd name="T63" fmla="*/ 346 h 701"/>
                <a:gd name="T64" fmla="*/ 411 w 701"/>
                <a:gd name="T65" fmla="*/ 617 h 701"/>
                <a:gd name="T66" fmla="*/ 411 w 701"/>
                <a:gd name="T67" fmla="*/ 636 h 701"/>
                <a:gd name="T68" fmla="*/ 411 w 701"/>
                <a:gd name="T69" fmla="*/ 636 h 701"/>
                <a:gd name="T70" fmla="*/ 351 w 701"/>
                <a:gd name="T71" fmla="*/ 696 h 701"/>
                <a:gd name="T72" fmla="*/ 333 w 701"/>
                <a:gd name="T73" fmla="*/ 696 h 701"/>
                <a:gd name="T74" fmla="*/ 333 w 701"/>
                <a:gd name="T75" fmla="*/ 696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1" h="701">
                  <a:moveTo>
                    <a:pt x="333" y="696"/>
                  </a:moveTo>
                  <a:cubicBezTo>
                    <a:pt x="22" y="386"/>
                    <a:pt x="22" y="386"/>
                    <a:pt x="22" y="386"/>
                  </a:cubicBezTo>
                  <a:cubicBezTo>
                    <a:pt x="0" y="364"/>
                    <a:pt x="0" y="329"/>
                    <a:pt x="22" y="307"/>
                  </a:cubicBezTo>
                  <a:cubicBezTo>
                    <a:pt x="22" y="307"/>
                    <a:pt x="22" y="307"/>
                    <a:pt x="22" y="307"/>
                  </a:cubicBezTo>
                  <a:cubicBezTo>
                    <a:pt x="307" y="22"/>
                    <a:pt x="307" y="22"/>
                    <a:pt x="307" y="22"/>
                  </a:cubicBezTo>
                  <a:cubicBezTo>
                    <a:pt x="329" y="0"/>
                    <a:pt x="364" y="0"/>
                    <a:pt x="385" y="22"/>
                  </a:cubicBezTo>
                  <a:cubicBezTo>
                    <a:pt x="385" y="22"/>
                    <a:pt x="386" y="22"/>
                    <a:pt x="386" y="22"/>
                  </a:cubicBezTo>
                  <a:cubicBezTo>
                    <a:pt x="696" y="332"/>
                    <a:pt x="696" y="332"/>
                    <a:pt x="696" y="332"/>
                  </a:cubicBezTo>
                  <a:cubicBezTo>
                    <a:pt x="701" y="338"/>
                    <a:pt x="701" y="346"/>
                    <a:pt x="696" y="351"/>
                  </a:cubicBezTo>
                  <a:cubicBezTo>
                    <a:pt x="696" y="351"/>
                    <a:pt x="696" y="351"/>
                    <a:pt x="696" y="351"/>
                  </a:cubicBezTo>
                  <a:cubicBezTo>
                    <a:pt x="636" y="411"/>
                    <a:pt x="636" y="411"/>
                    <a:pt x="636" y="411"/>
                  </a:cubicBezTo>
                  <a:cubicBezTo>
                    <a:pt x="631" y="416"/>
                    <a:pt x="623" y="416"/>
                    <a:pt x="618" y="411"/>
                  </a:cubicBezTo>
                  <a:cubicBezTo>
                    <a:pt x="587" y="380"/>
                    <a:pt x="587" y="380"/>
                    <a:pt x="587" y="380"/>
                  </a:cubicBezTo>
                  <a:cubicBezTo>
                    <a:pt x="531" y="436"/>
                    <a:pt x="531" y="436"/>
                    <a:pt x="531" y="436"/>
                  </a:cubicBezTo>
                  <a:cubicBezTo>
                    <a:pt x="520" y="447"/>
                    <a:pt x="502" y="447"/>
                    <a:pt x="491" y="436"/>
                  </a:cubicBezTo>
                  <a:cubicBezTo>
                    <a:pt x="490" y="435"/>
                    <a:pt x="489" y="434"/>
                    <a:pt x="488" y="433"/>
                  </a:cubicBezTo>
                  <a:cubicBezTo>
                    <a:pt x="480" y="421"/>
                    <a:pt x="482" y="405"/>
                    <a:pt x="492" y="395"/>
                  </a:cubicBezTo>
                  <a:cubicBezTo>
                    <a:pt x="546" y="341"/>
                    <a:pt x="546" y="341"/>
                    <a:pt x="546" y="341"/>
                  </a:cubicBezTo>
                  <a:cubicBezTo>
                    <a:pt x="506" y="301"/>
                    <a:pt x="506" y="301"/>
                    <a:pt x="506" y="301"/>
                  </a:cubicBezTo>
                  <a:cubicBezTo>
                    <a:pt x="451" y="356"/>
                    <a:pt x="451" y="356"/>
                    <a:pt x="451" y="356"/>
                  </a:cubicBezTo>
                  <a:cubicBezTo>
                    <a:pt x="440" y="367"/>
                    <a:pt x="422" y="367"/>
                    <a:pt x="411" y="356"/>
                  </a:cubicBezTo>
                  <a:cubicBezTo>
                    <a:pt x="409" y="355"/>
                    <a:pt x="408" y="354"/>
                    <a:pt x="407" y="353"/>
                  </a:cubicBezTo>
                  <a:cubicBezTo>
                    <a:pt x="400" y="341"/>
                    <a:pt x="401" y="325"/>
                    <a:pt x="412" y="315"/>
                  </a:cubicBezTo>
                  <a:cubicBezTo>
                    <a:pt x="466" y="261"/>
                    <a:pt x="466" y="261"/>
                    <a:pt x="466" y="261"/>
                  </a:cubicBezTo>
                  <a:cubicBezTo>
                    <a:pt x="426" y="221"/>
                    <a:pt x="426" y="221"/>
                    <a:pt x="426" y="221"/>
                  </a:cubicBezTo>
                  <a:cubicBezTo>
                    <a:pt x="370" y="276"/>
                    <a:pt x="370" y="276"/>
                    <a:pt x="370" y="276"/>
                  </a:cubicBezTo>
                  <a:cubicBezTo>
                    <a:pt x="359" y="287"/>
                    <a:pt x="342" y="287"/>
                    <a:pt x="330" y="276"/>
                  </a:cubicBezTo>
                  <a:cubicBezTo>
                    <a:pt x="329" y="275"/>
                    <a:pt x="328" y="274"/>
                    <a:pt x="327" y="273"/>
                  </a:cubicBezTo>
                  <a:cubicBezTo>
                    <a:pt x="319" y="261"/>
                    <a:pt x="321" y="245"/>
                    <a:pt x="331" y="235"/>
                  </a:cubicBezTo>
                  <a:cubicBezTo>
                    <a:pt x="386" y="181"/>
                    <a:pt x="386" y="181"/>
                    <a:pt x="386" y="181"/>
                  </a:cubicBezTo>
                  <a:cubicBezTo>
                    <a:pt x="346" y="141"/>
                    <a:pt x="346" y="141"/>
                    <a:pt x="346" y="141"/>
                  </a:cubicBezTo>
                  <a:cubicBezTo>
                    <a:pt x="140" y="346"/>
                    <a:pt x="140" y="346"/>
                    <a:pt x="140" y="346"/>
                  </a:cubicBezTo>
                  <a:cubicBezTo>
                    <a:pt x="411" y="617"/>
                    <a:pt x="411" y="617"/>
                    <a:pt x="411" y="617"/>
                  </a:cubicBezTo>
                  <a:cubicBezTo>
                    <a:pt x="416" y="623"/>
                    <a:pt x="416" y="631"/>
                    <a:pt x="411" y="636"/>
                  </a:cubicBezTo>
                  <a:cubicBezTo>
                    <a:pt x="411" y="636"/>
                    <a:pt x="411" y="636"/>
                    <a:pt x="411" y="636"/>
                  </a:cubicBezTo>
                  <a:cubicBezTo>
                    <a:pt x="351" y="696"/>
                    <a:pt x="351" y="696"/>
                    <a:pt x="351" y="696"/>
                  </a:cubicBezTo>
                  <a:cubicBezTo>
                    <a:pt x="346" y="701"/>
                    <a:pt x="338" y="701"/>
                    <a:pt x="333" y="696"/>
                  </a:cubicBezTo>
                  <a:cubicBezTo>
                    <a:pt x="333" y="696"/>
                    <a:pt x="333" y="696"/>
                    <a:pt x="333" y="6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6">
              <a:extLst>
                <a:ext uri="{FF2B5EF4-FFF2-40B4-BE49-F238E27FC236}">
                  <a16:creationId xmlns:a16="http://schemas.microsoft.com/office/drawing/2014/main" id="{D3A4027F-DB22-434E-9B11-C8F27F29CA63}"/>
                </a:ext>
              </a:extLst>
            </p:cNvPr>
            <p:cNvSpPr>
              <a:spLocks/>
            </p:cNvSpPr>
            <p:nvPr/>
          </p:nvSpPr>
          <p:spPr bwMode="auto">
            <a:xfrm>
              <a:off x="4011" y="2335"/>
              <a:ext cx="1659" cy="1660"/>
            </a:xfrm>
            <a:custGeom>
              <a:avLst/>
              <a:gdLst>
                <a:gd name="T0" fmla="*/ 368 w 701"/>
                <a:gd name="T1" fmla="*/ 5 h 701"/>
                <a:gd name="T2" fmla="*/ 350 w 701"/>
                <a:gd name="T3" fmla="*/ 5 h 701"/>
                <a:gd name="T4" fmla="*/ 349 w 701"/>
                <a:gd name="T5" fmla="*/ 5 h 701"/>
                <a:gd name="T6" fmla="*/ 290 w 701"/>
                <a:gd name="T7" fmla="*/ 65 h 701"/>
                <a:gd name="T8" fmla="*/ 290 w 701"/>
                <a:gd name="T9" fmla="*/ 84 h 701"/>
                <a:gd name="T10" fmla="*/ 290 w 701"/>
                <a:gd name="T11" fmla="*/ 84 h 701"/>
                <a:gd name="T12" fmla="*/ 320 w 701"/>
                <a:gd name="T13" fmla="*/ 115 h 701"/>
                <a:gd name="T14" fmla="*/ 266 w 701"/>
                <a:gd name="T15" fmla="*/ 169 h 701"/>
                <a:gd name="T16" fmla="*/ 262 w 701"/>
                <a:gd name="T17" fmla="*/ 207 h 701"/>
                <a:gd name="T18" fmla="*/ 301 w 701"/>
                <a:gd name="T19" fmla="*/ 214 h 701"/>
                <a:gd name="T20" fmla="*/ 305 w 701"/>
                <a:gd name="T21" fmla="*/ 210 h 701"/>
                <a:gd name="T22" fmla="*/ 361 w 701"/>
                <a:gd name="T23" fmla="*/ 155 h 701"/>
                <a:gd name="T24" fmla="*/ 401 w 701"/>
                <a:gd name="T25" fmla="*/ 195 h 701"/>
                <a:gd name="T26" fmla="*/ 346 w 701"/>
                <a:gd name="T27" fmla="*/ 249 h 701"/>
                <a:gd name="T28" fmla="*/ 342 w 701"/>
                <a:gd name="T29" fmla="*/ 287 h 701"/>
                <a:gd name="T30" fmla="*/ 381 w 701"/>
                <a:gd name="T31" fmla="*/ 294 h 701"/>
                <a:gd name="T32" fmla="*/ 385 w 701"/>
                <a:gd name="T33" fmla="*/ 290 h 701"/>
                <a:gd name="T34" fmla="*/ 441 w 701"/>
                <a:gd name="T35" fmla="*/ 235 h 701"/>
                <a:gd name="T36" fmla="*/ 481 w 701"/>
                <a:gd name="T37" fmla="*/ 275 h 701"/>
                <a:gd name="T38" fmla="*/ 426 w 701"/>
                <a:gd name="T39" fmla="*/ 329 h 701"/>
                <a:gd name="T40" fmla="*/ 422 w 701"/>
                <a:gd name="T41" fmla="*/ 367 h 701"/>
                <a:gd name="T42" fmla="*/ 461 w 701"/>
                <a:gd name="T43" fmla="*/ 374 h 701"/>
                <a:gd name="T44" fmla="*/ 465 w 701"/>
                <a:gd name="T45" fmla="*/ 370 h 701"/>
                <a:gd name="T46" fmla="*/ 521 w 701"/>
                <a:gd name="T47" fmla="*/ 315 h 701"/>
                <a:gd name="T48" fmla="*/ 561 w 701"/>
                <a:gd name="T49" fmla="*/ 355 h 701"/>
                <a:gd name="T50" fmla="*/ 355 w 701"/>
                <a:gd name="T51" fmla="*/ 561 h 701"/>
                <a:gd name="T52" fmla="*/ 84 w 701"/>
                <a:gd name="T53" fmla="*/ 290 h 701"/>
                <a:gd name="T54" fmla="*/ 65 w 701"/>
                <a:gd name="T55" fmla="*/ 290 h 701"/>
                <a:gd name="T56" fmla="*/ 65 w 701"/>
                <a:gd name="T57" fmla="*/ 290 h 701"/>
                <a:gd name="T58" fmla="*/ 5 w 701"/>
                <a:gd name="T59" fmla="*/ 350 h 701"/>
                <a:gd name="T60" fmla="*/ 5 w 701"/>
                <a:gd name="T61" fmla="*/ 368 h 701"/>
                <a:gd name="T62" fmla="*/ 5 w 701"/>
                <a:gd name="T63" fmla="*/ 368 h 701"/>
                <a:gd name="T64" fmla="*/ 315 w 701"/>
                <a:gd name="T65" fmla="*/ 679 h 701"/>
                <a:gd name="T66" fmla="*/ 394 w 701"/>
                <a:gd name="T67" fmla="*/ 679 h 701"/>
                <a:gd name="T68" fmla="*/ 394 w 701"/>
                <a:gd name="T69" fmla="*/ 679 h 701"/>
                <a:gd name="T70" fmla="*/ 679 w 701"/>
                <a:gd name="T71" fmla="*/ 394 h 701"/>
                <a:gd name="T72" fmla="*/ 679 w 701"/>
                <a:gd name="T73" fmla="*/ 316 h 701"/>
                <a:gd name="T74" fmla="*/ 679 w 701"/>
                <a:gd name="T75" fmla="*/ 315 h 701"/>
                <a:gd name="T76" fmla="*/ 368 w 701"/>
                <a:gd name="T77" fmla="*/ 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1" h="701">
                  <a:moveTo>
                    <a:pt x="368" y="5"/>
                  </a:moveTo>
                  <a:cubicBezTo>
                    <a:pt x="363" y="0"/>
                    <a:pt x="355" y="0"/>
                    <a:pt x="350" y="5"/>
                  </a:cubicBezTo>
                  <a:cubicBezTo>
                    <a:pt x="349" y="5"/>
                    <a:pt x="349" y="5"/>
                    <a:pt x="349" y="5"/>
                  </a:cubicBezTo>
                  <a:cubicBezTo>
                    <a:pt x="290" y="65"/>
                    <a:pt x="290" y="65"/>
                    <a:pt x="290" y="65"/>
                  </a:cubicBezTo>
                  <a:cubicBezTo>
                    <a:pt x="285" y="70"/>
                    <a:pt x="284" y="78"/>
                    <a:pt x="290" y="84"/>
                  </a:cubicBezTo>
                  <a:cubicBezTo>
                    <a:pt x="290" y="84"/>
                    <a:pt x="290" y="84"/>
                    <a:pt x="290" y="84"/>
                  </a:cubicBezTo>
                  <a:cubicBezTo>
                    <a:pt x="320" y="115"/>
                    <a:pt x="320" y="115"/>
                    <a:pt x="320" y="115"/>
                  </a:cubicBezTo>
                  <a:cubicBezTo>
                    <a:pt x="266" y="169"/>
                    <a:pt x="266" y="169"/>
                    <a:pt x="266" y="169"/>
                  </a:cubicBezTo>
                  <a:cubicBezTo>
                    <a:pt x="255" y="179"/>
                    <a:pt x="254" y="195"/>
                    <a:pt x="262" y="207"/>
                  </a:cubicBezTo>
                  <a:cubicBezTo>
                    <a:pt x="271" y="219"/>
                    <a:pt x="288" y="223"/>
                    <a:pt x="301" y="214"/>
                  </a:cubicBezTo>
                  <a:cubicBezTo>
                    <a:pt x="302" y="213"/>
                    <a:pt x="304" y="212"/>
                    <a:pt x="305" y="210"/>
                  </a:cubicBezTo>
                  <a:cubicBezTo>
                    <a:pt x="361" y="155"/>
                    <a:pt x="361" y="155"/>
                    <a:pt x="361" y="155"/>
                  </a:cubicBezTo>
                  <a:cubicBezTo>
                    <a:pt x="401" y="195"/>
                    <a:pt x="401" y="195"/>
                    <a:pt x="401" y="195"/>
                  </a:cubicBezTo>
                  <a:cubicBezTo>
                    <a:pt x="346" y="249"/>
                    <a:pt x="346" y="249"/>
                    <a:pt x="346" y="249"/>
                  </a:cubicBezTo>
                  <a:cubicBezTo>
                    <a:pt x="336" y="259"/>
                    <a:pt x="334" y="275"/>
                    <a:pt x="342" y="287"/>
                  </a:cubicBezTo>
                  <a:cubicBezTo>
                    <a:pt x="351" y="299"/>
                    <a:pt x="368" y="303"/>
                    <a:pt x="381" y="294"/>
                  </a:cubicBezTo>
                  <a:cubicBezTo>
                    <a:pt x="383" y="293"/>
                    <a:pt x="384" y="292"/>
                    <a:pt x="385" y="290"/>
                  </a:cubicBezTo>
                  <a:cubicBezTo>
                    <a:pt x="441" y="235"/>
                    <a:pt x="441" y="235"/>
                    <a:pt x="441" y="235"/>
                  </a:cubicBezTo>
                  <a:cubicBezTo>
                    <a:pt x="481" y="275"/>
                    <a:pt x="481" y="275"/>
                    <a:pt x="481" y="275"/>
                  </a:cubicBezTo>
                  <a:cubicBezTo>
                    <a:pt x="426" y="329"/>
                    <a:pt x="426" y="329"/>
                    <a:pt x="426" y="329"/>
                  </a:cubicBezTo>
                  <a:cubicBezTo>
                    <a:pt x="416" y="339"/>
                    <a:pt x="414" y="355"/>
                    <a:pt x="422" y="367"/>
                  </a:cubicBezTo>
                  <a:cubicBezTo>
                    <a:pt x="431" y="379"/>
                    <a:pt x="449" y="383"/>
                    <a:pt x="461" y="374"/>
                  </a:cubicBezTo>
                  <a:cubicBezTo>
                    <a:pt x="463" y="373"/>
                    <a:pt x="464" y="372"/>
                    <a:pt x="465" y="370"/>
                  </a:cubicBezTo>
                  <a:cubicBezTo>
                    <a:pt x="521" y="315"/>
                    <a:pt x="521" y="315"/>
                    <a:pt x="521" y="315"/>
                  </a:cubicBezTo>
                  <a:cubicBezTo>
                    <a:pt x="561" y="355"/>
                    <a:pt x="561" y="355"/>
                    <a:pt x="561" y="355"/>
                  </a:cubicBezTo>
                  <a:cubicBezTo>
                    <a:pt x="355" y="561"/>
                    <a:pt x="355" y="561"/>
                    <a:pt x="355" y="561"/>
                  </a:cubicBezTo>
                  <a:cubicBezTo>
                    <a:pt x="84" y="290"/>
                    <a:pt x="84" y="290"/>
                    <a:pt x="84" y="290"/>
                  </a:cubicBezTo>
                  <a:cubicBezTo>
                    <a:pt x="78" y="285"/>
                    <a:pt x="70" y="285"/>
                    <a:pt x="65" y="290"/>
                  </a:cubicBezTo>
                  <a:cubicBezTo>
                    <a:pt x="65" y="290"/>
                    <a:pt x="65" y="290"/>
                    <a:pt x="65" y="290"/>
                  </a:cubicBezTo>
                  <a:cubicBezTo>
                    <a:pt x="5" y="350"/>
                    <a:pt x="5" y="350"/>
                    <a:pt x="5" y="350"/>
                  </a:cubicBezTo>
                  <a:cubicBezTo>
                    <a:pt x="0" y="355"/>
                    <a:pt x="0" y="363"/>
                    <a:pt x="5" y="368"/>
                  </a:cubicBezTo>
                  <a:cubicBezTo>
                    <a:pt x="5" y="368"/>
                    <a:pt x="5" y="368"/>
                    <a:pt x="5" y="368"/>
                  </a:cubicBezTo>
                  <a:cubicBezTo>
                    <a:pt x="315" y="679"/>
                    <a:pt x="315" y="679"/>
                    <a:pt x="315" y="679"/>
                  </a:cubicBezTo>
                  <a:cubicBezTo>
                    <a:pt x="337" y="701"/>
                    <a:pt x="372" y="701"/>
                    <a:pt x="394" y="679"/>
                  </a:cubicBezTo>
                  <a:cubicBezTo>
                    <a:pt x="394" y="679"/>
                    <a:pt x="394" y="679"/>
                    <a:pt x="394" y="679"/>
                  </a:cubicBezTo>
                  <a:cubicBezTo>
                    <a:pt x="679" y="394"/>
                    <a:pt x="679" y="394"/>
                    <a:pt x="679" y="394"/>
                  </a:cubicBezTo>
                  <a:cubicBezTo>
                    <a:pt x="701" y="372"/>
                    <a:pt x="701" y="337"/>
                    <a:pt x="679" y="316"/>
                  </a:cubicBezTo>
                  <a:cubicBezTo>
                    <a:pt x="679" y="316"/>
                    <a:pt x="679" y="315"/>
                    <a:pt x="679" y="315"/>
                  </a:cubicBezTo>
                  <a:lnTo>
                    <a:pt x="36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7">
              <a:extLst>
                <a:ext uri="{FF2B5EF4-FFF2-40B4-BE49-F238E27FC236}">
                  <a16:creationId xmlns:a16="http://schemas.microsoft.com/office/drawing/2014/main" id="{E739E585-BB31-D045-8944-6D4E0A51AB9F}"/>
                </a:ext>
              </a:extLst>
            </p:cNvPr>
            <p:cNvSpPr>
              <a:spLocks noEditPoints="1"/>
            </p:cNvSpPr>
            <p:nvPr/>
          </p:nvSpPr>
          <p:spPr bwMode="auto">
            <a:xfrm>
              <a:off x="2185" y="318"/>
              <a:ext cx="3499" cy="3497"/>
            </a:xfrm>
            <a:custGeom>
              <a:avLst/>
              <a:gdLst>
                <a:gd name="T0" fmla="*/ 1424 w 1478"/>
                <a:gd name="T1" fmla="*/ 397 h 1477"/>
                <a:gd name="T2" fmla="*/ 484 w 1478"/>
                <a:gd name="T3" fmla="*/ 1337 h 1477"/>
                <a:gd name="T4" fmla="*/ 417 w 1478"/>
                <a:gd name="T5" fmla="*/ 1376 h 1477"/>
                <a:gd name="T6" fmla="*/ 89 w 1478"/>
                <a:gd name="T7" fmla="*/ 1471 h 1477"/>
                <a:gd name="T8" fmla="*/ 24 w 1478"/>
                <a:gd name="T9" fmla="*/ 1454 h 1477"/>
                <a:gd name="T10" fmla="*/ 24 w 1478"/>
                <a:gd name="T11" fmla="*/ 1454 h 1477"/>
                <a:gd name="T12" fmla="*/ 7 w 1478"/>
                <a:gd name="T13" fmla="*/ 1388 h 1477"/>
                <a:gd name="T14" fmla="*/ 101 w 1478"/>
                <a:gd name="T15" fmla="*/ 1060 h 1477"/>
                <a:gd name="T16" fmla="*/ 140 w 1478"/>
                <a:gd name="T17" fmla="*/ 993 h 1477"/>
                <a:gd name="T18" fmla="*/ 1081 w 1478"/>
                <a:gd name="T19" fmla="*/ 53 h 1477"/>
                <a:gd name="T20" fmla="*/ 1273 w 1478"/>
                <a:gd name="T21" fmla="*/ 53 h 1477"/>
                <a:gd name="T22" fmla="*/ 1424 w 1478"/>
                <a:gd name="T23" fmla="*/ 203 h 1477"/>
                <a:gd name="T24" fmla="*/ 1425 w 1478"/>
                <a:gd name="T25" fmla="*/ 396 h 1477"/>
                <a:gd name="T26" fmla="*/ 1424 w 1478"/>
                <a:gd name="T27" fmla="*/ 396 h 1477"/>
                <a:gd name="T28" fmla="*/ 1424 w 1478"/>
                <a:gd name="T29" fmla="*/ 397 h 1477"/>
                <a:gd name="T30" fmla="*/ 1182 w 1478"/>
                <a:gd name="T31" fmla="*/ 157 h 1477"/>
                <a:gd name="T32" fmla="*/ 1127 w 1478"/>
                <a:gd name="T33" fmla="*/ 163 h 1477"/>
                <a:gd name="T34" fmla="*/ 217 w 1478"/>
                <a:gd name="T35" fmla="*/ 1073 h 1477"/>
                <a:gd name="T36" fmla="*/ 205 w 1478"/>
                <a:gd name="T37" fmla="*/ 1100 h 1477"/>
                <a:gd name="T38" fmla="*/ 161 w 1478"/>
                <a:gd name="T39" fmla="*/ 1253 h 1477"/>
                <a:gd name="T40" fmla="*/ 225 w 1478"/>
                <a:gd name="T41" fmla="*/ 1317 h 1477"/>
                <a:gd name="T42" fmla="*/ 387 w 1478"/>
                <a:gd name="T43" fmla="*/ 1270 h 1477"/>
                <a:gd name="T44" fmla="*/ 405 w 1478"/>
                <a:gd name="T45" fmla="*/ 1259 h 1477"/>
                <a:gd name="T46" fmla="*/ 429 w 1478"/>
                <a:gd name="T47" fmla="*/ 1235 h 1477"/>
                <a:gd name="T48" fmla="*/ 428 w 1478"/>
                <a:gd name="T49" fmla="*/ 1234 h 1477"/>
                <a:gd name="T50" fmla="*/ 327 w 1478"/>
                <a:gd name="T51" fmla="*/ 1154 h 1477"/>
                <a:gd name="T52" fmla="*/ 303 w 1478"/>
                <a:gd name="T53" fmla="*/ 1128 h 1477"/>
                <a:gd name="T54" fmla="*/ 303 w 1478"/>
                <a:gd name="T55" fmla="*/ 1109 h 1477"/>
                <a:gd name="T56" fmla="*/ 1189 w 1478"/>
                <a:gd name="T57" fmla="*/ 223 h 1477"/>
                <a:gd name="T58" fmla="*/ 1189 w 1478"/>
                <a:gd name="T59" fmla="*/ 162 h 1477"/>
                <a:gd name="T60" fmla="*/ 1182 w 1478"/>
                <a:gd name="T61" fmla="*/ 157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78" h="1477">
                  <a:moveTo>
                    <a:pt x="1424" y="397"/>
                  </a:moveTo>
                  <a:cubicBezTo>
                    <a:pt x="484" y="1337"/>
                    <a:pt x="484" y="1337"/>
                    <a:pt x="484" y="1337"/>
                  </a:cubicBezTo>
                  <a:cubicBezTo>
                    <a:pt x="465" y="1355"/>
                    <a:pt x="442" y="1369"/>
                    <a:pt x="417" y="1376"/>
                  </a:cubicBezTo>
                  <a:cubicBezTo>
                    <a:pt x="89" y="1471"/>
                    <a:pt x="89" y="1471"/>
                    <a:pt x="89" y="1471"/>
                  </a:cubicBezTo>
                  <a:cubicBezTo>
                    <a:pt x="66" y="1477"/>
                    <a:pt x="41" y="1471"/>
                    <a:pt x="24" y="1454"/>
                  </a:cubicBezTo>
                  <a:cubicBezTo>
                    <a:pt x="24" y="1454"/>
                    <a:pt x="24" y="1454"/>
                    <a:pt x="24" y="1454"/>
                  </a:cubicBezTo>
                  <a:cubicBezTo>
                    <a:pt x="6" y="1436"/>
                    <a:pt x="0" y="1411"/>
                    <a:pt x="7" y="1388"/>
                  </a:cubicBezTo>
                  <a:cubicBezTo>
                    <a:pt x="101" y="1060"/>
                    <a:pt x="101" y="1060"/>
                    <a:pt x="101" y="1060"/>
                  </a:cubicBezTo>
                  <a:cubicBezTo>
                    <a:pt x="108" y="1035"/>
                    <a:pt x="122" y="1012"/>
                    <a:pt x="140" y="993"/>
                  </a:cubicBezTo>
                  <a:cubicBezTo>
                    <a:pt x="1081" y="53"/>
                    <a:pt x="1081" y="53"/>
                    <a:pt x="1081" y="53"/>
                  </a:cubicBezTo>
                  <a:cubicBezTo>
                    <a:pt x="1134" y="0"/>
                    <a:pt x="1219" y="0"/>
                    <a:pt x="1273" y="53"/>
                  </a:cubicBezTo>
                  <a:cubicBezTo>
                    <a:pt x="1424" y="203"/>
                    <a:pt x="1424" y="203"/>
                    <a:pt x="1424" y="203"/>
                  </a:cubicBezTo>
                  <a:cubicBezTo>
                    <a:pt x="1478" y="256"/>
                    <a:pt x="1478" y="342"/>
                    <a:pt x="1425" y="396"/>
                  </a:cubicBezTo>
                  <a:cubicBezTo>
                    <a:pt x="1425" y="396"/>
                    <a:pt x="1424" y="396"/>
                    <a:pt x="1424" y="396"/>
                  </a:cubicBezTo>
                  <a:lnTo>
                    <a:pt x="1424" y="397"/>
                  </a:lnTo>
                  <a:close/>
                  <a:moveTo>
                    <a:pt x="1182" y="157"/>
                  </a:moveTo>
                  <a:cubicBezTo>
                    <a:pt x="1164" y="145"/>
                    <a:pt x="1141" y="148"/>
                    <a:pt x="1127" y="163"/>
                  </a:cubicBezTo>
                  <a:cubicBezTo>
                    <a:pt x="217" y="1073"/>
                    <a:pt x="217" y="1073"/>
                    <a:pt x="217" y="1073"/>
                  </a:cubicBezTo>
                  <a:cubicBezTo>
                    <a:pt x="210" y="1080"/>
                    <a:pt x="206" y="1090"/>
                    <a:pt x="205" y="1100"/>
                  </a:cubicBezTo>
                  <a:cubicBezTo>
                    <a:pt x="161" y="1253"/>
                    <a:pt x="161" y="1253"/>
                    <a:pt x="161" y="1253"/>
                  </a:cubicBezTo>
                  <a:cubicBezTo>
                    <a:pt x="225" y="1317"/>
                    <a:pt x="225" y="1317"/>
                    <a:pt x="225" y="1317"/>
                  </a:cubicBezTo>
                  <a:cubicBezTo>
                    <a:pt x="387" y="1270"/>
                    <a:pt x="387" y="1270"/>
                    <a:pt x="387" y="1270"/>
                  </a:cubicBezTo>
                  <a:cubicBezTo>
                    <a:pt x="394" y="1268"/>
                    <a:pt x="400" y="1264"/>
                    <a:pt x="405" y="1259"/>
                  </a:cubicBezTo>
                  <a:cubicBezTo>
                    <a:pt x="429" y="1235"/>
                    <a:pt x="429" y="1235"/>
                    <a:pt x="429" y="1235"/>
                  </a:cubicBezTo>
                  <a:cubicBezTo>
                    <a:pt x="428" y="1234"/>
                    <a:pt x="428" y="1234"/>
                    <a:pt x="428" y="1234"/>
                  </a:cubicBezTo>
                  <a:cubicBezTo>
                    <a:pt x="391" y="1212"/>
                    <a:pt x="357" y="1185"/>
                    <a:pt x="327" y="1154"/>
                  </a:cubicBezTo>
                  <a:cubicBezTo>
                    <a:pt x="319" y="1146"/>
                    <a:pt x="311" y="1137"/>
                    <a:pt x="303" y="1128"/>
                  </a:cubicBezTo>
                  <a:cubicBezTo>
                    <a:pt x="298" y="1123"/>
                    <a:pt x="298" y="1114"/>
                    <a:pt x="303" y="1109"/>
                  </a:cubicBezTo>
                  <a:cubicBezTo>
                    <a:pt x="1189" y="223"/>
                    <a:pt x="1189" y="223"/>
                    <a:pt x="1189" y="223"/>
                  </a:cubicBezTo>
                  <a:cubicBezTo>
                    <a:pt x="1206" y="206"/>
                    <a:pt x="1206" y="179"/>
                    <a:pt x="1189" y="162"/>
                  </a:cubicBezTo>
                  <a:cubicBezTo>
                    <a:pt x="1187" y="160"/>
                    <a:pt x="1185" y="159"/>
                    <a:pt x="1182"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8" name="Gears">
            <a:extLst>
              <a:ext uri="{FF2B5EF4-FFF2-40B4-BE49-F238E27FC236}">
                <a16:creationId xmlns:a16="http://schemas.microsoft.com/office/drawing/2014/main" id="{2B8D5EB2-848D-E246-96DD-25CA63332C70}"/>
              </a:ext>
            </a:extLst>
          </p:cNvPr>
          <p:cNvGrpSpPr>
            <a:grpSpLocks noChangeAspect="1"/>
          </p:cNvGrpSpPr>
          <p:nvPr/>
        </p:nvGrpSpPr>
        <p:grpSpPr bwMode="auto">
          <a:xfrm>
            <a:off x="3859850" y="1874637"/>
            <a:ext cx="275504" cy="272594"/>
            <a:chOff x="1662" y="4"/>
            <a:chExt cx="4355" cy="4309"/>
          </a:xfrm>
          <a:solidFill>
            <a:schemeClr val="bg1"/>
          </a:solidFill>
        </p:grpSpPr>
        <p:sp>
          <p:nvSpPr>
            <p:cNvPr id="29" name="Freeform 6">
              <a:extLst>
                <a:ext uri="{FF2B5EF4-FFF2-40B4-BE49-F238E27FC236}">
                  <a16:creationId xmlns:a16="http://schemas.microsoft.com/office/drawing/2014/main" id="{0EF462AB-FEBA-4748-BFA9-86F1D272972A}"/>
                </a:ext>
              </a:extLst>
            </p:cNvPr>
            <p:cNvSpPr>
              <a:spLocks noEditPoints="1"/>
            </p:cNvSpPr>
            <p:nvPr/>
          </p:nvSpPr>
          <p:spPr bwMode="auto">
            <a:xfrm>
              <a:off x="1662" y="4"/>
              <a:ext cx="2581" cy="2580"/>
            </a:xfrm>
            <a:custGeom>
              <a:avLst/>
              <a:gdLst>
                <a:gd name="T0" fmla="*/ 1130 w 2581"/>
                <a:gd name="T1" fmla="*/ 850 h 2580"/>
                <a:gd name="T2" fmla="*/ 952 w 2581"/>
                <a:gd name="T3" fmla="*/ 974 h 2580"/>
                <a:gd name="T4" fmla="*/ 849 w 2581"/>
                <a:gd name="T5" fmla="*/ 1167 h 2580"/>
                <a:gd name="T6" fmla="*/ 849 w 2581"/>
                <a:gd name="T7" fmla="*/ 1392 h 2580"/>
                <a:gd name="T8" fmla="*/ 952 w 2581"/>
                <a:gd name="T9" fmla="*/ 1585 h 2580"/>
                <a:gd name="T10" fmla="*/ 1130 w 2581"/>
                <a:gd name="T11" fmla="*/ 1709 h 2580"/>
                <a:gd name="T12" fmla="*/ 1354 w 2581"/>
                <a:gd name="T13" fmla="*/ 1737 h 2580"/>
                <a:gd name="T14" fmla="*/ 1559 w 2581"/>
                <a:gd name="T15" fmla="*/ 1658 h 2580"/>
                <a:gd name="T16" fmla="*/ 1703 w 2581"/>
                <a:gd name="T17" fmla="*/ 1497 h 2580"/>
                <a:gd name="T18" fmla="*/ 1757 w 2581"/>
                <a:gd name="T19" fmla="*/ 1280 h 2580"/>
                <a:gd name="T20" fmla="*/ 1703 w 2581"/>
                <a:gd name="T21" fmla="*/ 1064 h 2580"/>
                <a:gd name="T22" fmla="*/ 1559 w 2581"/>
                <a:gd name="T23" fmla="*/ 901 h 2580"/>
                <a:gd name="T24" fmla="*/ 1354 w 2581"/>
                <a:gd name="T25" fmla="*/ 822 h 2580"/>
                <a:gd name="T26" fmla="*/ 1464 w 2581"/>
                <a:gd name="T27" fmla="*/ 4 h 2580"/>
                <a:gd name="T28" fmla="*/ 1546 w 2581"/>
                <a:gd name="T29" fmla="*/ 77 h 2580"/>
                <a:gd name="T30" fmla="*/ 1703 w 2581"/>
                <a:gd name="T31" fmla="*/ 310 h 2580"/>
                <a:gd name="T32" fmla="*/ 1973 w 2581"/>
                <a:gd name="T33" fmla="*/ 260 h 2580"/>
                <a:gd name="T34" fmla="*/ 2067 w 2581"/>
                <a:gd name="T35" fmla="*/ 256 h 2580"/>
                <a:gd name="T36" fmla="*/ 2323 w 2581"/>
                <a:gd name="T37" fmla="*/ 503 h 2580"/>
                <a:gd name="T38" fmla="*/ 2330 w 2581"/>
                <a:gd name="T39" fmla="*/ 611 h 2580"/>
                <a:gd name="T40" fmla="*/ 2286 w 2581"/>
                <a:gd name="T41" fmla="*/ 924 h 2580"/>
                <a:gd name="T42" fmla="*/ 2530 w 2581"/>
                <a:gd name="T43" fmla="*/ 1048 h 2580"/>
                <a:gd name="T44" fmla="*/ 2581 w 2581"/>
                <a:gd name="T45" fmla="*/ 1144 h 2580"/>
                <a:gd name="T46" fmla="*/ 2552 w 2581"/>
                <a:gd name="T47" fmla="*/ 1502 h 2580"/>
                <a:gd name="T48" fmla="*/ 2310 w 2581"/>
                <a:gd name="T49" fmla="*/ 1560 h 2580"/>
                <a:gd name="T50" fmla="*/ 2315 w 2581"/>
                <a:gd name="T51" fmla="*/ 1943 h 2580"/>
                <a:gd name="T52" fmla="*/ 2339 w 2581"/>
                <a:gd name="T53" fmla="*/ 2035 h 2580"/>
                <a:gd name="T54" fmla="*/ 2108 w 2581"/>
                <a:gd name="T55" fmla="*/ 2297 h 2580"/>
                <a:gd name="T56" fmla="*/ 2004 w 2581"/>
                <a:gd name="T57" fmla="*/ 2330 h 2580"/>
                <a:gd name="T58" fmla="*/ 1732 w 2581"/>
                <a:gd name="T59" fmla="*/ 2237 h 2580"/>
                <a:gd name="T60" fmla="*/ 1535 w 2581"/>
                <a:gd name="T61" fmla="*/ 2504 h 2580"/>
                <a:gd name="T62" fmla="*/ 1453 w 2581"/>
                <a:gd name="T63" fmla="*/ 2576 h 2580"/>
                <a:gd name="T64" fmla="*/ 1090 w 2581"/>
                <a:gd name="T65" fmla="*/ 2566 h 2580"/>
                <a:gd name="T66" fmla="*/ 1028 w 2581"/>
                <a:gd name="T67" fmla="*/ 2476 h 2580"/>
                <a:gd name="T68" fmla="*/ 772 w 2581"/>
                <a:gd name="T69" fmla="*/ 2192 h 2580"/>
                <a:gd name="T70" fmla="*/ 561 w 2581"/>
                <a:gd name="T71" fmla="*/ 2331 h 2580"/>
                <a:gd name="T72" fmla="*/ 473 w 2581"/>
                <a:gd name="T73" fmla="*/ 2297 h 2580"/>
                <a:gd name="T74" fmla="*/ 242 w 2581"/>
                <a:gd name="T75" fmla="*/ 2023 h 2580"/>
                <a:gd name="T76" fmla="*/ 380 w 2581"/>
                <a:gd name="T77" fmla="*/ 1798 h 2580"/>
                <a:gd name="T78" fmla="*/ 104 w 2581"/>
                <a:gd name="T79" fmla="*/ 1552 h 2580"/>
                <a:gd name="T80" fmla="*/ 13 w 2581"/>
                <a:gd name="T81" fmla="*/ 1490 h 2580"/>
                <a:gd name="T82" fmla="*/ 4 w 2581"/>
                <a:gd name="T83" fmla="*/ 1127 h 2580"/>
                <a:gd name="T84" fmla="*/ 77 w 2581"/>
                <a:gd name="T85" fmla="*/ 1045 h 2580"/>
                <a:gd name="T86" fmla="*/ 334 w 2581"/>
                <a:gd name="T87" fmla="*/ 853 h 2580"/>
                <a:gd name="T88" fmla="*/ 244 w 2581"/>
                <a:gd name="T89" fmla="*/ 593 h 2580"/>
                <a:gd name="T90" fmla="*/ 259 w 2581"/>
                <a:gd name="T91" fmla="*/ 500 h 2580"/>
                <a:gd name="T92" fmla="*/ 521 w 2581"/>
                <a:gd name="T93" fmla="*/ 253 h 2580"/>
                <a:gd name="T94" fmla="*/ 630 w 2581"/>
                <a:gd name="T95" fmla="*/ 274 h 2580"/>
                <a:gd name="T96" fmla="*/ 952 w 2581"/>
                <a:gd name="T97" fmla="*/ 285 h 2580"/>
                <a:gd name="T98" fmla="*/ 1060 w 2581"/>
                <a:gd name="T99" fmla="*/ 51 h 2580"/>
                <a:gd name="T100" fmla="*/ 1156 w 2581"/>
                <a:gd name="T101" fmla="*/ 0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81" h="2580">
                  <a:moveTo>
                    <a:pt x="1296" y="818"/>
                  </a:moveTo>
                  <a:lnTo>
                    <a:pt x="1238" y="822"/>
                  </a:lnTo>
                  <a:lnTo>
                    <a:pt x="1183" y="833"/>
                  </a:lnTo>
                  <a:lnTo>
                    <a:pt x="1130" y="850"/>
                  </a:lnTo>
                  <a:lnTo>
                    <a:pt x="1080" y="872"/>
                  </a:lnTo>
                  <a:lnTo>
                    <a:pt x="1034" y="901"/>
                  </a:lnTo>
                  <a:lnTo>
                    <a:pt x="990" y="936"/>
                  </a:lnTo>
                  <a:lnTo>
                    <a:pt x="952" y="974"/>
                  </a:lnTo>
                  <a:lnTo>
                    <a:pt x="917" y="1016"/>
                  </a:lnTo>
                  <a:lnTo>
                    <a:pt x="890" y="1064"/>
                  </a:lnTo>
                  <a:lnTo>
                    <a:pt x="866" y="1114"/>
                  </a:lnTo>
                  <a:lnTo>
                    <a:pt x="849" y="1167"/>
                  </a:lnTo>
                  <a:lnTo>
                    <a:pt x="838" y="1222"/>
                  </a:lnTo>
                  <a:lnTo>
                    <a:pt x="836" y="1280"/>
                  </a:lnTo>
                  <a:lnTo>
                    <a:pt x="838" y="1337"/>
                  </a:lnTo>
                  <a:lnTo>
                    <a:pt x="849" y="1392"/>
                  </a:lnTo>
                  <a:lnTo>
                    <a:pt x="866" y="1447"/>
                  </a:lnTo>
                  <a:lnTo>
                    <a:pt x="890" y="1497"/>
                  </a:lnTo>
                  <a:lnTo>
                    <a:pt x="917" y="1543"/>
                  </a:lnTo>
                  <a:lnTo>
                    <a:pt x="952" y="1585"/>
                  </a:lnTo>
                  <a:lnTo>
                    <a:pt x="990" y="1625"/>
                  </a:lnTo>
                  <a:lnTo>
                    <a:pt x="1034" y="1658"/>
                  </a:lnTo>
                  <a:lnTo>
                    <a:pt x="1080" y="1687"/>
                  </a:lnTo>
                  <a:lnTo>
                    <a:pt x="1130" y="1709"/>
                  </a:lnTo>
                  <a:lnTo>
                    <a:pt x="1183" y="1726"/>
                  </a:lnTo>
                  <a:lnTo>
                    <a:pt x="1238" y="1737"/>
                  </a:lnTo>
                  <a:lnTo>
                    <a:pt x="1296" y="1741"/>
                  </a:lnTo>
                  <a:lnTo>
                    <a:pt x="1354" y="1737"/>
                  </a:lnTo>
                  <a:lnTo>
                    <a:pt x="1410" y="1726"/>
                  </a:lnTo>
                  <a:lnTo>
                    <a:pt x="1463" y="1709"/>
                  </a:lnTo>
                  <a:lnTo>
                    <a:pt x="1513" y="1687"/>
                  </a:lnTo>
                  <a:lnTo>
                    <a:pt x="1559" y="1658"/>
                  </a:lnTo>
                  <a:lnTo>
                    <a:pt x="1602" y="1625"/>
                  </a:lnTo>
                  <a:lnTo>
                    <a:pt x="1641" y="1585"/>
                  </a:lnTo>
                  <a:lnTo>
                    <a:pt x="1675" y="1543"/>
                  </a:lnTo>
                  <a:lnTo>
                    <a:pt x="1703" y="1497"/>
                  </a:lnTo>
                  <a:lnTo>
                    <a:pt x="1727" y="1447"/>
                  </a:lnTo>
                  <a:lnTo>
                    <a:pt x="1744" y="1392"/>
                  </a:lnTo>
                  <a:lnTo>
                    <a:pt x="1754" y="1337"/>
                  </a:lnTo>
                  <a:lnTo>
                    <a:pt x="1757" y="1280"/>
                  </a:lnTo>
                  <a:lnTo>
                    <a:pt x="1754" y="1222"/>
                  </a:lnTo>
                  <a:lnTo>
                    <a:pt x="1744" y="1167"/>
                  </a:lnTo>
                  <a:lnTo>
                    <a:pt x="1727" y="1114"/>
                  </a:lnTo>
                  <a:lnTo>
                    <a:pt x="1703" y="1064"/>
                  </a:lnTo>
                  <a:lnTo>
                    <a:pt x="1675" y="1016"/>
                  </a:lnTo>
                  <a:lnTo>
                    <a:pt x="1641" y="974"/>
                  </a:lnTo>
                  <a:lnTo>
                    <a:pt x="1602" y="936"/>
                  </a:lnTo>
                  <a:lnTo>
                    <a:pt x="1559" y="901"/>
                  </a:lnTo>
                  <a:lnTo>
                    <a:pt x="1513" y="872"/>
                  </a:lnTo>
                  <a:lnTo>
                    <a:pt x="1463" y="850"/>
                  </a:lnTo>
                  <a:lnTo>
                    <a:pt x="1410" y="833"/>
                  </a:lnTo>
                  <a:lnTo>
                    <a:pt x="1354" y="822"/>
                  </a:lnTo>
                  <a:lnTo>
                    <a:pt x="1296" y="818"/>
                  </a:lnTo>
                  <a:close/>
                  <a:moveTo>
                    <a:pt x="1156" y="0"/>
                  </a:moveTo>
                  <a:lnTo>
                    <a:pt x="1435" y="0"/>
                  </a:lnTo>
                  <a:lnTo>
                    <a:pt x="1464" y="4"/>
                  </a:lnTo>
                  <a:lnTo>
                    <a:pt x="1490" y="13"/>
                  </a:lnTo>
                  <a:lnTo>
                    <a:pt x="1514" y="30"/>
                  </a:lnTo>
                  <a:lnTo>
                    <a:pt x="1533" y="51"/>
                  </a:lnTo>
                  <a:lnTo>
                    <a:pt x="1546" y="77"/>
                  </a:lnTo>
                  <a:lnTo>
                    <a:pt x="1552" y="104"/>
                  </a:lnTo>
                  <a:lnTo>
                    <a:pt x="1571" y="265"/>
                  </a:lnTo>
                  <a:lnTo>
                    <a:pt x="1638" y="285"/>
                  </a:lnTo>
                  <a:lnTo>
                    <a:pt x="1703" y="310"/>
                  </a:lnTo>
                  <a:lnTo>
                    <a:pt x="1766" y="339"/>
                  </a:lnTo>
                  <a:lnTo>
                    <a:pt x="1828" y="372"/>
                  </a:lnTo>
                  <a:lnTo>
                    <a:pt x="1952" y="274"/>
                  </a:lnTo>
                  <a:lnTo>
                    <a:pt x="1973" y="260"/>
                  </a:lnTo>
                  <a:lnTo>
                    <a:pt x="1996" y="252"/>
                  </a:lnTo>
                  <a:lnTo>
                    <a:pt x="2020" y="248"/>
                  </a:lnTo>
                  <a:lnTo>
                    <a:pt x="2043" y="249"/>
                  </a:lnTo>
                  <a:lnTo>
                    <a:pt x="2067" y="256"/>
                  </a:lnTo>
                  <a:lnTo>
                    <a:pt x="2090" y="267"/>
                  </a:lnTo>
                  <a:lnTo>
                    <a:pt x="2108" y="282"/>
                  </a:lnTo>
                  <a:lnTo>
                    <a:pt x="2305" y="479"/>
                  </a:lnTo>
                  <a:lnTo>
                    <a:pt x="2323" y="503"/>
                  </a:lnTo>
                  <a:lnTo>
                    <a:pt x="2335" y="529"/>
                  </a:lnTo>
                  <a:lnTo>
                    <a:pt x="2339" y="557"/>
                  </a:lnTo>
                  <a:lnTo>
                    <a:pt x="2338" y="585"/>
                  </a:lnTo>
                  <a:lnTo>
                    <a:pt x="2330" y="611"/>
                  </a:lnTo>
                  <a:lnTo>
                    <a:pt x="2314" y="636"/>
                  </a:lnTo>
                  <a:lnTo>
                    <a:pt x="2214" y="764"/>
                  </a:lnTo>
                  <a:lnTo>
                    <a:pt x="2253" y="842"/>
                  </a:lnTo>
                  <a:lnTo>
                    <a:pt x="2286" y="924"/>
                  </a:lnTo>
                  <a:lnTo>
                    <a:pt x="2313" y="1008"/>
                  </a:lnTo>
                  <a:lnTo>
                    <a:pt x="2476" y="1027"/>
                  </a:lnTo>
                  <a:lnTo>
                    <a:pt x="2505" y="1033"/>
                  </a:lnTo>
                  <a:lnTo>
                    <a:pt x="2530" y="1048"/>
                  </a:lnTo>
                  <a:lnTo>
                    <a:pt x="2552" y="1066"/>
                  </a:lnTo>
                  <a:lnTo>
                    <a:pt x="2567" y="1089"/>
                  </a:lnTo>
                  <a:lnTo>
                    <a:pt x="2578" y="1115"/>
                  </a:lnTo>
                  <a:lnTo>
                    <a:pt x="2581" y="1144"/>
                  </a:lnTo>
                  <a:lnTo>
                    <a:pt x="2581" y="1423"/>
                  </a:lnTo>
                  <a:lnTo>
                    <a:pt x="2578" y="1452"/>
                  </a:lnTo>
                  <a:lnTo>
                    <a:pt x="2567" y="1478"/>
                  </a:lnTo>
                  <a:lnTo>
                    <a:pt x="2552" y="1502"/>
                  </a:lnTo>
                  <a:lnTo>
                    <a:pt x="2530" y="1520"/>
                  </a:lnTo>
                  <a:lnTo>
                    <a:pt x="2505" y="1534"/>
                  </a:lnTo>
                  <a:lnTo>
                    <a:pt x="2476" y="1540"/>
                  </a:lnTo>
                  <a:lnTo>
                    <a:pt x="2310" y="1560"/>
                  </a:lnTo>
                  <a:lnTo>
                    <a:pt x="2282" y="1645"/>
                  </a:lnTo>
                  <a:lnTo>
                    <a:pt x="2248" y="1726"/>
                  </a:lnTo>
                  <a:lnTo>
                    <a:pt x="2207" y="1806"/>
                  </a:lnTo>
                  <a:lnTo>
                    <a:pt x="2315" y="1943"/>
                  </a:lnTo>
                  <a:lnTo>
                    <a:pt x="2328" y="1964"/>
                  </a:lnTo>
                  <a:lnTo>
                    <a:pt x="2336" y="1988"/>
                  </a:lnTo>
                  <a:lnTo>
                    <a:pt x="2340" y="2011"/>
                  </a:lnTo>
                  <a:lnTo>
                    <a:pt x="2339" y="2035"/>
                  </a:lnTo>
                  <a:lnTo>
                    <a:pt x="2332" y="2059"/>
                  </a:lnTo>
                  <a:lnTo>
                    <a:pt x="2322" y="2080"/>
                  </a:lnTo>
                  <a:lnTo>
                    <a:pt x="2306" y="2100"/>
                  </a:lnTo>
                  <a:lnTo>
                    <a:pt x="2108" y="2297"/>
                  </a:lnTo>
                  <a:lnTo>
                    <a:pt x="2086" y="2315"/>
                  </a:lnTo>
                  <a:lnTo>
                    <a:pt x="2059" y="2327"/>
                  </a:lnTo>
                  <a:lnTo>
                    <a:pt x="2031" y="2331"/>
                  </a:lnTo>
                  <a:lnTo>
                    <a:pt x="2004" y="2330"/>
                  </a:lnTo>
                  <a:lnTo>
                    <a:pt x="1977" y="2322"/>
                  </a:lnTo>
                  <a:lnTo>
                    <a:pt x="1952" y="2306"/>
                  </a:lnTo>
                  <a:lnTo>
                    <a:pt x="1812" y="2196"/>
                  </a:lnTo>
                  <a:lnTo>
                    <a:pt x="1732" y="2237"/>
                  </a:lnTo>
                  <a:lnTo>
                    <a:pt x="1649" y="2271"/>
                  </a:lnTo>
                  <a:lnTo>
                    <a:pt x="1562" y="2298"/>
                  </a:lnTo>
                  <a:lnTo>
                    <a:pt x="1542" y="2476"/>
                  </a:lnTo>
                  <a:lnTo>
                    <a:pt x="1535" y="2504"/>
                  </a:lnTo>
                  <a:lnTo>
                    <a:pt x="1522" y="2529"/>
                  </a:lnTo>
                  <a:lnTo>
                    <a:pt x="1502" y="2550"/>
                  </a:lnTo>
                  <a:lnTo>
                    <a:pt x="1480" y="2566"/>
                  </a:lnTo>
                  <a:lnTo>
                    <a:pt x="1453" y="2576"/>
                  </a:lnTo>
                  <a:lnTo>
                    <a:pt x="1424" y="2580"/>
                  </a:lnTo>
                  <a:lnTo>
                    <a:pt x="1146" y="2580"/>
                  </a:lnTo>
                  <a:lnTo>
                    <a:pt x="1117" y="2576"/>
                  </a:lnTo>
                  <a:lnTo>
                    <a:pt x="1090" y="2566"/>
                  </a:lnTo>
                  <a:lnTo>
                    <a:pt x="1067" y="2550"/>
                  </a:lnTo>
                  <a:lnTo>
                    <a:pt x="1048" y="2529"/>
                  </a:lnTo>
                  <a:lnTo>
                    <a:pt x="1035" y="2504"/>
                  </a:lnTo>
                  <a:lnTo>
                    <a:pt x="1028" y="2476"/>
                  </a:lnTo>
                  <a:lnTo>
                    <a:pt x="1007" y="2291"/>
                  </a:lnTo>
                  <a:lnTo>
                    <a:pt x="927" y="2265"/>
                  </a:lnTo>
                  <a:lnTo>
                    <a:pt x="847" y="2232"/>
                  </a:lnTo>
                  <a:lnTo>
                    <a:pt x="772" y="2192"/>
                  </a:lnTo>
                  <a:lnTo>
                    <a:pt x="630" y="2306"/>
                  </a:lnTo>
                  <a:lnTo>
                    <a:pt x="609" y="2319"/>
                  </a:lnTo>
                  <a:lnTo>
                    <a:pt x="585" y="2327"/>
                  </a:lnTo>
                  <a:lnTo>
                    <a:pt x="561" y="2331"/>
                  </a:lnTo>
                  <a:lnTo>
                    <a:pt x="537" y="2330"/>
                  </a:lnTo>
                  <a:lnTo>
                    <a:pt x="513" y="2323"/>
                  </a:lnTo>
                  <a:lnTo>
                    <a:pt x="492" y="2312"/>
                  </a:lnTo>
                  <a:lnTo>
                    <a:pt x="473" y="2297"/>
                  </a:lnTo>
                  <a:lnTo>
                    <a:pt x="275" y="2100"/>
                  </a:lnTo>
                  <a:lnTo>
                    <a:pt x="257" y="2076"/>
                  </a:lnTo>
                  <a:lnTo>
                    <a:pt x="246" y="2051"/>
                  </a:lnTo>
                  <a:lnTo>
                    <a:pt x="242" y="2023"/>
                  </a:lnTo>
                  <a:lnTo>
                    <a:pt x="243" y="1994"/>
                  </a:lnTo>
                  <a:lnTo>
                    <a:pt x="251" y="1968"/>
                  </a:lnTo>
                  <a:lnTo>
                    <a:pt x="267" y="1943"/>
                  </a:lnTo>
                  <a:lnTo>
                    <a:pt x="380" y="1798"/>
                  </a:lnTo>
                  <a:lnTo>
                    <a:pt x="343" y="1726"/>
                  </a:lnTo>
                  <a:lnTo>
                    <a:pt x="312" y="1651"/>
                  </a:lnTo>
                  <a:lnTo>
                    <a:pt x="286" y="1573"/>
                  </a:lnTo>
                  <a:lnTo>
                    <a:pt x="104" y="1552"/>
                  </a:lnTo>
                  <a:lnTo>
                    <a:pt x="77" y="1546"/>
                  </a:lnTo>
                  <a:lnTo>
                    <a:pt x="51" y="1532"/>
                  </a:lnTo>
                  <a:lnTo>
                    <a:pt x="30" y="1514"/>
                  </a:lnTo>
                  <a:lnTo>
                    <a:pt x="13" y="1490"/>
                  </a:lnTo>
                  <a:lnTo>
                    <a:pt x="4" y="1464"/>
                  </a:lnTo>
                  <a:lnTo>
                    <a:pt x="0" y="1435"/>
                  </a:lnTo>
                  <a:lnTo>
                    <a:pt x="0" y="1156"/>
                  </a:lnTo>
                  <a:lnTo>
                    <a:pt x="4" y="1127"/>
                  </a:lnTo>
                  <a:lnTo>
                    <a:pt x="13" y="1101"/>
                  </a:lnTo>
                  <a:lnTo>
                    <a:pt x="30" y="1077"/>
                  </a:lnTo>
                  <a:lnTo>
                    <a:pt x="51" y="1059"/>
                  </a:lnTo>
                  <a:lnTo>
                    <a:pt x="77" y="1045"/>
                  </a:lnTo>
                  <a:lnTo>
                    <a:pt x="104" y="1039"/>
                  </a:lnTo>
                  <a:lnTo>
                    <a:pt x="276" y="1019"/>
                  </a:lnTo>
                  <a:lnTo>
                    <a:pt x="302" y="934"/>
                  </a:lnTo>
                  <a:lnTo>
                    <a:pt x="334" y="853"/>
                  </a:lnTo>
                  <a:lnTo>
                    <a:pt x="374" y="773"/>
                  </a:lnTo>
                  <a:lnTo>
                    <a:pt x="267" y="637"/>
                  </a:lnTo>
                  <a:lnTo>
                    <a:pt x="252" y="616"/>
                  </a:lnTo>
                  <a:lnTo>
                    <a:pt x="244" y="593"/>
                  </a:lnTo>
                  <a:lnTo>
                    <a:pt x="240" y="569"/>
                  </a:lnTo>
                  <a:lnTo>
                    <a:pt x="242" y="545"/>
                  </a:lnTo>
                  <a:lnTo>
                    <a:pt x="248" y="521"/>
                  </a:lnTo>
                  <a:lnTo>
                    <a:pt x="259" y="500"/>
                  </a:lnTo>
                  <a:lnTo>
                    <a:pt x="275" y="480"/>
                  </a:lnTo>
                  <a:lnTo>
                    <a:pt x="473" y="282"/>
                  </a:lnTo>
                  <a:lnTo>
                    <a:pt x="495" y="265"/>
                  </a:lnTo>
                  <a:lnTo>
                    <a:pt x="521" y="253"/>
                  </a:lnTo>
                  <a:lnTo>
                    <a:pt x="549" y="249"/>
                  </a:lnTo>
                  <a:lnTo>
                    <a:pt x="577" y="251"/>
                  </a:lnTo>
                  <a:lnTo>
                    <a:pt x="605" y="259"/>
                  </a:lnTo>
                  <a:lnTo>
                    <a:pt x="630" y="274"/>
                  </a:lnTo>
                  <a:lnTo>
                    <a:pt x="758" y="376"/>
                  </a:lnTo>
                  <a:lnTo>
                    <a:pt x="821" y="342"/>
                  </a:lnTo>
                  <a:lnTo>
                    <a:pt x="886" y="311"/>
                  </a:lnTo>
                  <a:lnTo>
                    <a:pt x="952" y="285"/>
                  </a:lnTo>
                  <a:lnTo>
                    <a:pt x="1020" y="265"/>
                  </a:lnTo>
                  <a:lnTo>
                    <a:pt x="1039" y="104"/>
                  </a:lnTo>
                  <a:lnTo>
                    <a:pt x="1047" y="77"/>
                  </a:lnTo>
                  <a:lnTo>
                    <a:pt x="1060" y="51"/>
                  </a:lnTo>
                  <a:lnTo>
                    <a:pt x="1078" y="30"/>
                  </a:lnTo>
                  <a:lnTo>
                    <a:pt x="1101" y="13"/>
                  </a:lnTo>
                  <a:lnTo>
                    <a:pt x="1127" y="4"/>
                  </a:lnTo>
                  <a:lnTo>
                    <a:pt x="11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7">
              <a:extLst>
                <a:ext uri="{FF2B5EF4-FFF2-40B4-BE49-F238E27FC236}">
                  <a16:creationId xmlns:a16="http://schemas.microsoft.com/office/drawing/2014/main" id="{8AB53E57-A797-4341-AC23-8BE36F546619}"/>
                </a:ext>
              </a:extLst>
            </p:cNvPr>
            <p:cNvSpPr>
              <a:spLocks noEditPoints="1"/>
            </p:cNvSpPr>
            <p:nvPr/>
          </p:nvSpPr>
          <p:spPr bwMode="auto">
            <a:xfrm>
              <a:off x="3895" y="1326"/>
              <a:ext cx="2122" cy="2124"/>
            </a:xfrm>
            <a:custGeom>
              <a:avLst/>
              <a:gdLst>
                <a:gd name="T0" fmla="*/ 935 w 2122"/>
                <a:gd name="T1" fmla="*/ 699 h 2124"/>
                <a:gd name="T2" fmla="*/ 777 w 2122"/>
                <a:gd name="T3" fmla="*/ 810 h 2124"/>
                <a:gd name="T4" fmla="*/ 693 w 2122"/>
                <a:gd name="T5" fmla="*/ 984 h 2124"/>
                <a:gd name="T6" fmla="*/ 711 w 2122"/>
                <a:gd name="T7" fmla="*/ 1184 h 2124"/>
                <a:gd name="T8" fmla="*/ 821 w 2122"/>
                <a:gd name="T9" fmla="*/ 1341 h 2124"/>
                <a:gd name="T10" fmla="*/ 996 w 2122"/>
                <a:gd name="T11" fmla="*/ 1425 h 2124"/>
                <a:gd name="T12" fmla="*/ 1195 w 2122"/>
                <a:gd name="T13" fmla="*/ 1407 h 2124"/>
                <a:gd name="T14" fmla="*/ 1353 w 2122"/>
                <a:gd name="T15" fmla="*/ 1297 h 2124"/>
                <a:gd name="T16" fmla="*/ 1437 w 2122"/>
                <a:gd name="T17" fmla="*/ 1122 h 2124"/>
                <a:gd name="T18" fmla="*/ 1419 w 2122"/>
                <a:gd name="T19" fmla="*/ 923 h 2124"/>
                <a:gd name="T20" fmla="*/ 1309 w 2122"/>
                <a:gd name="T21" fmla="*/ 765 h 2124"/>
                <a:gd name="T22" fmla="*/ 1134 w 2122"/>
                <a:gd name="T23" fmla="*/ 683 h 2124"/>
                <a:gd name="T24" fmla="*/ 1129 w 2122"/>
                <a:gd name="T25" fmla="*/ 10 h 2124"/>
                <a:gd name="T26" fmla="*/ 1198 w 2122"/>
                <a:gd name="T27" fmla="*/ 94 h 2124"/>
                <a:gd name="T28" fmla="*/ 1437 w 2122"/>
                <a:gd name="T29" fmla="*/ 276 h 2124"/>
                <a:gd name="T30" fmla="*/ 1595 w 2122"/>
                <a:gd name="T31" fmla="*/ 168 h 2124"/>
                <a:gd name="T32" fmla="*/ 1821 w 2122"/>
                <a:gd name="T33" fmla="*/ 320 h 2124"/>
                <a:gd name="T34" fmla="*/ 1862 w 2122"/>
                <a:gd name="T35" fmla="*/ 404 h 2124"/>
                <a:gd name="T36" fmla="*/ 1777 w 2122"/>
                <a:gd name="T37" fmla="*/ 571 h 2124"/>
                <a:gd name="T38" fmla="*/ 1992 w 2122"/>
                <a:gd name="T39" fmla="*/ 766 h 2124"/>
                <a:gd name="T40" fmla="*/ 2086 w 2122"/>
                <a:gd name="T41" fmla="*/ 820 h 2124"/>
                <a:gd name="T42" fmla="*/ 2120 w 2122"/>
                <a:gd name="T43" fmla="*/ 1095 h 2124"/>
                <a:gd name="T44" fmla="*/ 2056 w 2122"/>
                <a:gd name="T45" fmla="*/ 1180 h 2124"/>
                <a:gd name="T46" fmla="*/ 1872 w 2122"/>
                <a:gd name="T47" fmla="*/ 1355 h 2124"/>
                <a:gd name="T48" fmla="*/ 1957 w 2122"/>
                <a:gd name="T49" fmla="*/ 1562 h 2124"/>
                <a:gd name="T50" fmla="*/ 1933 w 2122"/>
                <a:gd name="T51" fmla="*/ 1668 h 2124"/>
                <a:gd name="T52" fmla="*/ 1748 w 2122"/>
                <a:gd name="T53" fmla="*/ 1852 h 2124"/>
                <a:gd name="T54" fmla="*/ 1656 w 2122"/>
                <a:gd name="T55" fmla="*/ 1836 h 2124"/>
                <a:gd name="T56" fmla="*/ 1352 w 2122"/>
                <a:gd name="T57" fmla="*/ 1867 h 2124"/>
                <a:gd name="T58" fmla="*/ 1315 w 2122"/>
                <a:gd name="T59" fmla="*/ 2071 h 2124"/>
                <a:gd name="T60" fmla="*/ 1049 w 2122"/>
                <a:gd name="T61" fmla="*/ 2124 h 2124"/>
                <a:gd name="T62" fmla="*/ 948 w 2122"/>
                <a:gd name="T63" fmla="*/ 2082 h 2124"/>
                <a:gd name="T64" fmla="*/ 831 w 2122"/>
                <a:gd name="T65" fmla="*/ 1883 h 2124"/>
                <a:gd name="T66" fmla="*/ 581 w 2122"/>
                <a:gd name="T67" fmla="*/ 1942 h 2124"/>
                <a:gd name="T68" fmla="*/ 473 w 2122"/>
                <a:gd name="T69" fmla="*/ 1945 h 2124"/>
                <a:gd name="T70" fmla="*/ 272 w 2122"/>
                <a:gd name="T71" fmla="*/ 1767 h 2124"/>
                <a:gd name="T72" fmla="*/ 268 w 2122"/>
                <a:gd name="T73" fmla="*/ 1673 h 2124"/>
                <a:gd name="T74" fmla="*/ 287 w 2122"/>
                <a:gd name="T75" fmla="*/ 1425 h 2124"/>
                <a:gd name="T76" fmla="*/ 74 w 2122"/>
                <a:gd name="T77" fmla="*/ 1343 h 2124"/>
                <a:gd name="T78" fmla="*/ 16 w 2122"/>
                <a:gd name="T79" fmla="*/ 1252 h 2124"/>
                <a:gd name="T80" fmla="*/ 23 w 2122"/>
                <a:gd name="T81" fmla="*/ 980 h 2124"/>
                <a:gd name="T82" fmla="*/ 214 w 2122"/>
                <a:gd name="T83" fmla="*/ 911 h 2124"/>
                <a:gd name="T84" fmla="*/ 192 w 2122"/>
                <a:gd name="T85" fmla="*/ 613 h 2124"/>
                <a:gd name="T86" fmla="*/ 163 w 2122"/>
                <a:gd name="T87" fmla="*/ 509 h 2124"/>
                <a:gd name="T88" fmla="*/ 330 w 2122"/>
                <a:gd name="T89" fmla="*/ 292 h 2124"/>
                <a:gd name="T90" fmla="*/ 420 w 2122"/>
                <a:gd name="T91" fmla="*/ 270 h 2124"/>
                <a:gd name="T92" fmla="*/ 629 w 2122"/>
                <a:gd name="T93" fmla="*/ 309 h 2124"/>
                <a:gd name="T94" fmla="*/ 778 w 2122"/>
                <a:gd name="T95" fmla="*/ 101 h 2124"/>
                <a:gd name="T96" fmla="*/ 853 w 2122"/>
                <a:gd name="T97" fmla="*/ 23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22" h="2124">
                  <a:moveTo>
                    <a:pt x="1084" y="676"/>
                  </a:moveTo>
                  <a:lnTo>
                    <a:pt x="1033" y="678"/>
                  </a:lnTo>
                  <a:lnTo>
                    <a:pt x="983" y="686"/>
                  </a:lnTo>
                  <a:lnTo>
                    <a:pt x="935" y="699"/>
                  </a:lnTo>
                  <a:lnTo>
                    <a:pt x="889" y="720"/>
                  </a:lnTo>
                  <a:lnTo>
                    <a:pt x="848" y="745"/>
                  </a:lnTo>
                  <a:lnTo>
                    <a:pt x="810" y="775"/>
                  </a:lnTo>
                  <a:lnTo>
                    <a:pt x="777" y="810"/>
                  </a:lnTo>
                  <a:lnTo>
                    <a:pt x="748" y="849"/>
                  </a:lnTo>
                  <a:lnTo>
                    <a:pt x="724" y="891"/>
                  </a:lnTo>
                  <a:lnTo>
                    <a:pt x="707" y="936"/>
                  </a:lnTo>
                  <a:lnTo>
                    <a:pt x="693" y="984"/>
                  </a:lnTo>
                  <a:lnTo>
                    <a:pt x="688" y="1034"/>
                  </a:lnTo>
                  <a:lnTo>
                    <a:pt x="689" y="1085"/>
                  </a:lnTo>
                  <a:lnTo>
                    <a:pt x="696" y="1136"/>
                  </a:lnTo>
                  <a:lnTo>
                    <a:pt x="711" y="1184"/>
                  </a:lnTo>
                  <a:lnTo>
                    <a:pt x="730" y="1229"/>
                  </a:lnTo>
                  <a:lnTo>
                    <a:pt x="757" y="1270"/>
                  </a:lnTo>
                  <a:lnTo>
                    <a:pt x="787" y="1309"/>
                  </a:lnTo>
                  <a:lnTo>
                    <a:pt x="821" y="1341"/>
                  </a:lnTo>
                  <a:lnTo>
                    <a:pt x="860" y="1371"/>
                  </a:lnTo>
                  <a:lnTo>
                    <a:pt x="902" y="1394"/>
                  </a:lnTo>
                  <a:lnTo>
                    <a:pt x="948" y="1413"/>
                  </a:lnTo>
                  <a:lnTo>
                    <a:pt x="996" y="1425"/>
                  </a:lnTo>
                  <a:lnTo>
                    <a:pt x="1046" y="1430"/>
                  </a:lnTo>
                  <a:lnTo>
                    <a:pt x="1097" y="1430"/>
                  </a:lnTo>
                  <a:lnTo>
                    <a:pt x="1148" y="1422"/>
                  </a:lnTo>
                  <a:lnTo>
                    <a:pt x="1195" y="1407"/>
                  </a:lnTo>
                  <a:lnTo>
                    <a:pt x="1240" y="1388"/>
                  </a:lnTo>
                  <a:lnTo>
                    <a:pt x="1282" y="1363"/>
                  </a:lnTo>
                  <a:lnTo>
                    <a:pt x="1320" y="1332"/>
                  </a:lnTo>
                  <a:lnTo>
                    <a:pt x="1353" y="1297"/>
                  </a:lnTo>
                  <a:lnTo>
                    <a:pt x="1382" y="1258"/>
                  </a:lnTo>
                  <a:lnTo>
                    <a:pt x="1406" y="1216"/>
                  </a:lnTo>
                  <a:lnTo>
                    <a:pt x="1423" y="1171"/>
                  </a:lnTo>
                  <a:lnTo>
                    <a:pt x="1437" y="1122"/>
                  </a:lnTo>
                  <a:lnTo>
                    <a:pt x="1442" y="1074"/>
                  </a:lnTo>
                  <a:lnTo>
                    <a:pt x="1441" y="1022"/>
                  </a:lnTo>
                  <a:lnTo>
                    <a:pt x="1433" y="971"/>
                  </a:lnTo>
                  <a:lnTo>
                    <a:pt x="1419" y="923"/>
                  </a:lnTo>
                  <a:lnTo>
                    <a:pt x="1400" y="878"/>
                  </a:lnTo>
                  <a:lnTo>
                    <a:pt x="1373" y="836"/>
                  </a:lnTo>
                  <a:lnTo>
                    <a:pt x="1343" y="799"/>
                  </a:lnTo>
                  <a:lnTo>
                    <a:pt x="1309" y="765"/>
                  </a:lnTo>
                  <a:lnTo>
                    <a:pt x="1269" y="737"/>
                  </a:lnTo>
                  <a:lnTo>
                    <a:pt x="1227" y="713"/>
                  </a:lnTo>
                  <a:lnTo>
                    <a:pt x="1182" y="695"/>
                  </a:lnTo>
                  <a:lnTo>
                    <a:pt x="1134" y="683"/>
                  </a:lnTo>
                  <a:lnTo>
                    <a:pt x="1084" y="676"/>
                  </a:lnTo>
                  <a:close/>
                  <a:moveTo>
                    <a:pt x="1072" y="0"/>
                  </a:moveTo>
                  <a:lnTo>
                    <a:pt x="1101" y="2"/>
                  </a:lnTo>
                  <a:lnTo>
                    <a:pt x="1129" y="10"/>
                  </a:lnTo>
                  <a:lnTo>
                    <a:pt x="1153" y="23"/>
                  </a:lnTo>
                  <a:lnTo>
                    <a:pt x="1173" y="43"/>
                  </a:lnTo>
                  <a:lnTo>
                    <a:pt x="1188" y="66"/>
                  </a:lnTo>
                  <a:lnTo>
                    <a:pt x="1198" y="94"/>
                  </a:lnTo>
                  <a:lnTo>
                    <a:pt x="1220" y="206"/>
                  </a:lnTo>
                  <a:lnTo>
                    <a:pt x="1294" y="222"/>
                  </a:lnTo>
                  <a:lnTo>
                    <a:pt x="1367" y="246"/>
                  </a:lnTo>
                  <a:lnTo>
                    <a:pt x="1437" y="276"/>
                  </a:lnTo>
                  <a:lnTo>
                    <a:pt x="1518" y="200"/>
                  </a:lnTo>
                  <a:lnTo>
                    <a:pt x="1541" y="183"/>
                  </a:lnTo>
                  <a:lnTo>
                    <a:pt x="1567" y="172"/>
                  </a:lnTo>
                  <a:lnTo>
                    <a:pt x="1595" y="168"/>
                  </a:lnTo>
                  <a:lnTo>
                    <a:pt x="1623" y="171"/>
                  </a:lnTo>
                  <a:lnTo>
                    <a:pt x="1649" y="180"/>
                  </a:lnTo>
                  <a:lnTo>
                    <a:pt x="1673" y="196"/>
                  </a:lnTo>
                  <a:lnTo>
                    <a:pt x="1821" y="320"/>
                  </a:lnTo>
                  <a:lnTo>
                    <a:pt x="1838" y="338"/>
                  </a:lnTo>
                  <a:lnTo>
                    <a:pt x="1850" y="358"/>
                  </a:lnTo>
                  <a:lnTo>
                    <a:pt x="1858" y="381"/>
                  </a:lnTo>
                  <a:lnTo>
                    <a:pt x="1862" y="404"/>
                  </a:lnTo>
                  <a:lnTo>
                    <a:pt x="1860" y="428"/>
                  </a:lnTo>
                  <a:lnTo>
                    <a:pt x="1854" y="452"/>
                  </a:lnTo>
                  <a:lnTo>
                    <a:pt x="1842" y="474"/>
                  </a:lnTo>
                  <a:lnTo>
                    <a:pt x="1777" y="571"/>
                  </a:lnTo>
                  <a:lnTo>
                    <a:pt x="1815" y="631"/>
                  </a:lnTo>
                  <a:lnTo>
                    <a:pt x="1848" y="696"/>
                  </a:lnTo>
                  <a:lnTo>
                    <a:pt x="1875" y="762"/>
                  </a:lnTo>
                  <a:lnTo>
                    <a:pt x="1992" y="766"/>
                  </a:lnTo>
                  <a:lnTo>
                    <a:pt x="2021" y="771"/>
                  </a:lnTo>
                  <a:lnTo>
                    <a:pt x="2046" y="782"/>
                  </a:lnTo>
                  <a:lnTo>
                    <a:pt x="2069" y="799"/>
                  </a:lnTo>
                  <a:lnTo>
                    <a:pt x="2086" y="820"/>
                  </a:lnTo>
                  <a:lnTo>
                    <a:pt x="2099" y="845"/>
                  </a:lnTo>
                  <a:lnTo>
                    <a:pt x="2105" y="873"/>
                  </a:lnTo>
                  <a:lnTo>
                    <a:pt x="2122" y="1066"/>
                  </a:lnTo>
                  <a:lnTo>
                    <a:pt x="2120" y="1095"/>
                  </a:lnTo>
                  <a:lnTo>
                    <a:pt x="2112" y="1121"/>
                  </a:lnTo>
                  <a:lnTo>
                    <a:pt x="2098" y="1145"/>
                  </a:lnTo>
                  <a:lnTo>
                    <a:pt x="2078" y="1165"/>
                  </a:lnTo>
                  <a:lnTo>
                    <a:pt x="2056" y="1180"/>
                  </a:lnTo>
                  <a:lnTo>
                    <a:pt x="2028" y="1190"/>
                  </a:lnTo>
                  <a:lnTo>
                    <a:pt x="1910" y="1213"/>
                  </a:lnTo>
                  <a:lnTo>
                    <a:pt x="1895" y="1285"/>
                  </a:lnTo>
                  <a:lnTo>
                    <a:pt x="1872" y="1355"/>
                  </a:lnTo>
                  <a:lnTo>
                    <a:pt x="1843" y="1422"/>
                  </a:lnTo>
                  <a:lnTo>
                    <a:pt x="1929" y="1512"/>
                  </a:lnTo>
                  <a:lnTo>
                    <a:pt x="1946" y="1536"/>
                  </a:lnTo>
                  <a:lnTo>
                    <a:pt x="1957" y="1562"/>
                  </a:lnTo>
                  <a:lnTo>
                    <a:pt x="1961" y="1588"/>
                  </a:lnTo>
                  <a:lnTo>
                    <a:pt x="1958" y="1616"/>
                  </a:lnTo>
                  <a:lnTo>
                    <a:pt x="1949" y="1642"/>
                  </a:lnTo>
                  <a:lnTo>
                    <a:pt x="1933" y="1668"/>
                  </a:lnTo>
                  <a:lnTo>
                    <a:pt x="1809" y="1814"/>
                  </a:lnTo>
                  <a:lnTo>
                    <a:pt x="1792" y="1831"/>
                  </a:lnTo>
                  <a:lnTo>
                    <a:pt x="1771" y="1844"/>
                  </a:lnTo>
                  <a:lnTo>
                    <a:pt x="1748" y="1852"/>
                  </a:lnTo>
                  <a:lnTo>
                    <a:pt x="1724" y="1856"/>
                  </a:lnTo>
                  <a:lnTo>
                    <a:pt x="1701" y="1855"/>
                  </a:lnTo>
                  <a:lnTo>
                    <a:pt x="1677" y="1848"/>
                  </a:lnTo>
                  <a:lnTo>
                    <a:pt x="1656" y="1836"/>
                  </a:lnTo>
                  <a:lnTo>
                    <a:pt x="1549" y="1767"/>
                  </a:lnTo>
                  <a:lnTo>
                    <a:pt x="1487" y="1805"/>
                  </a:lnTo>
                  <a:lnTo>
                    <a:pt x="1421" y="1839"/>
                  </a:lnTo>
                  <a:lnTo>
                    <a:pt x="1352" y="1867"/>
                  </a:lnTo>
                  <a:lnTo>
                    <a:pt x="1348" y="1995"/>
                  </a:lnTo>
                  <a:lnTo>
                    <a:pt x="1343" y="2024"/>
                  </a:lnTo>
                  <a:lnTo>
                    <a:pt x="1332" y="2050"/>
                  </a:lnTo>
                  <a:lnTo>
                    <a:pt x="1315" y="2071"/>
                  </a:lnTo>
                  <a:lnTo>
                    <a:pt x="1294" y="2090"/>
                  </a:lnTo>
                  <a:lnTo>
                    <a:pt x="1269" y="2102"/>
                  </a:lnTo>
                  <a:lnTo>
                    <a:pt x="1241" y="2108"/>
                  </a:lnTo>
                  <a:lnTo>
                    <a:pt x="1049" y="2124"/>
                  </a:lnTo>
                  <a:lnTo>
                    <a:pt x="1019" y="2123"/>
                  </a:lnTo>
                  <a:lnTo>
                    <a:pt x="993" y="2115"/>
                  </a:lnTo>
                  <a:lnTo>
                    <a:pt x="969" y="2100"/>
                  </a:lnTo>
                  <a:lnTo>
                    <a:pt x="948" y="2082"/>
                  </a:lnTo>
                  <a:lnTo>
                    <a:pt x="934" y="2058"/>
                  </a:lnTo>
                  <a:lnTo>
                    <a:pt x="924" y="2030"/>
                  </a:lnTo>
                  <a:lnTo>
                    <a:pt x="898" y="1898"/>
                  </a:lnTo>
                  <a:lnTo>
                    <a:pt x="831" y="1883"/>
                  </a:lnTo>
                  <a:lnTo>
                    <a:pt x="765" y="1862"/>
                  </a:lnTo>
                  <a:lnTo>
                    <a:pt x="700" y="1835"/>
                  </a:lnTo>
                  <a:lnTo>
                    <a:pt x="604" y="1925"/>
                  </a:lnTo>
                  <a:lnTo>
                    <a:pt x="581" y="1942"/>
                  </a:lnTo>
                  <a:lnTo>
                    <a:pt x="555" y="1953"/>
                  </a:lnTo>
                  <a:lnTo>
                    <a:pt x="527" y="1957"/>
                  </a:lnTo>
                  <a:lnTo>
                    <a:pt x="499" y="1954"/>
                  </a:lnTo>
                  <a:lnTo>
                    <a:pt x="473" y="1945"/>
                  </a:lnTo>
                  <a:lnTo>
                    <a:pt x="449" y="1929"/>
                  </a:lnTo>
                  <a:lnTo>
                    <a:pt x="301" y="1805"/>
                  </a:lnTo>
                  <a:lnTo>
                    <a:pt x="284" y="1786"/>
                  </a:lnTo>
                  <a:lnTo>
                    <a:pt x="272" y="1767"/>
                  </a:lnTo>
                  <a:lnTo>
                    <a:pt x="263" y="1744"/>
                  </a:lnTo>
                  <a:lnTo>
                    <a:pt x="260" y="1720"/>
                  </a:lnTo>
                  <a:lnTo>
                    <a:pt x="262" y="1697"/>
                  </a:lnTo>
                  <a:lnTo>
                    <a:pt x="268" y="1673"/>
                  </a:lnTo>
                  <a:lnTo>
                    <a:pt x="280" y="1650"/>
                  </a:lnTo>
                  <a:lnTo>
                    <a:pt x="353" y="1541"/>
                  </a:lnTo>
                  <a:lnTo>
                    <a:pt x="317" y="1484"/>
                  </a:lnTo>
                  <a:lnTo>
                    <a:pt x="287" y="1425"/>
                  </a:lnTo>
                  <a:lnTo>
                    <a:pt x="260" y="1363"/>
                  </a:lnTo>
                  <a:lnTo>
                    <a:pt x="128" y="1359"/>
                  </a:lnTo>
                  <a:lnTo>
                    <a:pt x="101" y="1355"/>
                  </a:lnTo>
                  <a:lnTo>
                    <a:pt x="74" y="1343"/>
                  </a:lnTo>
                  <a:lnTo>
                    <a:pt x="52" y="1327"/>
                  </a:lnTo>
                  <a:lnTo>
                    <a:pt x="35" y="1305"/>
                  </a:lnTo>
                  <a:lnTo>
                    <a:pt x="23" y="1279"/>
                  </a:lnTo>
                  <a:lnTo>
                    <a:pt x="16" y="1252"/>
                  </a:lnTo>
                  <a:lnTo>
                    <a:pt x="0" y="1059"/>
                  </a:lnTo>
                  <a:lnTo>
                    <a:pt x="2" y="1031"/>
                  </a:lnTo>
                  <a:lnTo>
                    <a:pt x="10" y="1004"/>
                  </a:lnTo>
                  <a:lnTo>
                    <a:pt x="23" y="980"/>
                  </a:lnTo>
                  <a:lnTo>
                    <a:pt x="43" y="960"/>
                  </a:lnTo>
                  <a:lnTo>
                    <a:pt x="66" y="944"/>
                  </a:lnTo>
                  <a:lnTo>
                    <a:pt x="93" y="935"/>
                  </a:lnTo>
                  <a:lnTo>
                    <a:pt x="214" y="911"/>
                  </a:lnTo>
                  <a:lnTo>
                    <a:pt x="230" y="840"/>
                  </a:lnTo>
                  <a:lnTo>
                    <a:pt x="251" y="770"/>
                  </a:lnTo>
                  <a:lnTo>
                    <a:pt x="278" y="703"/>
                  </a:lnTo>
                  <a:lnTo>
                    <a:pt x="192" y="613"/>
                  </a:lnTo>
                  <a:lnTo>
                    <a:pt x="175" y="589"/>
                  </a:lnTo>
                  <a:lnTo>
                    <a:pt x="164" y="563"/>
                  </a:lnTo>
                  <a:lnTo>
                    <a:pt x="160" y="536"/>
                  </a:lnTo>
                  <a:lnTo>
                    <a:pt x="163" y="509"/>
                  </a:lnTo>
                  <a:lnTo>
                    <a:pt x="172" y="482"/>
                  </a:lnTo>
                  <a:lnTo>
                    <a:pt x="188" y="457"/>
                  </a:lnTo>
                  <a:lnTo>
                    <a:pt x="312" y="309"/>
                  </a:lnTo>
                  <a:lnTo>
                    <a:pt x="330" y="292"/>
                  </a:lnTo>
                  <a:lnTo>
                    <a:pt x="352" y="279"/>
                  </a:lnTo>
                  <a:lnTo>
                    <a:pt x="374" y="271"/>
                  </a:lnTo>
                  <a:lnTo>
                    <a:pt x="396" y="268"/>
                  </a:lnTo>
                  <a:lnTo>
                    <a:pt x="420" y="270"/>
                  </a:lnTo>
                  <a:lnTo>
                    <a:pt x="444" y="276"/>
                  </a:lnTo>
                  <a:lnTo>
                    <a:pt x="466" y="287"/>
                  </a:lnTo>
                  <a:lnTo>
                    <a:pt x="563" y="352"/>
                  </a:lnTo>
                  <a:lnTo>
                    <a:pt x="629" y="309"/>
                  </a:lnTo>
                  <a:lnTo>
                    <a:pt x="697" y="272"/>
                  </a:lnTo>
                  <a:lnTo>
                    <a:pt x="770" y="243"/>
                  </a:lnTo>
                  <a:lnTo>
                    <a:pt x="774" y="129"/>
                  </a:lnTo>
                  <a:lnTo>
                    <a:pt x="778" y="101"/>
                  </a:lnTo>
                  <a:lnTo>
                    <a:pt x="790" y="74"/>
                  </a:lnTo>
                  <a:lnTo>
                    <a:pt x="806" y="52"/>
                  </a:lnTo>
                  <a:lnTo>
                    <a:pt x="828" y="35"/>
                  </a:lnTo>
                  <a:lnTo>
                    <a:pt x="853" y="23"/>
                  </a:lnTo>
                  <a:lnTo>
                    <a:pt x="881" y="16"/>
                  </a:lnTo>
                  <a:lnTo>
                    <a:pt x="107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8">
              <a:extLst>
                <a:ext uri="{FF2B5EF4-FFF2-40B4-BE49-F238E27FC236}">
                  <a16:creationId xmlns:a16="http://schemas.microsoft.com/office/drawing/2014/main" id="{B9C20067-42D5-DF44-8799-732B4BA98C95}"/>
                </a:ext>
              </a:extLst>
            </p:cNvPr>
            <p:cNvSpPr>
              <a:spLocks noEditPoints="1"/>
            </p:cNvSpPr>
            <p:nvPr/>
          </p:nvSpPr>
          <p:spPr bwMode="auto">
            <a:xfrm>
              <a:off x="2513" y="2592"/>
              <a:ext cx="1723" cy="1721"/>
            </a:xfrm>
            <a:custGeom>
              <a:avLst/>
              <a:gdLst>
                <a:gd name="T0" fmla="*/ 773 w 1723"/>
                <a:gd name="T1" fmla="*/ 561 h 1721"/>
                <a:gd name="T2" fmla="*/ 651 w 1723"/>
                <a:gd name="T3" fmla="*/ 634 h 1721"/>
                <a:gd name="T4" fmla="*/ 575 w 1723"/>
                <a:gd name="T5" fmla="*/ 754 h 1721"/>
                <a:gd name="T6" fmla="*/ 561 w 1723"/>
                <a:gd name="T7" fmla="*/ 900 h 1721"/>
                <a:gd name="T8" fmla="*/ 616 w 1723"/>
                <a:gd name="T9" fmla="*/ 1032 h 1721"/>
                <a:gd name="T10" fmla="*/ 721 w 1723"/>
                <a:gd name="T11" fmla="*/ 1125 h 1721"/>
                <a:gd name="T12" fmla="*/ 862 w 1723"/>
                <a:gd name="T13" fmla="*/ 1162 h 1721"/>
                <a:gd name="T14" fmla="*/ 1004 w 1723"/>
                <a:gd name="T15" fmla="*/ 1129 h 1721"/>
                <a:gd name="T16" fmla="*/ 1112 w 1723"/>
                <a:gd name="T17" fmla="*/ 1038 h 1721"/>
                <a:gd name="T18" fmla="*/ 1169 w 1723"/>
                <a:gd name="T19" fmla="*/ 907 h 1721"/>
                <a:gd name="T20" fmla="*/ 1158 w 1723"/>
                <a:gd name="T21" fmla="*/ 761 h 1721"/>
                <a:gd name="T22" fmla="*/ 1085 w 1723"/>
                <a:gd name="T23" fmla="*/ 639 h 1721"/>
                <a:gd name="T24" fmla="*/ 967 w 1723"/>
                <a:gd name="T25" fmla="*/ 564 h 1721"/>
                <a:gd name="T26" fmla="*/ 817 w 1723"/>
                <a:gd name="T27" fmla="*/ 0 h 1721"/>
                <a:gd name="T28" fmla="*/ 990 w 1723"/>
                <a:gd name="T29" fmla="*/ 15 h 1721"/>
                <a:gd name="T30" fmla="*/ 1043 w 1723"/>
                <a:gd name="T31" fmla="*/ 78 h 1721"/>
                <a:gd name="T32" fmla="*/ 1117 w 1723"/>
                <a:gd name="T33" fmla="*/ 198 h 1721"/>
                <a:gd name="T34" fmla="*/ 1285 w 1723"/>
                <a:gd name="T35" fmla="*/ 209 h 1721"/>
                <a:gd name="T36" fmla="*/ 1364 w 1723"/>
                <a:gd name="T37" fmla="*/ 185 h 1721"/>
                <a:gd name="T38" fmla="*/ 1439 w 1723"/>
                <a:gd name="T39" fmla="*/ 221 h 1721"/>
                <a:gd name="T40" fmla="*/ 1550 w 1723"/>
                <a:gd name="T41" fmla="*/ 354 h 1721"/>
                <a:gd name="T42" fmla="*/ 1545 w 1723"/>
                <a:gd name="T43" fmla="*/ 435 h 1721"/>
                <a:gd name="T44" fmla="*/ 1508 w 1723"/>
                <a:gd name="T45" fmla="*/ 570 h 1721"/>
                <a:gd name="T46" fmla="*/ 1621 w 1723"/>
                <a:gd name="T47" fmla="*/ 691 h 1721"/>
                <a:gd name="T48" fmla="*/ 1695 w 1723"/>
                <a:gd name="T49" fmla="*/ 730 h 1721"/>
                <a:gd name="T50" fmla="*/ 1723 w 1723"/>
                <a:gd name="T51" fmla="*/ 808 h 1721"/>
                <a:gd name="T52" fmla="*/ 1707 w 1723"/>
                <a:gd name="T53" fmla="*/ 981 h 1721"/>
                <a:gd name="T54" fmla="*/ 1645 w 1723"/>
                <a:gd name="T55" fmla="*/ 1035 h 1721"/>
                <a:gd name="T56" fmla="*/ 1521 w 1723"/>
                <a:gd name="T57" fmla="*/ 1106 h 1721"/>
                <a:gd name="T58" fmla="*/ 1518 w 1723"/>
                <a:gd name="T59" fmla="*/ 1278 h 1721"/>
                <a:gd name="T60" fmla="*/ 1543 w 1723"/>
                <a:gd name="T61" fmla="*/ 1357 h 1721"/>
                <a:gd name="T62" fmla="*/ 1508 w 1723"/>
                <a:gd name="T63" fmla="*/ 1432 h 1721"/>
                <a:gd name="T64" fmla="*/ 1375 w 1723"/>
                <a:gd name="T65" fmla="*/ 1545 h 1721"/>
                <a:gd name="T66" fmla="*/ 1293 w 1723"/>
                <a:gd name="T67" fmla="*/ 1538 h 1721"/>
                <a:gd name="T68" fmla="*/ 1149 w 1723"/>
                <a:gd name="T69" fmla="*/ 1496 h 1721"/>
                <a:gd name="T70" fmla="*/ 1025 w 1723"/>
                <a:gd name="T71" fmla="*/ 1620 h 1721"/>
                <a:gd name="T72" fmla="*/ 985 w 1723"/>
                <a:gd name="T73" fmla="*/ 1694 h 1721"/>
                <a:gd name="T74" fmla="*/ 907 w 1723"/>
                <a:gd name="T75" fmla="*/ 1721 h 1721"/>
                <a:gd name="T76" fmla="*/ 734 w 1723"/>
                <a:gd name="T77" fmla="*/ 1706 h 1721"/>
                <a:gd name="T78" fmla="*/ 680 w 1723"/>
                <a:gd name="T79" fmla="*/ 1644 h 1721"/>
                <a:gd name="T80" fmla="*/ 612 w 1723"/>
                <a:gd name="T81" fmla="*/ 1508 h 1721"/>
                <a:gd name="T82" fmla="*/ 440 w 1723"/>
                <a:gd name="T83" fmla="*/ 1512 h 1721"/>
                <a:gd name="T84" fmla="*/ 359 w 1723"/>
                <a:gd name="T85" fmla="*/ 1537 h 1721"/>
                <a:gd name="T86" fmla="*/ 284 w 1723"/>
                <a:gd name="T87" fmla="*/ 1501 h 1721"/>
                <a:gd name="T88" fmla="*/ 173 w 1723"/>
                <a:gd name="T89" fmla="*/ 1368 h 1721"/>
                <a:gd name="T90" fmla="*/ 180 w 1723"/>
                <a:gd name="T91" fmla="*/ 1286 h 1721"/>
                <a:gd name="T92" fmla="*/ 226 w 1723"/>
                <a:gd name="T93" fmla="*/ 1145 h 1721"/>
                <a:gd name="T94" fmla="*/ 102 w 1723"/>
                <a:gd name="T95" fmla="*/ 1031 h 1721"/>
                <a:gd name="T96" fmla="*/ 29 w 1723"/>
                <a:gd name="T97" fmla="*/ 992 h 1721"/>
                <a:gd name="T98" fmla="*/ 0 w 1723"/>
                <a:gd name="T99" fmla="*/ 914 h 1721"/>
                <a:gd name="T100" fmla="*/ 16 w 1723"/>
                <a:gd name="T101" fmla="*/ 741 h 1721"/>
                <a:gd name="T102" fmla="*/ 78 w 1723"/>
                <a:gd name="T103" fmla="*/ 687 h 1721"/>
                <a:gd name="T104" fmla="*/ 206 w 1723"/>
                <a:gd name="T105" fmla="*/ 615 h 1721"/>
                <a:gd name="T106" fmla="*/ 205 w 1723"/>
                <a:gd name="T107" fmla="*/ 444 h 1721"/>
                <a:gd name="T108" fmla="*/ 181 w 1723"/>
                <a:gd name="T109" fmla="*/ 365 h 1721"/>
                <a:gd name="T110" fmla="*/ 216 w 1723"/>
                <a:gd name="T111" fmla="*/ 289 h 1721"/>
                <a:gd name="T112" fmla="*/ 350 w 1723"/>
                <a:gd name="T113" fmla="*/ 177 h 1721"/>
                <a:gd name="T114" fmla="*/ 432 w 1723"/>
                <a:gd name="T115" fmla="*/ 184 h 1721"/>
                <a:gd name="T116" fmla="*/ 571 w 1723"/>
                <a:gd name="T117" fmla="*/ 217 h 1721"/>
                <a:gd name="T118" fmla="*/ 700 w 1723"/>
                <a:gd name="T119" fmla="*/ 102 h 1721"/>
                <a:gd name="T120" fmla="*/ 740 w 1723"/>
                <a:gd name="T121" fmla="*/ 28 h 1721"/>
                <a:gd name="T122" fmla="*/ 817 w 1723"/>
                <a:gd name="T123" fmla="*/ 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3" h="1721">
                  <a:moveTo>
                    <a:pt x="869" y="547"/>
                  </a:moveTo>
                  <a:lnTo>
                    <a:pt x="820" y="551"/>
                  </a:lnTo>
                  <a:lnTo>
                    <a:pt x="773" y="561"/>
                  </a:lnTo>
                  <a:lnTo>
                    <a:pt x="728" y="580"/>
                  </a:lnTo>
                  <a:lnTo>
                    <a:pt x="687" y="603"/>
                  </a:lnTo>
                  <a:lnTo>
                    <a:pt x="651" y="634"/>
                  </a:lnTo>
                  <a:lnTo>
                    <a:pt x="619" y="669"/>
                  </a:lnTo>
                  <a:lnTo>
                    <a:pt x="594" y="709"/>
                  </a:lnTo>
                  <a:lnTo>
                    <a:pt x="575" y="754"/>
                  </a:lnTo>
                  <a:lnTo>
                    <a:pt x="563" y="800"/>
                  </a:lnTo>
                  <a:lnTo>
                    <a:pt x="559" y="850"/>
                  </a:lnTo>
                  <a:lnTo>
                    <a:pt x="561" y="900"/>
                  </a:lnTo>
                  <a:lnTo>
                    <a:pt x="573" y="948"/>
                  </a:lnTo>
                  <a:lnTo>
                    <a:pt x="590" y="992"/>
                  </a:lnTo>
                  <a:lnTo>
                    <a:pt x="616" y="1032"/>
                  </a:lnTo>
                  <a:lnTo>
                    <a:pt x="646" y="1068"/>
                  </a:lnTo>
                  <a:lnTo>
                    <a:pt x="682" y="1100"/>
                  </a:lnTo>
                  <a:lnTo>
                    <a:pt x="721" y="1125"/>
                  </a:lnTo>
                  <a:lnTo>
                    <a:pt x="765" y="1145"/>
                  </a:lnTo>
                  <a:lnTo>
                    <a:pt x="812" y="1156"/>
                  </a:lnTo>
                  <a:lnTo>
                    <a:pt x="862" y="1162"/>
                  </a:lnTo>
                  <a:lnTo>
                    <a:pt x="911" y="1158"/>
                  </a:lnTo>
                  <a:lnTo>
                    <a:pt x="959" y="1147"/>
                  </a:lnTo>
                  <a:lnTo>
                    <a:pt x="1004" y="1129"/>
                  </a:lnTo>
                  <a:lnTo>
                    <a:pt x="1045" y="1104"/>
                  </a:lnTo>
                  <a:lnTo>
                    <a:pt x="1080" y="1073"/>
                  </a:lnTo>
                  <a:lnTo>
                    <a:pt x="1112" y="1038"/>
                  </a:lnTo>
                  <a:lnTo>
                    <a:pt x="1137" y="998"/>
                  </a:lnTo>
                  <a:lnTo>
                    <a:pt x="1157" y="955"/>
                  </a:lnTo>
                  <a:lnTo>
                    <a:pt x="1169" y="907"/>
                  </a:lnTo>
                  <a:lnTo>
                    <a:pt x="1173" y="858"/>
                  </a:lnTo>
                  <a:lnTo>
                    <a:pt x="1170" y="808"/>
                  </a:lnTo>
                  <a:lnTo>
                    <a:pt x="1158" y="761"/>
                  </a:lnTo>
                  <a:lnTo>
                    <a:pt x="1141" y="716"/>
                  </a:lnTo>
                  <a:lnTo>
                    <a:pt x="1116" y="676"/>
                  </a:lnTo>
                  <a:lnTo>
                    <a:pt x="1085" y="639"/>
                  </a:lnTo>
                  <a:lnTo>
                    <a:pt x="1050" y="607"/>
                  </a:lnTo>
                  <a:lnTo>
                    <a:pt x="1010" y="582"/>
                  </a:lnTo>
                  <a:lnTo>
                    <a:pt x="967" y="564"/>
                  </a:lnTo>
                  <a:lnTo>
                    <a:pt x="919" y="551"/>
                  </a:lnTo>
                  <a:lnTo>
                    <a:pt x="869" y="547"/>
                  </a:lnTo>
                  <a:close/>
                  <a:moveTo>
                    <a:pt x="817" y="0"/>
                  </a:moveTo>
                  <a:lnTo>
                    <a:pt x="935" y="2"/>
                  </a:lnTo>
                  <a:lnTo>
                    <a:pt x="964" y="4"/>
                  </a:lnTo>
                  <a:lnTo>
                    <a:pt x="990" y="15"/>
                  </a:lnTo>
                  <a:lnTo>
                    <a:pt x="1013" y="32"/>
                  </a:lnTo>
                  <a:lnTo>
                    <a:pt x="1031" y="53"/>
                  </a:lnTo>
                  <a:lnTo>
                    <a:pt x="1043" y="78"/>
                  </a:lnTo>
                  <a:lnTo>
                    <a:pt x="1050" y="106"/>
                  </a:lnTo>
                  <a:lnTo>
                    <a:pt x="1058" y="178"/>
                  </a:lnTo>
                  <a:lnTo>
                    <a:pt x="1117" y="198"/>
                  </a:lnTo>
                  <a:lnTo>
                    <a:pt x="1174" y="223"/>
                  </a:lnTo>
                  <a:lnTo>
                    <a:pt x="1228" y="252"/>
                  </a:lnTo>
                  <a:lnTo>
                    <a:pt x="1285" y="209"/>
                  </a:lnTo>
                  <a:lnTo>
                    <a:pt x="1310" y="194"/>
                  </a:lnTo>
                  <a:lnTo>
                    <a:pt x="1336" y="186"/>
                  </a:lnTo>
                  <a:lnTo>
                    <a:pt x="1364" y="185"/>
                  </a:lnTo>
                  <a:lnTo>
                    <a:pt x="1392" y="190"/>
                  </a:lnTo>
                  <a:lnTo>
                    <a:pt x="1417" y="202"/>
                  </a:lnTo>
                  <a:lnTo>
                    <a:pt x="1439" y="221"/>
                  </a:lnTo>
                  <a:lnTo>
                    <a:pt x="1522" y="305"/>
                  </a:lnTo>
                  <a:lnTo>
                    <a:pt x="1540" y="328"/>
                  </a:lnTo>
                  <a:lnTo>
                    <a:pt x="1550" y="354"/>
                  </a:lnTo>
                  <a:lnTo>
                    <a:pt x="1555" y="380"/>
                  </a:lnTo>
                  <a:lnTo>
                    <a:pt x="1553" y="408"/>
                  </a:lnTo>
                  <a:lnTo>
                    <a:pt x="1545" y="435"/>
                  </a:lnTo>
                  <a:lnTo>
                    <a:pt x="1529" y="460"/>
                  </a:lnTo>
                  <a:lnTo>
                    <a:pt x="1481" y="518"/>
                  </a:lnTo>
                  <a:lnTo>
                    <a:pt x="1508" y="570"/>
                  </a:lnTo>
                  <a:lnTo>
                    <a:pt x="1529" y="625"/>
                  </a:lnTo>
                  <a:lnTo>
                    <a:pt x="1546" y="681"/>
                  </a:lnTo>
                  <a:lnTo>
                    <a:pt x="1621" y="691"/>
                  </a:lnTo>
                  <a:lnTo>
                    <a:pt x="1649" y="698"/>
                  </a:lnTo>
                  <a:lnTo>
                    <a:pt x="1674" y="712"/>
                  </a:lnTo>
                  <a:lnTo>
                    <a:pt x="1695" y="730"/>
                  </a:lnTo>
                  <a:lnTo>
                    <a:pt x="1710" y="753"/>
                  </a:lnTo>
                  <a:lnTo>
                    <a:pt x="1720" y="779"/>
                  </a:lnTo>
                  <a:lnTo>
                    <a:pt x="1723" y="808"/>
                  </a:lnTo>
                  <a:lnTo>
                    <a:pt x="1722" y="927"/>
                  </a:lnTo>
                  <a:lnTo>
                    <a:pt x="1718" y="955"/>
                  </a:lnTo>
                  <a:lnTo>
                    <a:pt x="1707" y="981"/>
                  </a:lnTo>
                  <a:lnTo>
                    <a:pt x="1691" y="1003"/>
                  </a:lnTo>
                  <a:lnTo>
                    <a:pt x="1670" y="1022"/>
                  </a:lnTo>
                  <a:lnTo>
                    <a:pt x="1645" y="1035"/>
                  </a:lnTo>
                  <a:lnTo>
                    <a:pt x="1617" y="1042"/>
                  </a:lnTo>
                  <a:lnTo>
                    <a:pt x="1540" y="1050"/>
                  </a:lnTo>
                  <a:lnTo>
                    <a:pt x="1521" y="1106"/>
                  </a:lnTo>
                  <a:lnTo>
                    <a:pt x="1497" y="1160"/>
                  </a:lnTo>
                  <a:lnTo>
                    <a:pt x="1468" y="1213"/>
                  </a:lnTo>
                  <a:lnTo>
                    <a:pt x="1518" y="1278"/>
                  </a:lnTo>
                  <a:lnTo>
                    <a:pt x="1533" y="1303"/>
                  </a:lnTo>
                  <a:lnTo>
                    <a:pt x="1542" y="1329"/>
                  </a:lnTo>
                  <a:lnTo>
                    <a:pt x="1543" y="1357"/>
                  </a:lnTo>
                  <a:lnTo>
                    <a:pt x="1538" y="1385"/>
                  </a:lnTo>
                  <a:lnTo>
                    <a:pt x="1526" y="1410"/>
                  </a:lnTo>
                  <a:lnTo>
                    <a:pt x="1508" y="1432"/>
                  </a:lnTo>
                  <a:lnTo>
                    <a:pt x="1423" y="1515"/>
                  </a:lnTo>
                  <a:lnTo>
                    <a:pt x="1401" y="1533"/>
                  </a:lnTo>
                  <a:lnTo>
                    <a:pt x="1375" y="1545"/>
                  </a:lnTo>
                  <a:lnTo>
                    <a:pt x="1347" y="1548"/>
                  </a:lnTo>
                  <a:lnTo>
                    <a:pt x="1319" y="1546"/>
                  </a:lnTo>
                  <a:lnTo>
                    <a:pt x="1293" y="1538"/>
                  </a:lnTo>
                  <a:lnTo>
                    <a:pt x="1269" y="1522"/>
                  </a:lnTo>
                  <a:lnTo>
                    <a:pt x="1203" y="1469"/>
                  </a:lnTo>
                  <a:lnTo>
                    <a:pt x="1149" y="1496"/>
                  </a:lnTo>
                  <a:lnTo>
                    <a:pt x="1093" y="1518"/>
                  </a:lnTo>
                  <a:lnTo>
                    <a:pt x="1035" y="1535"/>
                  </a:lnTo>
                  <a:lnTo>
                    <a:pt x="1025" y="1620"/>
                  </a:lnTo>
                  <a:lnTo>
                    <a:pt x="1017" y="1647"/>
                  </a:lnTo>
                  <a:lnTo>
                    <a:pt x="1004" y="1673"/>
                  </a:lnTo>
                  <a:lnTo>
                    <a:pt x="985" y="1694"/>
                  </a:lnTo>
                  <a:lnTo>
                    <a:pt x="961" y="1710"/>
                  </a:lnTo>
                  <a:lnTo>
                    <a:pt x="935" y="1719"/>
                  </a:lnTo>
                  <a:lnTo>
                    <a:pt x="907" y="1721"/>
                  </a:lnTo>
                  <a:lnTo>
                    <a:pt x="788" y="1720"/>
                  </a:lnTo>
                  <a:lnTo>
                    <a:pt x="759" y="1716"/>
                  </a:lnTo>
                  <a:lnTo>
                    <a:pt x="734" y="1706"/>
                  </a:lnTo>
                  <a:lnTo>
                    <a:pt x="711" y="1690"/>
                  </a:lnTo>
                  <a:lnTo>
                    <a:pt x="693" y="1669"/>
                  </a:lnTo>
                  <a:lnTo>
                    <a:pt x="680" y="1644"/>
                  </a:lnTo>
                  <a:lnTo>
                    <a:pt x="674" y="1616"/>
                  </a:lnTo>
                  <a:lnTo>
                    <a:pt x="664" y="1526"/>
                  </a:lnTo>
                  <a:lnTo>
                    <a:pt x="612" y="1508"/>
                  </a:lnTo>
                  <a:lnTo>
                    <a:pt x="559" y="1485"/>
                  </a:lnTo>
                  <a:lnTo>
                    <a:pt x="510" y="1459"/>
                  </a:lnTo>
                  <a:lnTo>
                    <a:pt x="440" y="1512"/>
                  </a:lnTo>
                  <a:lnTo>
                    <a:pt x="415" y="1527"/>
                  </a:lnTo>
                  <a:lnTo>
                    <a:pt x="387" y="1535"/>
                  </a:lnTo>
                  <a:lnTo>
                    <a:pt x="359" y="1537"/>
                  </a:lnTo>
                  <a:lnTo>
                    <a:pt x="333" y="1531"/>
                  </a:lnTo>
                  <a:lnTo>
                    <a:pt x="307" y="1519"/>
                  </a:lnTo>
                  <a:lnTo>
                    <a:pt x="284" y="1501"/>
                  </a:lnTo>
                  <a:lnTo>
                    <a:pt x="202" y="1417"/>
                  </a:lnTo>
                  <a:lnTo>
                    <a:pt x="184" y="1394"/>
                  </a:lnTo>
                  <a:lnTo>
                    <a:pt x="173" y="1368"/>
                  </a:lnTo>
                  <a:lnTo>
                    <a:pt x="169" y="1341"/>
                  </a:lnTo>
                  <a:lnTo>
                    <a:pt x="171" y="1314"/>
                  </a:lnTo>
                  <a:lnTo>
                    <a:pt x="180" y="1286"/>
                  </a:lnTo>
                  <a:lnTo>
                    <a:pt x="194" y="1262"/>
                  </a:lnTo>
                  <a:lnTo>
                    <a:pt x="251" y="1192"/>
                  </a:lnTo>
                  <a:lnTo>
                    <a:pt x="226" y="1145"/>
                  </a:lnTo>
                  <a:lnTo>
                    <a:pt x="206" y="1093"/>
                  </a:lnTo>
                  <a:lnTo>
                    <a:pt x="189" y="1042"/>
                  </a:lnTo>
                  <a:lnTo>
                    <a:pt x="102" y="1031"/>
                  </a:lnTo>
                  <a:lnTo>
                    <a:pt x="74" y="1023"/>
                  </a:lnTo>
                  <a:lnTo>
                    <a:pt x="49" y="1010"/>
                  </a:lnTo>
                  <a:lnTo>
                    <a:pt x="29" y="992"/>
                  </a:lnTo>
                  <a:lnTo>
                    <a:pt x="14" y="968"/>
                  </a:lnTo>
                  <a:lnTo>
                    <a:pt x="4" y="943"/>
                  </a:lnTo>
                  <a:lnTo>
                    <a:pt x="0" y="914"/>
                  </a:lnTo>
                  <a:lnTo>
                    <a:pt x="2" y="795"/>
                  </a:lnTo>
                  <a:lnTo>
                    <a:pt x="6" y="766"/>
                  </a:lnTo>
                  <a:lnTo>
                    <a:pt x="16" y="741"/>
                  </a:lnTo>
                  <a:lnTo>
                    <a:pt x="32" y="718"/>
                  </a:lnTo>
                  <a:lnTo>
                    <a:pt x="53" y="700"/>
                  </a:lnTo>
                  <a:lnTo>
                    <a:pt x="78" y="687"/>
                  </a:lnTo>
                  <a:lnTo>
                    <a:pt x="106" y="680"/>
                  </a:lnTo>
                  <a:lnTo>
                    <a:pt x="188" y="672"/>
                  </a:lnTo>
                  <a:lnTo>
                    <a:pt x="206" y="615"/>
                  </a:lnTo>
                  <a:lnTo>
                    <a:pt x="229" y="561"/>
                  </a:lnTo>
                  <a:lnTo>
                    <a:pt x="255" y="508"/>
                  </a:lnTo>
                  <a:lnTo>
                    <a:pt x="205" y="444"/>
                  </a:lnTo>
                  <a:lnTo>
                    <a:pt x="190" y="419"/>
                  </a:lnTo>
                  <a:lnTo>
                    <a:pt x="183" y="392"/>
                  </a:lnTo>
                  <a:lnTo>
                    <a:pt x="181" y="365"/>
                  </a:lnTo>
                  <a:lnTo>
                    <a:pt x="187" y="337"/>
                  </a:lnTo>
                  <a:lnTo>
                    <a:pt x="198" y="312"/>
                  </a:lnTo>
                  <a:lnTo>
                    <a:pt x="216" y="289"/>
                  </a:lnTo>
                  <a:lnTo>
                    <a:pt x="301" y="206"/>
                  </a:lnTo>
                  <a:lnTo>
                    <a:pt x="324" y="188"/>
                  </a:lnTo>
                  <a:lnTo>
                    <a:pt x="350" y="177"/>
                  </a:lnTo>
                  <a:lnTo>
                    <a:pt x="377" y="172"/>
                  </a:lnTo>
                  <a:lnTo>
                    <a:pt x="404" y="174"/>
                  </a:lnTo>
                  <a:lnTo>
                    <a:pt x="432" y="184"/>
                  </a:lnTo>
                  <a:lnTo>
                    <a:pt x="456" y="198"/>
                  </a:lnTo>
                  <a:lnTo>
                    <a:pt x="514" y="246"/>
                  </a:lnTo>
                  <a:lnTo>
                    <a:pt x="571" y="217"/>
                  </a:lnTo>
                  <a:lnTo>
                    <a:pt x="630" y="193"/>
                  </a:lnTo>
                  <a:lnTo>
                    <a:pt x="691" y="174"/>
                  </a:lnTo>
                  <a:lnTo>
                    <a:pt x="700" y="102"/>
                  </a:lnTo>
                  <a:lnTo>
                    <a:pt x="707" y="73"/>
                  </a:lnTo>
                  <a:lnTo>
                    <a:pt x="720" y="49"/>
                  </a:lnTo>
                  <a:lnTo>
                    <a:pt x="740" y="28"/>
                  </a:lnTo>
                  <a:lnTo>
                    <a:pt x="762" y="12"/>
                  </a:lnTo>
                  <a:lnTo>
                    <a:pt x="788" y="3"/>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32" name="Group 31">
            <a:extLst>
              <a:ext uri="{FF2B5EF4-FFF2-40B4-BE49-F238E27FC236}">
                <a16:creationId xmlns:a16="http://schemas.microsoft.com/office/drawing/2014/main" id="{62ABFC9C-8499-B940-ACD0-76ED6155D2F1}"/>
              </a:ext>
            </a:extLst>
          </p:cNvPr>
          <p:cNvGrpSpPr/>
          <p:nvPr/>
        </p:nvGrpSpPr>
        <p:grpSpPr>
          <a:xfrm>
            <a:off x="6662442" y="1904865"/>
            <a:ext cx="252187" cy="163316"/>
            <a:chOff x="9284374" y="1464184"/>
            <a:chExt cx="695325" cy="450291"/>
          </a:xfrm>
          <a:solidFill>
            <a:schemeClr val="bg1"/>
          </a:solidFill>
        </p:grpSpPr>
        <p:sp>
          <p:nvSpPr>
            <p:cNvPr id="33" name="Freeform: Shape 32">
              <a:extLst>
                <a:ext uri="{FF2B5EF4-FFF2-40B4-BE49-F238E27FC236}">
                  <a16:creationId xmlns:a16="http://schemas.microsoft.com/office/drawing/2014/main" id="{4799FBD0-907B-214C-BB3A-A2B81CC63E59}"/>
                </a:ext>
              </a:extLst>
            </p:cNvPr>
            <p:cNvSpPr/>
            <p:nvPr/>
          </p:nvSpPr>
          <p:spPr>
            <a:xfrm>
              <a:off x="9284374" y="1589134"/>
              <a:ext cx="123825" cy="323850"/>
            </a:xfrm>
            <a:custGeom>
              <a:avLst/>
              <a:gdLst>
                <a:gd name="connsiteX0" fmla="*/ 0 w 123825"/>
                <a:gd name="connsiteY0" fmla="*/ 326361 h 323850"/>
                <a:gd name="connsiteX1" fmla="*/ 123825 w 123825"/>
                <a:gd name="connsiteY1" fmla="*/ 264449 h 323850"/>
                <a:gd name="connsiteX2" fmla="*/ 123825 w 123825"/>
                <a:gd name="connsiteY2" fmla="*/ 0 h 323850"/>
                <a:gd name="connsiteX3" fmla="*/ 0 w 123825"/>
                <a:gd name="connsiteY3" fmla="*/ 61913 h 323850"/>
              </a:gdLst>
              <a:ahLst/>
              <a:cxnLst>
                <a:cxn ang="0">
                  <a:pos x="connsiteX0" y="connsiteY0"/>
                </a:cxn>
                <a:cxn ang="0">
                  <a:pos x="connsiteX1" y="connsiteY1"/>
                </a:cxn>
                <a:cxn ang="0">
                  <a:pos x="connsiteX2" y="connsiteY2"/>
                </a:cxn>
                <a:cxn ang="0">
                  <a:pos x="connsiteX3" y="connsiteY3"/>
                </a:cxn>
              </a:cxnLst>
              <a:rect l="l" t="t" r="r" b="b"/>
              <a:pathLst>
                <a:path w="123825" h="323850">
                  <a:moveTo>
                    <a:pt x="0" y="326361"/>
                  </a:moveTo>
                  <a:lnTo>
                    <a:pt x="123825" y="264449"/>
                  </a:lnTo>
                  <a:lnTo>
                    <a:pt x="123825" y="0"/>
                  </a:lnTo>
                  <a:lnTo>
                    <a:pt x="0" y="61913"/>
                  </a:lnTo>
                  <a:close/>
                </a:path>
              </a:pathLst>
            </a:custGeom>
            <a:grpFill/>
            <a:ln w="9525" cap="flat">
              <a:noFill/>
              <a:prstDash val="solid"/>
              <a:miter/>
            </a:ln>
          </p:spPr>
          <p:txBody>
            <a:bodyPr rtlCol="0" anchor="ctr"/>
            <a:lstStyle/>
            <a:p>
              <a:endParaRPr lang="en-US" sz="1350"/>
            </a:p>
          </p:txBody>
        </p:sp>
        <p:sp>
          <p:nvSpPr>
            <p:cNvPr id="34" name="Freeform: Shape 33">
              <a:extLst>
                <a:ext uri="{FF2B5EF4-FFF2-40B4-BE49-F238E27FC236}">
                  <a16:creationId xmlns:a16="http://schemas.microsoft.com/office/drawing/2014/main" id="{B777E324-8D3B-414C-A261-6383297D6CFE}"/>
                </a:ext>
              </a:extLst>
            </p:cNvPr>
            <p:cNvSpPr/>
            <p:nvPr/>
          </p:nvSpPr>
          <p:spPr>
            <a:xfrm>
              <a:off x="9570124" y="1745355"/>
              <a:ext cx="123825" cy="161925"/>
            </a:xfrm>
            <a:custGeom>
              <a:avLst/>
              <a:gdLst>
                <a:gd name="connsiteX0" fmla="*/ 61913 w 123825"/>
                <a:gd name="connsiteY0" fmla="*/ 99828 h 161925"/>
                <a:gd name="connsiteX1" fmla="*/ 53769 w 123825"/>
                <a:gd name="connsiteY1" fmla="*/ 95247 h 161925"/>
                <a:gd name="connsiteX2" fmla="*/ 0 w 123825"/>
                <a:gd name="connsiteY2" fmla="*/ 0 h 161925"/>
                <a:gd name="connsiteX3" fmla="*/ 0 w 123825"/>
                <a:gd name="connsiteY3" fmla="*/ 170140 h 161925"/>
                <a:gd name="connsiteX4" fmla="*/ 123825 w 123825"/>
                <a:gd name="connsiteY4" fmla="*/ 108228 h 161925"/>
                <a:gd name="connsiteX5" fmla="*/ 123825 w 123825"/>
                <a:gd name="connsiteY5" fmla="*/ 0 h 161925"/>
                <a:gd name="connsiteX6" fmla="*/ 70056 w 123825"/>
                <a:gd name="connsiteY6" fmla="*/ 95247 h 161925"/>
                <a:gd name="connsiteX7" fmla="*/ 61913 w 123825"/>
                <a:gd name="connsiteY7" fmla="*/ 9982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61925">
                  <a:moveTo>
                    <a:pt x="61913" y="99828"/>
                  </a:moveTo>
                  <a:cubicBezTo>
                    <a:pt x="58582" y="99828"/>
                    <a:pt x="55499" y="98089"/>
                    <a:pt x="53769" y="95247"/>
                  </a:cubicBezTo>
                  <a:cubicBezTo>
                    <a:pt x="51542" y="91575"/>
                    <a:pt x="26605" y="50303"/>
                    <a:pt x="0" y="0"/>
                  </a:cubicBezTo>
                  <a:lnTo>
                    <a:pt x="0" y="170140"/>
                  </a:lnTo>
                  <a:lnTo>
                    <a:pt x="123825" y="108228"/>
                  </a:lnTo>
                  <a:lnTo>
                    <a:pt x="123825" y="0"/>
                  </a:lnTo>
                  <a:cubicBezTo>
                    <a:pt x="97220" y="50303"/>
                    <a:pt x="72283" y="91575"/>
                    <a:pt x="70056" y="95247"/>
                  </a:cubicBezTo>
                  <a:cubicBezTo>
                    <a:pt x="68326" y="98089"/>
                    <a:pt x="65243" y="99828"/>
                    <a:pt x="61913" y="99828"/>
                  </a:cubicBezTo>
                  <a:close/>
                </a:path>
              </a:pathLst>
            </a:custGeom>
            <a:grpFill/>
            <a:ln w="9525" cap="flat">
              <a:noFill/>
              <a:prstDash val="solid"/>
              <a:miter/>
            </a:ln>
          </p:spPr>
          <p:txBody>
            <a:bodyPr rtlCol="0" anchor="ctr"/>
            <a:lstStyle/>
            <a:p>
              <a:endParaRPr lang="en-US" sz="1350"/>
            </a:p>
          </p:txBody>
        </p:sp>
        <p:sp>
          <p:nvSpPr>
            <p:cNvPr id="35" name="Freeform: Shape 34">
              <a:extLst>
                <a:ext uri="{FF2B5EF4-FFF2-40B4-BE49-F238E27FC236}">
                  <a16:creationId xmlns:a16="http://schemas.microsoft.com/office/drawing/2014/main" id="{201257C4-E7AA-A648-ADA0-906158A85598}"/>
                </a:ext>
              </a:extLst>
            </p:cNvPr>
            <p:cNvSpPr/>
            <p:nvPr/>
          </p:nvSpPr>
          <p:spPr>
            <a:xfrm>
              <a:off x="9522499" y="1464184"/>
              <a:ext cx="219075" cy="352425"/>
            </a:xfrm>
            <a:custGeom>
              <a:avLst/>
              <a:gdLst>
                <a:gd name="connsiteX0" fmla="*/ 214447 w 219075"/>
                <a:gd name="connsiteY0" fmla="*/ 136924 h 352425"/>
                <a:gd name="connsiteX1" fmla="*/ 218481 w 219075"/>
                <a:gd name="connsiteY1" fmla="*/ 117640 h 352425"/>
                <a:gd name="connsiteX2" fmla="*/ 219075 w 219075"/>
                <a:gd name="connsiteY2" fmla="*/ 109538 h 352425"/>
                <a:gd name="connsiteX3" fmla="*/ 109538 w 219075"/>
                <a:gd name="connsiteY3" fmla="*/ 0 h 352425"/>
                <a:gd name="connsiteX4" fmla="*/ 0 w 219075"/>
                <a:gd name="connsiteY4" fmla="*/ 109538 h 352425"/>
                <a:gd name="connsiteX5" fmla="*/ 10955 w 219075"/>
                <a:gd name="connsiteY5" fmla="*/ 156752 h 352425"/>
                <a:gd name="connsiteX6" fmla="*/ 21366 w 219075"/>
                <a:gd name="connsiteY6" fmla="*/ 183259 h 352425"/>
                <a:gd name="connsiteX7" fmla="*/ 28575 w 219075"/>
                <a:gd name="connsiteY7" fmla="*/ 199742 h 352425"/>
                <a:gd name="connsiteX8" fmla="*/ 47625 w 219075"/>
                <a:gd name="connsiteY8" fmla="*/ 239597 h 352425"/>
                <a:gd name="connsiteX9" fmla="*/ 109538 w 219075"/>
                <a:gd name="connsiteY9" fmla="*/ 352830 h 352425"/>
                <a:gd name="connsiteX10" fmla="*/ 171450 w 219075"/>
                <a:gd name="connsiteY10" fmla="*/ 239597 h 352425"/>
                <a:gd name="connsiteX11" fmla="*/ 190500 w 219075"/>
                <a:gd name="connsiteY11" fmla="*/ 199742 h 352425"/>
                <a:gd name="connsiteX12" fmla="*/ 214447 w 219075"/>
                <a:gd name="connsiteY12" fmla="*/ 136924 h 352425"/>
                <a:gd name="connsiteX13" fmla="*/ 163169 w 219075"/>
                <a:gd name="connsiteY13" fmla="*/ 129091 h 352425"/>
                <a:gd name="connsiteX14" fmla="*/ 109538 w 219075"/>
                <a:gd name="connsiteY14" fmla="*/ 166688 h 352425"/>
                <a:gd name="connsiteX15" fmla="*/ 92932 w 219075"/>
                <a:gd name="connsiteY15" fmla="*/ 164209 h 352425"/>
                <a:gd name="connsiteX16" fmla="*/ 72602 w 219075"/>
                <a:gd name="connsiteY16" fmla="*/ 153073 h 352425"/>
                <a:gd name="connsiteX17" fmla="*/ 52388 w 219075"/>
                <a:gd name="connsiteY17" fmla="*/ 109538 h 352425"/>
                <a:gd name="connsiteX18" fmla="*/ 109538 w 219075"/>
                <a:gd name="connsiteY18" fmla="*/ 52388 h 352425"/>
                <a:gd name="connsiteX19" fmla="*/ 166514 w 219075"/>
                <a:gd name="connsiteY19" fmla="*/ 106117 h 352425"/>
                <a:gd name="connsiteX20" fmla="*/ 166688 w 219075"/>
                <a:gd name="connsiteY20" fmla="*/ 109538 h 352425"/>
                <a:gd name="connsiteX21" fmla="*/ 163169 w 219075"/>
                <a:gd name="connsiteY21" fmla="*/ 12909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9075" h="352425">
                  <a:moveTo>
                    <a:pt x="214447" y="136924"/>
                  </a:moveTo>
                  <a:cubicBezTo>
                    <a:pt x="216396" y="129855"/>
                    <a:pt x="217773" y="123383"/>
                    <a:pt x="218481" y="117640"/>
                  </a:cubicBezTo>
                  <a:cubicBezTo>
                    <a:pt x="218835" y="114767"/>
                    <a:pt x="219075" y="112018"/>
                    <a:pt x="219075" y="109538"/>
                  </a:cubicBezTo>
                  <a:cubicBezTo>
                    <a:pt x="219075" y="49137"/>
                    <a:pt x="169938" y="0"/>
                    <a:pt x="109538" y="0"/>
                  </a:cubicBezTo>
                  <a:cubicBezTo>
                    <a:pt x="49137" y="0"/>
                    <a:pt x="0" y="49137"/>
                    <a:pt x="0" y="109538"/>
                  </a:cubicBezTo>
                  <a:cubicBezTo>
                    <a:pt x="0" y="121330"/>
                    <a:pt x="4189" y="137806"/>
                    <a:pt x="10955" y="156752"/>
                  </a:cubicBezTo>
                  <a:cubicBezTo>
                    <a:pt x="13958" y="165160"/>
                    <a:pt x="17476" y="174059"/>
                    <a:pt x="21366" y="183259"/>
                  </a:cubicBezTo>
                  <a:cubicBezTo>
                    <a:pt x="23652" y="188665"/>
                    <a:pt x="26058" y="194165"/>
                    <a:pt x="28575" y="199742"/>
                  </a:cubicBezTo>
                  <a:cubicBezTo>
                    <a:pt x="34487" y="212838"/>
                    <a:pt x="40952" y="226280"/>
                    <a:pt x="47625" y="239597"/>
                  </a:cubicBezTo>
                  <a:cubicBezTo>
                    <a:pt x="70959" y="286164"/>
                    <a:pt x="96731" y="331031"/>
                    <a:pt x="109538" y="352830"/>
                  </a:cubicBezTo>
                  <a:cubicBezTo>
                    <a:pt x="122344" y="331031"/>
                    <a:pt x="148116" y="286164"/>
                    <a:pt x="171450" y="239597"/>
                  </a:cubicBezTo>
                  <a:cubicBezTo>
                    <a:pt x="178123" y="226280"/>
                    <a:pt x="184588" y="212838"/>
                    <a:pt x="190500" y="199742"/>
                  </a:cubicBezTo>
                  <a:cubicBezTo>
                    <a:pt x="200863" y="176787"/>
                    <a:pt x="209472" y="154977"/>
                    <a:pt x="214447" y="136924"/>
                  </a:cubicBezTo>
                  <a:close/>
                  <a:moveTo>
                    <a:pt x="163169" y="129091"/>
                  </a:moveTo>
                  <a:cubicBezTo>
                    <a:pt x="155159" y="150988"/>
                    <a:pt x="134176" y="166688"/>
                    <a:pt x="109538" y="166688"/>
                  </a:cubicBezTo>
                  <a:cubicBezTo>
                    <a:pt x="103762" y="166688"/>
                    <a:pt x="98191" y="165810"/>
                    <a:pt x="92932" y="164209"/>
                  </a:cubicBezTo>
                  <a:cubicBezTo>
                    <a:pt x="85370" y="161908"/>
                    <a:pt x="78483" y="158070"/>
                    <a:pt x="72602" y="153073"/>
                  </a:cubicBezTo>
                  <a:cubicBezTo>
                    <a:pt x="60255" y="142582"/>
                    <a:pt x="52388" y="126972"/>
                    <a:pt x="52388" y="109538"/>
                  </a:cubicBezTo>
                  <a:cubicBezTo>
                    <a:pt x="52388" y="78023"/>
                    <a:pt x="78023" y="52388"/>
                    <a:pt x="109538" y="52388"/>
                  </a:cubicBezTo>
                  <a:cubicBezTo>
                    <a:pt x="139897" y="52388"/>
                    <a:pt x="164731" y="76198"/>
                    <a:pt x="166514" y="106117"/>
                  </a:cubicBezTo>
                  <a:cubicBezTo>
                    <a:pt x="166582" y="107255"/>
                    <a:pt x="166688" y="108383"/>
                    <a:pt x="166688" y="109538"/>
                  </a:cubicBezTo>
                  <a:cubicBezTo>
                    <a:pt x="166688" y="116414"/>
                    <a:pt x="165405" y="122980"/>
                    <a:pt x="163169" y="129091"/>
                  </a:cubicBezTo>
                  <a:close/>
                </a:path>
              </a:pathLst>
            </a:custGeom>
            <a:grpFill/>
            <a:ln w="9525" cap="flat">
              <a:noFill/>
              <a:prstDash val="solid"/>
              <a:miter/>
            </a:ln>
          </p:spPr>
          <p:txBody>
            <a:bodyPr rtlCol="0" anchor="ctr"/>
            <a:lstStyle/>
            <a:p>
              <a:endParaRPr lang="en-US" sz="1350"/>
            </a:p>
          </p:txBody>
        </p:sp>
        <p:sp>
          <p:nvSpPr>
            <p:cNvPr id="36" name="Freeform: Shape 35">
              <a:extLst>
                <a:ext uri="{FF2B5EF4-FFF2-40B4-BE49-F238E27FC236}">
                  <a16:creationId xmlns:a16="http://schemas.microsoft.com/office/drawing/2014/main" id="{2BA9D837-ABCE-E044-93CD-B26170008FF1}"/>
                </a:ext>
              </a:extLst>
            </p:cNvPr>
            <p:cNvSpPr/>
            <p:nvPr/>
          </p:nvSpPr>
          <p:spPr>
            <a:xfrm>
              <a:off x="9593936" y="1535621"/>
              <a:ext cx="76200" cy="76200"/>
            </a:xfrm>
            <a:custGeom>
              <a:avLst/>
              <a:gdLst>
                <a:gd name="connsiteX0" fmla="*/ 38100 w 76200"/>
                <a:gd name="connsiteY0" fmla="*/ 0 h 76200"/>
                <a:gd name="connsiteX1" fmla="*/ 0 w 76200"/>
                <a:gd name="connsiteY1" fmla="*/ 38100 h 76200"/>
                <a:gd name="connsiteX2" fmla="*/ 20769 w 76200"/>
                <a:gd name="connsiteY2" fmla="*/ 71834 h 76200"/>
                <a:gd name="connsiteX3" fmla="*/ 38100 w 76200"/>
                <a:gd name="connsiteY3" fmla="*/ 76200 h 76200"/>
                <a:gd name="connsiteX4" fmla="*/ 75559 w 76200"/>
                <a:gd name="connsiteY4" fmla="*/ 44439 h 76200"/>
                <a:gd name="connsiteX5" fmla="*/ 76200 w 76200"/>
                <a:gd name="connsiteY5" fmla="*/ 38100 h 76200"/>
                <a:gd name="connsiteX6" fmla="*/ 38100 w 7620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76200">
                  <a:moveTo>
                    <a:pt x="38100" y="0"/>
                  </a:moveTo>
                  <a:cubicBezTo>
                    <a:pt x="17092" y="0"/>
                    <a:pt x="0" y="17092"/>
                    <a:pt x="0" y="38100"/>
                  </a:cubicBezTo>
                  <a:cubicBezTo>
                    <a:pt x="0" y="52835"/>
                    <a:pt x="8498" y="65498"/>
                    <a:pt x="20769" y="71834"/>
                  </a:cubicBezTo>
                  <a:cubicBezTo>
                    <a:pt x="25992" y="74531"/>
                    <a:pt x="31827" y="76200"/>
                    <a:pt x="38100" y="76200"/>
                  </a:cubicBezTo>
                  <a:cubicBezTo>
                    <a:pt x="56937" y="76200"/>
                    <a:pt x="72518" y="62424"/>
                    <a:pt x="75559" y="44439"/>
                  </a:cubicBezTo>
                  <a:cubicBezTo>
                    <a:pt x="75909" y="42366"/>
                    <a:pt x="76200" y="40271"/>
                    <a:pt x="76200" y="38100"/>
                  </a:cubicBezTo>
                  <a:cubicBezTo>
                    <a:pt x="76200" y="17092"/>
                    <a:pt x="59108" y="0"/>
                    <a:pt x="38100" y="0"/>
                  </a:cubicBezTo>
                  <a:close/>
                </a:path>
              </a:pathLst>
            </a:custGeom>
            <a:grpFill/>
            <a:ln w="9525" cap="flat">
              <a:noFill/>
              <a:prstDash val="solid"/>
              <a:miter/>
            </a:ln>
          </p:spPr>
          <p:txBody>
            <a:bodyPr rtlCol="0" anchor="ctr"/>
            <a:lstStyle/>
            <a:p>
              <a:endParaRPr lang="en-US" sz="1350"/>
            </a:p>
          </p:txBody>
        </p:sp>
        <p:sp>
          <p:nvSpPr>
            <p:cNvPr id="37" name="Freeform: Shape 36">
              <a:extLst>
                <a:ext uri="{FF2B5EF4-FFF2-40B4-BE49-F238E27FC236}">
                  <a16:creationId xmlns:a16="http://schemas.microsoft.com/office/drawing/2014/main" id="{0AA0BCC1-0419-8347-AEBB-EF3F3BFF2D93}"/>
                </a:ext>
              </a:extLst>
            </p:cNvPr>
            <p:cNvSpPr/>
            <p:nvPr/>
          </p:nvSpPr>
          <p:spPr>
            <a:xfrm>
              <a:off x="9427249" y="1589134"/>
              <a:ext cx="123825" cy="323850"/>
            </a:xfrm>
            <a:custGeom>
              <a:avLst/>
              <a:gdLst>
                <a:gd name="connsiteX0" fmla="*/ 0 w 123825"/>
                <a:gd name="connsiteY0" fmla="*/ 0 h 323850"/>
                <a:gd name="connsiteX1" fmla="*/ 0 w 123825"/>
                <a:gd name="connsiteY1" fmla="*/ 264449 h 323850"/>
                <a:gd name="connsiteX2" fmla="*/ 123825 w 123825"/>
                <a:gd name="connsiteY2" fmla="*/ 326361 h 323850"/>
                <a:gd name="connsiteX3" fmla="*/ 123825 w 123825"/>
                <a:gd name="connsiteY3" fmla="*/ 119058 h 323850"/>
                <a:gd name="connsiteX4" fmla="*/ 91230 w 123825"/>
                <a:gd name="connsiteY4" fmla="*/ 45615 h 323850"/>
                <a:gd name="connsiteX5" fmla="*/ 0 w 123825"/>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323850">
                  <a:moveTo>
                    <a:pt x="0" y="0"/>
                  </a:moveTo>
                  <a:lnTo>
                    <a:pt x="0" y="264449"/>
                  </a:lnTo>
                  <a:lnTo>
                    <a:pt x="123825" y="326361"/>
                  </a:lnTo>
                  <a:lnTo>
                    <a:pt x="123825" y="119058"/>
                  </a:lnTo>
                  <a:cubicBezTo>
                    <a:pt x="111473" y="94076"/>
                    <a:pt x="99893" y="68617"/>
                    <a:pt x="91230" y="45615"/>
                  </a:cubicBezTo>
                  <a:lnTo>
                    <a:pt x="0" y="0"/>
                  </a:lnTo>
                  <a:close/>
                </a:path>
              </a:pathLst>
            </a:custGeom>
            <a:grpFill/>
            <a:ln w="9525" cap="flat">
              <a:noFill/>
              <a:prstDash val="solid"/>
              <a:miter/>
            </a:ln>
          </p:spPr>
          <p:txBody>
            <a:bodyPr rtlCol="0" anchor="ctr"/>
            <a:lstStyle/>
            <a:p>
              <a:endParaRPr lang="en-US" sz="1350"/>
            </a:p>
          </p:txBody>
        </p:sp>
        <p:sp>
          <p:nvSpPr>
            <p:cNvPr id="38" name="Freeform: Shape 37">
              <a:extLst>
                <a:ext uri="{FF2B5EF4-FFF2-40B4-BE49-F238E27FC236}">
                  <a16:creationId xmlns:a16="http://schemas.microsoft.com/office/drawing/2014/main" id="{C0BF0EBD-2043-FE4B-9542-5364AB232441}"/>
                </a:ext>
              </a:extLst>
            </p:cNvPr>
            <p:cNvSpPr/>
            <p:nvPr/>
          </p:nvSpPr>
          <p:spPr>
            <a:xfrm>
              <a:off x="9712999" y="1609675"/>
              <a:ext cx="123825" cy="304800"/>
            </a:xfrm>
            <a:custGeom>
              <a:avLst/>
              <a:gdLst>
                <a:gd name="connsiteX0" fmla="*/ 0 w 123825"/>
                <a:gd name="connsiteY0" fmla="*/ 98518 h 304800"/>
                <a:gd name="connsiteX1" fmla="*/ 0 w 123825"/>
                <a:gd name="connsiteY1" fmla="*/ 243908 h 304800"/>
                <a:gd name="connsiteX2" fmla="*/ 123825 w 123825"/>
                <a:gd name="connsiteY2" fmla="*/ 305821 h 304800"/>
                <a:gd name="connsiteX3" fmla="*/ 123825 w 123825"/>
                <a:gd name="connsiteY3" fmla="*/ 41372 h 304800"/>
                <a:gd name="connsiteX4" fmla="*/ 41082 w 123825"/>
                <a:gd name="connsiteY4" fmla="*/ 0 h 304800"/>
                <a:gd name="connsiteX5" fmla="*/ 0 w 123825"/>
                <a:gd name="connsiteY5" fmla="*/ 9851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304800">
                  <a:moveTo>
                    <a:pt x="0" y="98518"/>
                  </a:moveTo>
                  <a:lnTo>
                    <a:pt x="0" y="243908"/>
                  </a:lnTo>
                  <a:lnTo>
                    <a:pt x="123825" y="305821"/>
                  </a:lnTo>
                  <a:lnTo>
                    <a:pt x="123825" y="41372"/>
                  </a:lnTo>
                  <a:lnTo>
                    <a:pt x="41082" y="0"/>
                  </a:lnTo>
                  <a:cubicBezTo>
                    <a:pt x="32663" y="28566"/>
                    <a:pt x="17069" y="63992"/>
                    <a:pt x="0" y="98518"/>
                  </a:cubicBezTo>
                  <a:close/>
                </a:path>
              </a:pathLst>
            </a:custGeom>
            <a:grpFill/>
            <a:ln w="9525" cap="flat">
              <a:noFill/>
              <a:prstDash val="solid"/>
              <a:miter/>
            </a:ln>
          </p:spPr>
          <p:txBody>
            <a:bodyPr rtlCol="0" anchor="ctr"/>
            <a:lstStyle/>
            <a:p>
              <a:endParaRPr lang="en-US" sz="1350"/>
            </a:p>
          </p:txBody>
        </p:sp>
        <p:sp>
          <p:nvSpPr>
            <p:cNvPr id="39" name="Freeform: Shape 38">
              <a:extLst>
                <a:ext uri="{FF2B5EF4-FFF2-40B4-BE49-F238E27FC236}">
                  <a16:creationId xmlns:a16="http://schemas.microsoft.com/office/drawing/2014/main" id="{E5DD097A-9475-134F-A806-CF6DF567869C}"/>
                </a:ext>
              </a:extLst>
            </p:cNvPr>
            <p:cNvSpPr/>
            <p:nvPr/>
          </p:nvSpPr>
          <p:spPr>
            <a:xfrm>
              <a:off x="9855874" y="1589134"/>
              <a:ext cx="123825" cy="323850"/>
            </a:xfrm>
            <a:custGeom>
              <a:avLst/>
              <a:gdLst>
                <a:gd name="connsiteX0" fmla="*/ 0 w 123825"/>
                <a:gd name="connsiteY0" fmla="*/ 326361 h 323850"/>
                <a:gd name="connsiteX1" fmla="*/ 123825 w 123825"/>
                <a:gd name="connsiteY1" fmla="*/ 264449 h 323850"/>
                <a:gd name="connsiteX2" fmla="*/ 123825 w 123825"/>
                <a:gd name="connsiteY2" fmla="*/ 0 h 323850"/>
                <a:gd name="connsiteX3" fmla="*/ 0 w 123825"/>
                <a:gd name="connsiteY3" fmla="*/ 61913 h 323850"/>
              </a:gdLst>
              <a:ahLst/>
              <a:cxnLst>
                <a:cxn ang="0">
                  <a:pos x="connsiteX0" y="connsiteY0"/>
                </a:cxn>
                <a:cxn ang="0">
                  <a:pos x="connsiteX1" y="connsiteY1"/>
                </a:cxn>
                <a:cxn ang="0">
                  <a:pos x="connsiteX2" y="connsiteY2"/>
                </a:cxn>
                <a:cxn ang="0">
                  <a:pos x="connsiteX3" y="connsiteY3"/>
                </a:cxn>
              </a:cxnLst>
              <a:rect l="l" t="t" r="r" b="b"/>
              <a:pathLst>
                <a:path w="123825" h="323850">
                  <a:moveTo>
                    <a:pt x="0" y="326361"/>
                  </a:moveTo>
                  <a:lnTo>
                    <a:pt x="123825" y="264449"/>
                  </a:lnTo>
                  <a:lnTo>
                    <a:pt x="123825" y="0"/>
                  </a:lnTo>
                  <a:lnTo>
                    <a:pt x="0" y="61913"/>
                  </a:lnTo>
                  <a:close/>
                </a:path>
              </a:pathLst>
            </a:custGeom>
            <a:grpFill/>
            <a:ln w="9525"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192364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F948A84-E1F2-4993-96D5-01609D45884D}"/>
              </a:ext>
            </a:extLst>
          </p:cNvPr>
          <p:cNvSpPr/>
          <p:nvPr/>
        </p:nvSpPr>
        <p:spPr>
          <a:xfrm>
            <a:off x="0" y="2524977"/>
            <a:ext cx="9144000" cy="2700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2433850" y="513627"/>
            <a:ext cx="4276300" cy="558199"/>
            <a:chOff x="3245133" y="372422"/>
            <a:chExt cx="5701734" cy="744265"/>
          </a:xfrm>
        </p:grpSpPr>
        <p:sp>
          <p:nvSpPr>
            <p:cNvPr id="8" name="Rectangle 7">
              <a:extLst>
                <a:ext uri="{FF2B5EF4-FFF2-40B4-BE49-F238E27FC236}">
                  <a16:creationId xmlns:a16="http://schemas.microsoft.com/office/drawing/2014/main" id="{658A80AB-8E50-9B4A-9DE4-3589859BC307}"/>
                </a:ext>
              </a:extLst>
            </p:cNvPr>
            <p:cNvSpPr/>
            <p:nvPr/>
          </p:nvSpPr>
          <p:spPr>
            <a:xfrm>
              <a:off x="3245133" y="501134"/>
              <a:ext cx="5701734"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OPEN DATA </a:t>
              </a:r>
              <a:r>
                <a:rPr lang="en-US" sz="2400" b="1" dirty="0">
                  <a:solidFill>
                    <a:schemeClr val="tx1">
                      <a:lumMod val="85000"/>
                      <a:lumOff val="15000"/>
                    </a:schemeClr>
                  </a:solidFill>
                  <a:latin typeface="Lato" panose="020F0502020204030203" pitchFamily="34" charset="77"/>
                  <a:sym typeface="Calibri"/>
                </a:rPr>
                <a:t>FOR PLANNING</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1" name="pasted-image.pdf">
            <a:extLst>
              <a:ext uri="{FF2B5EF4-FFF2-40B4-BE49-F238E27FC236}">
                <a16:creationId xmlns:a16="http://schemas.microsoft.com/office/drawing/2014/main" id="{E9BC022D-74EB-4EF2-85DE-2A995D5041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9167" y="3073454"/>
            <a:ext cx="3040755" cy="1960605"/>
          </a:xfrm>
          <a:prstGeom prst="rect">
            <a:avLst/>
          </a:prstGeom>
          <a:ln w="12700">
            <a:miter lim="400000"/>
          </a:ln>
        </p:spPr>
      </p:pic>
      <p:sp>
        <p:nvSpPr>
          <p:cNvPr id="13" name="TextBox 12">
            <a:extLst>
              <a:ext uri="{FF2B5EF4-FFF2-40B4-BE49-F238E27FC236}">
                <a16:creationId xmlns:a16="http://schemas.microsoft.com/office/drawing/2014/main" id="{61BC0F9D-BBF6-423E-BABA-90FA621DCB53}"/>
              </a:ext>
            </a:extLst>
          </p:cNvPr>
          <p:cNvSpPr txBox="1"/>
          <p:nvPr/>
        </p:nvSpPr>
        <p:spPr>
          <a:xfrm>
            <a:off x="1803408" y="2616366"/>
            <a:ext cx="1260281" cy="253916"/>
          </a:xfrm>
          <a:prstGeom prst="rect">
            <a:avLst/>
          </a:prstGeom>
          <a:noFill/>
        </p:spPr>
        <p:txBody>
          <a:bodyPr wrap="none" rtlCol="0">
            <a:spAutoFit/>
          </a:bodyPr>
          <a:lstStyle/>
          <a:p>
            <a:pPr algn="ctr"/>
            <a:r>
              <a:rPr lang="en-US" sz="1050" b="1" dirty="0">
                <a:latin typeface="Lato Black" panose="020F0502020204030203" pitchFamily="34" charset="77"/>
              </a:rPr>
              <a:t>Open Street Map</a:t>
            </a:r>
          </a:p>
        </p:txBody>
      </p:sp>
      <p:sp>
        <p:nvSpPr>
          <p:cNvPr id="14" name="TextBox 13">
            <a:extLst>
              <a:ext uri="{FF2B5EF4-FFF2-40B4-BE49-F238E27FC236}">
                <a16:creationId xmlns:a16="http://schemas.microsoft.com/office/drawing/2014/main" id="{ED1B3B88-DC28-4E39-A61B-C34B0F11311C}"/>
              </a:ext>
            </a:extLst>
          </p:cNvPr>
          <p:cNvSpPr txBox="1"/>
          <p:nvPr/>
        </p:nvSpPr>
        <p:spPr>
          <a:xfrm>
            <a:off x="6402034" y="2616366"/>
            <a:ext cx="1015022" cy="253916"/>
          </a:xfrm>
          <a:prstGeom prst="rect">
            <a:avLst/>
          </a:prstGeom>
          <a:noFill/>
        </p:spPr>
        <p:txBody>
          <a:bodyPr wrap="none" rtlCol="0">
            <a:spAutoFit/>
          </a:bodyPr>
          <a:lstStyle/>
          <a:p>
            <a:pPr algn="ctr"/>
            <a:r>
              <a:rPr lang="en-US" sz="1050" b="1" dirty="0" err="1">
                <a:latin typeface="Lato Black" panose="020F0502020204030203" pitchFamily="34" charset="77"/>
              </a:rPr>
              <a:t>UrbanCanvas</a:t>
            </a:r>
            <a:endParaRPr lang="en-US" sz="1050" b="1" dirty="0">
              <a:latin typeface="Lato Black" panose="020F0502020204030203" pitchFamily="34" charset="77"/>
            </a:endParaRPr>
          </a:p>
        </p:txBody>
      </p:sp>
      <p:sp>
        <p:nvSpPr>
          <p:cNvPr id="15" name="Rectangle: Rounded Corners 14">
            <a:extLst>
              <a:ext uri="{FF2B5EF4-FFF2-40B4-BE49-F238E27FC236}">
                <a16:creationId xmlns:a16="http://schemas.microsoft.com/office/drawing/2014/main" id="{3E9B8187-0E3D-449E-92EC-A1FA4F0F8D62}"/>
              </a:ext>
            </a:extLst>
          </p:cNvPr>
          <p:cNvSpPr/>
          <p:nvPr/>
        </p:nvSpPr>
        <p:spPr>
          <a:xfrm>
            <a:off x="1258654" y="1266052"/>
            <a:ext cx="1517100" cy="1134437"/>
          </a:xfrm>
          <a:prstGeom prst="roundRect">
            <a:avLst>
              <a:gd name="adj" fmla="val 5464"/>
            </a:avLst>
          </a:prstGeom>
          <a:solidFill>
            <a:schemeClr val="bg1"/>
          </a:solidFill>
          <a:ln>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17" name="TextBox 16">
            <a:extLst>
              <a:ext uri="{FF2B5EF4-FFF2-40B4-BE49-F238E27FC236}">
                <a16:creationId xmlns:a16="http://schemas.microsoft.com/office/drawing/2014/main" id="{A0C36911-19EE-4FA6-83F9-2FC7B8C18AA9}"/>
              </a:ext>
            </a:extLst>
          </p:cNvPr>
          <p:cNvSpPr txBox="1"/>
          <p:nvPr/>
        </p:nvSpPr>
        <p:spPr>
          <a:xfrm>
            <a:off x="1143276" y="1679251"/>
            <a:ext cx="1747856" cy="369332"/>
          </a:xfrm>
          <a:prstGeom prst="rect">
            <a:avLst/>
          </a:prstGeom>
          <a:noFill/>
        </p:spPr>
        <p:txBody>
          <a:bodyPr wrap="square" rtlCol="0">
            <a:spAutoFit/>
          </a:bodyPr>
          <a:lstStyle/>
          <a:p>
            <a:pPr algn="ctr"/>
            <a:r>
              <a:rPr lang="en-US" sz="900" b="1" dirty="0">
                <a:latin typeface="Lato" panose="020F0502020204030203" pitchFamily="34" charset="0"/>
              </a:rPr>
              <a:t>Parcel Boundaries</a:t>
            </a:r>
          </a:p>
          <a:p>
            <a:pPr algn="ctr"/>
            <a:r>
              <a:rPr lang="en-US" sz="900" dirty="0">
                <a:latin typeface="Lato" panose="020F0502020204030203" pitchFamily="34" charset="0"/>
              </a:rPr>
              <a:t>Zoning/Land use</a:t>
            </a:r>
          </a:p>
        </p:txBody>
      </p:sp>
      <p:sp>
        <p:nvSpPr>
          <p:cNvPr id="38" name="Rectangle: Top Corners Rounded 37">
            <a:extLst>
              <a:ext uri="{FF2B5EF4-FFF2-40B4-BE49-F238E27FC236}">
                <a16:creationId xmlns:a16="http://schemas.microsoft.com/office/drawing/2014/main" id="{66B44D34-B91D-476D-8168-BCFCD6FF1CF8}"/>
              </a:ext>
            </a:extLst>
          </p:cNvPr>
          <p:cNvSpPr/>
          <p:nvPr/>
        </p:nvSpPr>
        <p:spPr>
          <a:xfrm>
            <a:off x="1304502" y="1308305"/>
            <a:ext cx="1432263" cy="266006"/>
          </a:xfrm>
          <a:prstGeom prst="round2SameRect">
            <a:avLst>
              <a:gd name="adj1" fmla="val 18348"/>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89B3A78C-0A26-4E1D-96B2-FB9C0A444137}"/>
              </a:ext>
            </a:extLst>
          </p:cNvPr>
          <p:cNvSpPr/>
          <p:nvPr/>
        </p:nvSpPr>
        <p:spPr>
          <a:xfrm>
            <a:off x="1733311" y="1316233"/>
            <a:ext cx="567784" cy="253916"/>
          </a:xfrm>
          <a:prstGeom prst="rect">
            <a:avLst/>
          </a:prstGeom>
        </p:spPr>
        <p:txBody>
          <a:bodyPr wrap="none">
            <a:spAutoFit/>
          </a:bodyPr>
          <a:lstStyle/>
          <a:p>
            <a:pPr algn="ctr"/>
            <a:r>
              <a:rPr lang="en-US" sz="1050" b="1" dirty="0">
                <a:solidFill>
                  <a:schemeClr val="bg1"/>
                </a:solidFill>
                <a:latin typeface="Lato" panose="020F0502020204030203" pitchFamily="34" charset="0"/>
              </a:rPr>
              <a:t>Parcel</a:t>
            </a:r>
          </a:p>
        </p:txBody>
      </p:sp>
      <p:sp>
        <p:nvSpPr>
          <p:cNvPr id="22" name="Rectangle: Rounded Corners 21">
            <a:extLst>
              <a:ext uri="{FF2B5EF4-FFF2-40B4-BE49-F238E27FC236}">
                <a16:creationId xmlns:a16="http://schemas.microsoft.com/office/drawing/2014/main" id="{EE8C75B8-92CA-43E6-9825-7291922AA339}"/>
              </a:ext>
            </a:extLst>
          </p:cNvPr>
          <p:cNvSpPr/>
          <p:nvPr/>
        </p:nvSpPr>
        <p:spPr>
          <a:xfrm>
            <a:off x="3014174" y="1266052"/>
            <a:ext cx="1483737" cy="1134437"/>
          </a:xfrm>
          <a:prstGeom prst="roundRect">
            <a:avLst>
              <a:gd name="adj" fmla="val 7948"/>
            </a:avLst>
          </a:prstGeom>
          <a:solidFill>
            <a:schemeClr val="bg1"/>
          </a:solidFill>
          <a:ln>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23" name="TextBox 22">
            <a:extLst>
              <a:ext uri="{FF2B5EF4-FFF2-40B4-BE49-F238E27FC236}">
                <a16:creationId xmlns:a16="http://schemas.microsoft.com/office/drawing/2014/main" id="{7488469F-8AC8-459E-B568-34E996406BAB}"/>
              </a:ext>
            </a:extLst>
          </p:cNvPr>
          <p:cNvSpPr txBox="1"/>
          <p:nvPr/>
        </p:nvSpPr>
        <p:spPr>
          <a:xfrm>
            <a:off x="3069528" y="1679252"/>
            <a:ext cx="1373028" cy="646331"/>
          </a:xfrm>
          <a:prstGeom prst="rect">
            <a:avLst/>
          </a:prstGeom>
          <a:noFill/>
        </p:spPr>
        <p:txBody>
          <a:bodyPr wrap="square" rtlCol="0">
            <a:spAutoFit/>
          </a:bodyPr>
          <a:lstStyle/>
          <a:p>
            <a:pPr algn="ctr"/>
            <a:r>
              <a:rPr lang="en-US" sz="900" b="1" dirty="0">
                <a:latin typeface="Lato" panose="020F0502020204030203" pitchFamily="34" charset="0"/>
              </a:rPr>
              <a:t>Number of Stories</a:t>
            </a:r>
          </a:p>
          <a:p>
            <a:pPr algn="ctr"/>
            <a:r>
              <a:rPr lang="en-US" sz="900" b="1" dirty="0">
                <a:latin typeface="Lato" panose="020F0502020204030203" pitchFamily="34" charset="0"/>
              </a:rPr>
              <a:t>Parcel Identifier</a:t>
            </a:r>
          </a:p>
          <a:p>
            <a:pPr algn="ctr"/>
            <a:r>
              <a:rPr lang="en-US" sz="900" dirty="0">
                <a:latin typeface="Lato" panose="020F0502020204030203" pitchFamily="34" charset="0"/>
              </a:rPr>
              <a:t>Footprint Geometry</a:t>
            </a:r>
          </a:p>
          <a:p>
            <a:pPr algn="ctr"/>
            <a:r>
              <a:rPr lang="en-US" sz="900" dirty="0">
                <a:latin typeface="Lato" panose="020F0502020204030203" pitchFamily="34" charset="0"/>
              </a:rPr>
              <a:t>Structure Type</a:t>
            </a:r>
          </a:p>
        </p:txBody>
      </p:sp>
      <p:sp>
        <p:nvSpPr>
          <p:cNvPr id="40" name="Rectangle: Top Corners Rounded 39">
            <a:extLst>
              <a:ext uri="{FF2B5EF4-FFF2-40B4-BE49-F238E27FC236}">
                <a16:creationId xmlns:a16="http://schemas.microsoft.com/office/drawing/2014/main" id="{56340FBE-04E6-49E9-8FB4-DC55EE4EAA99}"/>
              </a:ext>
            </a:extLst>
          </p:cNvPr>
          <p:cNvSpPr/>
          <p:nvPr/>
        </p:nvSpPr>
        <p:spPr>
          <a:xfrm>
            <a:off x="3045875" y="1308305"/>
            <a:ext cx="1432263" cy="266006"/>
          </a:xfrm>
          <a:prstGeom prst="round2SameRect">
            <a:avLst>
              <a:gd name="adj1" fmla="val 28943"/>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28CE9B83-B784-4F09-9430-2ABA7C2B2F3A}"/>
              </a:ext>
            </a:extLst>
          </p:cNvPr>
          <p:cNvSpPr/>
          <p:nvPr/>
        </p:nvSpPr>
        <p:spPr>
          <a:xfrm>
            <a:off x="3397611" y="1316233"/>
            <a:ext cx="716863" cy="253916"/>
          </a:xfrm>
          <a:prstGeom prst="rect">
            <a:avLst/>
          </a:prstGeom>
        </p:spPr>
        <p:txBody>
          <a:bodyPr wrap="none">
            <a:spAutoFit/>
          </a:bodyPr>
          <a:lstStyle/>
          <a:p>
            <a:pPr algn="ctr"/>
            <a:r>
              <a:rPr lang="en-US" sz="1050" b="1" dirty="0">
                <a:solidFill>
                  <a:schemeClr val="bg1"/>
                </a:solidFill>
                <a:latin typeface="Lato" panose="020F0502020204030203" pitchFamily="34" charset="0"/>
              </a:rPr>
              <a:t>Building</a:t>
            </a:r>
          </a:p>
        </p:txBody>
      </p:sp>
      <p:sp>
        <p:nvSpPr>
          <p:cNvPr id="26" name="Rectangle: Rounded Corners 25">
            <a:extLst>
              <a:ext uri="{FF2B5EF4-FFF2-40B4-BE49-F238E27FC236}">
                <a16:creationId xmlns:a16="http://schemas.microsoft.com/office/drawing/2014/main" id="{2D0D249E-513A-4CBA-BCCC-25BF1A5FF16A}"/>
              </a:ext>
            </a:extLst>
          </p:cNvPr>
          <p:cNvSpPr/>
          <p:nvPr/>
        </p:nvSpPr>
        <p:spPr>
          <a:xfrm>
            <a:off x="4759052" y="1266052"/>
            <a:ext cx="1476540" cy="1134437"/>
          </a:xfrm>
          <a:prstGeom prst="roundRect">
            <a:avLst>
              <a:gd name="adj" fmla="val 5464"/>
            </a:avLst>
          </a:prstGeom>
          <a:solidFill>
            <a:schemeClr val="bg1"/>
          </a:solidFill>
          <a:ln>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27" name="TextBox 26">
            <a:extLst>
              <a:ext uri="{FF2B5EF4-FFF2-40B4-BE49-F238E27FC236}">
                <a16:creationId xmlns:a16="http://schemas.microsoft.com/office/drawing/2014/main" id="{6CF8A91B-0BC9-487C-9961-7E0A19D71088}"/>
              </a:ext>
            </a:extLst>
          </p:cNvPr>
          <p:cNvSpPr txBox="1"/>
          <p:nvPr/>
        </p:nvSpPr>
        <p:spPr>
          <a:xfrm>
            <a:off x="4879079" y="1679252"/>
            <a:ext cx="1236486" cy="646331"/>
          </a:xfrm>
          <a:prstGeom prst="rect">
            <a:avLst/>
          </a:prstGeom>
          <a:noFill/>
        </p:spPr>
        <p:txBody>
          <a:bodyPr wrap="square" rtlCol="0">
            <a:spAutoFit/>
          </a:bodyPr>
          <a:lstStyle/>
          <a:p>
            <a:pPr algn="ctr"/>
            <a:r>
              <a:rPr lang="en-US" sz="900" b="1" dirty="0">
                <a:latin typeface="Lato" panose="020F0502020204030203" pitchFamily="34" charset="0"/>
              </a:rPr>
              <a:t>Types</a:t>
            </a:r>
          </a:p>
          <a:p>
            <a:pPr algn="ctr"/>
            <a:r>
              <a:rPr lang="en-US" sz="900" dirty="0">
                <a:latin typeface="Lato" panose="020F0502020204030203" pitchFamily="34" charset="0"/>
              </a:rPr>
              <a:t>Setbacks</a:t>
            </a:r>
          </a:p>
          <a:p>
            <a:pPr algn="ctr"/>
            <a:r>
              <a:rPr lang="en-US" sz="900" dirty="0">
                <a:latin typeface="Lato" panose="020F0502020204030203" pitchFamily="34" charset="0"/>
              </a:rPr>
              <a:t>Density</a:t>
            </a:r>
          </a:p>
          <a:p>
            <a:pPr algn="ctr"/>
            <a:r>
              <a:rPr lang="en-US" sz="900" dirty="0">
                <a:latin typeface="Lato" panose="020F0502020204030203" pitchFamily="34" charset="0"/>
              </a:rPr>
              <a:t>Allowed uses</a:t>
            </a:r>
          </a:p>
        </p:txBody>
      </p:sp>
      <p:sp>
        <p:nvSpPr>
          <p:cNvPr id="41" name="Rectangle: Top Corners Rounded 40">
            <a:extLst>
              <a:ext uri="{FF2B5EF4-FFF2-40B4-BE49-F238E27FC236}">
                <a16:creationId xmlns:a16="http://schemas.microsoft.com/office/drawing/2014/main" id="{B656EC61-14D4-468E-B8FB-1B0FA088AB52}"/>
              </a:ext>
            </a:extLst>
          </p:cNvPr>
          <p:cNvSpPr/>
          <p:nvPr/>
        </p:nvSpPr>
        <p:spPr>
          <a:xfrm>
            <a:off x="4790585" y="1308305"/>
            <a:ext cx="1432263" cy="266006"/>
          </a:xfrm>
          <a:prstGeom prst="round2SameRect">
            <a:avLst>
              <a:gd name="adj1" fmla="val 11284"/>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4FAD00E2-3805-4D77-A0EB-C8A52DA8145C}"/>
              </a:ext>
            </a:extLst>
          </p:cNvPr>
          <p:cNvSpPr/>
          <p:nvPr/>
        </p:nvSpPr>
        <p:spPr>
          <a:xfrm>
            <a:off x="5180569" y="1316233"/>
            <a:ext cx="633507" cy="253916"/>
          </a:xfrm>
          <a:prstGeom prst="rect">
            <a:avLst/>
          </a:prstGeom>
        </p:spPr>
        <p:txBody>
          <a:bodyPr wrap="none">
            <a:spAutoFit/>
          </a:bodyPr>
          <a:lstStyle/>
          <a:p>
            <a:pPr algn="ctr"/>
            <a:r>
              <a:rPr lang="en-US" sz="1050" b="1" dirty="0">
                <a:solidFill>
                  <a:schemeClr val="bg1"/>
                </a:solidFill>
                <a:latin typeface="Lato" panose="020F0502020204030203" pitchFamily="34" charset="0"/>
              </a:rPr>
              <a:t>Zoning</a:t>
            </a:r>
          </a:p>
        </p:txBody>
      </p:sp>
      <p:sp>
        <p:nvSpPr>
          <p:cNvPr id="30" name="Rectangle: Rounded Corners 29">
            <a:extLst>
              <a:ext uri="{FF2B5EF4-FFF2-40B4-BE49-F238E27FC236}">
                <a16:creationId xmlns:a16="http://schemas.microsoft.com/office/drawing/2014/main" id="{E30BB049-F822-4FC3-9EAF-4445946CA344}"/>
              </a:ext>
            </a:extLst>
          </p:cNvPr>
          <p:cNvSpPr/>
          <p:nvPr/>
        </p:nvSpPr>
        <p:spPr>
          <a:xfrm>
            <a:off x="6476590" y="1266053"/>
            <a:ext cx="1953332" cy="1123649"/>
          </a:xfrm>
          <a:prstGeom prst="roundRect">
            <a:avLst>
              <a:gd name="adj" fmla="val 7056"/>
            </a:avLst>
          </a:prstGeom>
          <a:solidFill>
            <a:schemeClr val="bg1"/>
          </a:solidFill>
          <a:ln>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31" name="TextBox 30">
            <a:extLst>
              <a:ext uri="{FF2B5EF4-FFF2-40B4-BE49-F238E27FC236}">
                <a16:creationId xmlns:a16="http://schemas.microsoft.com/office/drawing/2014/main" id="{A0CE1CA3-1DCC-4BC8-A684-0171F4D861AF}"/>
              </a:ext>
            </a:extLst>
          </p:cNvPr>
          <p:cNvSpPr txBox="1"/>
          <p:nvPr/>
        </p:nvSpPr>
        <p:spPr>
          <a:xfrm>
            <a:off x="6487508" y="1679252"/>
            <a:ext cx="1931496" cy="507831"/>
          </a:xfrm>
          <a:prstGeom prst="rect">
            <a:avLst/>
          </a:prstGeom>
          <a:noFill/>
        </p:spPr>
        <p:txBody>
          <a:bodyPr wrap="square" rtlCol="0">
            <a:spAutoFit/>
          </a:bodyPr>
          <a:lstStyle/>
          <a:p>
            <a:pPr algn="ctr"/>
            <a:r>
              <a:rPr lang="en-US" sz="900" b="1" dirty="0">
                <a:latin typeface="Lato" panose="020F0502020204030203" pitchFamily="34" charset="0"/>
              </a:rPr>
              <a:t>Geometry or Associated Parcels</a:t>
            </a:r>
          </a:p>
          <a:p>
            <a:pPr algn="ctr"/>
            <a:r>
              <a:rPr lang="en-US" sz="900" dirty="0">
                <a:latin typeface="Lato" panose="020F0502020204030203" pitchFamily="34" charset="0"/>
              </a:rPr>
              <a:t>Non residential Square footage</a:t>
            </a:r>
          </a:p>
          <a:p>
            <a:pPr algn="ctr"/>
            <a:r>
              <a:rPr lang="en-US" sz="900" dirty="0">
                <a:latin typeface="Lato" panose="020F0502020204030203" pitchFamily="34" charset="0"/>
              </a:rPr>
              <a:t>Use/Structure Type</a:t>
            </a:r>
          </a:p>
        </p:txBody>
      </p:sp>
      <p:sp>
        <p:nvSpPr>
          <p:cNvPr id="42" name="Rectangle: Top Corners Rounded 41">
            <a:extLst>
              <a:ext uri="{FF2B5EF4-FFF2-40B4-BE49-F238E27FC236}">
                <a16:creationId xmlns:a16="http://schemas.microsoft.com/office/drawing/2014/main" id="{AA7D2E65-3964-45B5-807C-233222B66546}"/>
              </a:ext>
            </a:extLst>
          </p:cNvPr>
          <p:cNvSpPr/>
          <p:nvPr/>
        </p:nvSpPr>
        <p:spPr>
          <a:xfrm>
            <a:off x="6511049" y="1308305"/>
            <a:ext cx="1875789" cy="266006"/>
          </a:xfrm>
          <a:prstGeom prst="round2SameRect">
            <a:avLst>
              <a:gd name="adj1" fmla="val 28943"/>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CC097DF7-C292-4021-B1F7-8A0620A95F2B}"/>
              </a:ext>
            </a:extLst>
          </p:cNvPr>
          <p:cNvSpPr/>
          <p:nvPr/>
        </p:nvSpPr>
        <p:spPr>
          <a:xfrm>
            <a:off x="6664418" y="1316233"/>
            <a:ext cx="1577676" cy="253916"/>
          </a:xfrm>
          <a:prstGeom prst="rect">
            <a:avLst/>
          </a:prstGeom>
        </p:spPr>
        <p:txBody>
          <a:bodyPr wrap="none">
            <a:spAutoFit/>
          </a:bodyPr>
          <a:lstStyle/>
          <a:p>
            <a:pPr algn="ctr"/>
            <a:r>
              <a:rPr lang="en-US" sz="1050" b="1" dirty="0">
                <a:solidFill>
                  <a:schemeClr val="bg1"/>
                </a:solidFill>
                <a:latin typeface="Lato" panose="020F0502020204030203" pitchFamily="34" charset="0"/>
              </a:rPr>
              <a:t>Development Projects</a:t>
            </a:r>
          </a:p>
        </p:txBody>
      </p:sp>
      <p:sp>
        <p:nvSpPr>
          <p:cNvPr id="50" name="Rectangle: Rounded Corners 49">
            <a:extLst>
              <a:ext uri="{FF2B5EF4-FFF2-40B4-BE49-F238E27FC236}">
                <a16:creationId xmlns:a16="http://schemas.microsoft.com/office/drawing/2014/main" id="{9CA26F8B-2491-48BD-B94A-6570FE0B6DA2}"/>
              </a:ext>
            </a:extLst>
          </p:cNvPr>
          <p:cNvSpPr/>
          <p:nvPr/>
        </p:nvSpPr>
        <p:spPr>
          <a:xfrm>
            <a:off x="1007059" y="1175714"/>
            <a:ext cx="7579533" cy="484748"/>
          </a:xfrm>
          <a:prstGeom prst="roundRect">
            <a:avLst>
              <a:gd name="adj" fmla="val 50000"/>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31177C08-5C01-5F43-B512-0C1047E2DAE5}"/>
              </a:ext>
            </a:extLst>
          </p:cNvPr>
          <p:cNvGrpSpPr/>
          <p:nvPr/>
        </p:nvGrpSpPr>
        <p:grpSpPr>
          <a:xfrm>
            <a:off x="333323" y="2921214"/>
            <a:ext cx="4200450" cy="2231934"/>
            <a:chOff x="595274" y="3195773"/>
            <a:chExt cx="5600600" cy="2975912"/>
          </a:xfrm>
        </p:grpSpPr>
        <p:pic>
          <p:nvPicPr>
            <p:cNvPr id="37" name="Picture 36">
              <a:extLst>
                <a:ext uri="{FF2B5EF4-FFF2-40B4-BE49-F238E27FC236}">
                  <a16:creationId xmlns:a16="http://schemas.microsoft.com/office/drawing/2014/main" id="{713FB5F8-3AB5-E544-B70C-85047B0FA4D8}"/>
                </a:ext>
              </a:extLst>
            </p:cNvPr>
            <p:cNvPicPr>
              <a:picLocks noChangeAspect="1"/>
            </p:cNvPicPr>
            <p:nvPr/>
          </p:nvPicPr>
          <p:blipFill>
            <a:blip r:embed="rId3"/>
            <a:stretch>
              <a:fillRect/>
            </a:stretch>
          </p:blipFill>
          <p:spPr>
            <a:xfrm>
              <a:off x="595274" y="3195773"/>
              <a:ext cx="5600600" cy="2975912"/>
            </a:xfrm>
            <a:prstGeom prst="rect">
              <a:avLst/>
            </a:prstGeom>
          </p:spPr>
        </p:pic>
        <p:pic>
          <p:nvPicPr>
            <p:cNvPr id="12" name="image18.png">
              <a:extLst>
                <a:ext uri="{FF2B5EF4-FFF2-40B4-BE49-F238E27FC236}">
                  <a16:creationId xmlns:a16="http://schemas.microsoft.com/office/drawing/2014/main" id="{141DFC8B-7A66-4D19-8A94-9A6E07A0464F}"/>
                </a:ext>
              </a:extLst>
            </p:cNvPr>
            <p:cNvPicPr>
              <a:picLocks/>
            </p:cNvPicPr>
            <p:nvPr/>
          </p:nvPicPr>
          <p:blipFill rotWithShape="1">
            <a:blip r:embed="rId4"/>
            <a:srcRect l="3023" t="1643" r="3700" b="4620"/>
            <a:stretch/>
          </p:blipFill>
          <p:spPr>
            <a:xfrm>
              <a:off x="1265666" y="3285995"/>
              <a:ext cx="4265744" cy="2633115"/>
            </a:xfrm>
            <a:prstGeom prst="rect">
              <a:avLst/>
            </a:prstGeom>
          </p:spPr>
        </p:pic>
      </p:grpSp>
    </p:spTree>
    <p:extLst>
      <p:ext uri="{BB962C8B-B14F-4D97-AF65-F5344CB8AC3E}">
        <p14:creationId xmlns:p14="http://schemas.microsoft.com/office/powerpoint/2010/main" val="566545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rrow: Right 8">
            <a:extLst>
              <a:ext uri="{FF2B5EF4-FFF2-40B4-BE49-F238E27FC236}">
                <a16:creationId xmlns:a16="http://schemas.microsoft.com/office/drawing/2014/main" id="{329EB723-5DED-9841-82AD-ED134B66B623}"/>
              </a:ext>
            </a:extLst>
          </p:cNvPr>
          <p:cNvSpPr/>
          <p:nvPr/>
        </p:nvSpPr>
        <p:spPr>
          <a:xfrm rot="5400000">
            <a:off x="-981135" y="3102009"/>
            <a:ext cx="3739874" cy="71687"/>
          </a:xfrm>
          <a:prstGeom prst="rightArrow">
            <a:avLst/>
          </a:prstGeom>
          <a:gradFill flip="none" rotWithShape="1">
            <a:gsLst>
              <a:gs pos="77880">
                <a:srgbClr val="32424F">
                  <a:lumMod val="90000"/>
                  <a:lumOff val="10000"/>
                </a:srgbClr>
              </a:gs>
              <a:gs pos="60000">
                <a:srgbClr val="495D6B">
                  <a:lumMod val="72000"/>
                  <a:lumOff val="28000"/>
                </a:srgbClr>
              </a:gs>
              <a:gs pos="40000">
                <a:srgbClr val="495D6B">
                  <a:lumMod val="61000"/>
                  <a:lumOff val="39000"/>
                </a:srgbClr>
              </a:gs>
              <a:gs pos="20000">
                <a:srgbClr val="495D6B">
                  <a:lumMod val="61000"/>
                  <a:lumOff val="39000"/>
                </a:srgbClr>
              </a:gs>
              <a:gs pos="0">
                <a:srgbClr val="495D6B">
                  <a:lumMod val="61000"/>
                  <a:lumOff val="39000"/>
                </a:srgbClr>
              </a:gs>
              <a:gs pos="97000">
                <a:srgbClr val="32424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ounded Rectangle 10">
            <a:extLst>
              <a:ext uri="{FF2B5EF4-FFF2-40B4-BE49-F238E27FC236}">
                <a16:creationId xmlns:a16="http://schemas.microsoft.com/office/drawing/2014/main" id="{D5F43ECD-7CE9-6F49-A547-C4AA37A4B774}"/>
              </a:ext>
            </a:extLst>
          </p:cNvPr>
          <p:cNvSpPr/>
          <p:nvPr/>
        </p:nvSpPr>
        <p:spPr>
          <a:xfrm>
            <a:off x="5466494" y="1395763"/>
            <a:ext cx="2882503" cy="2583152"/>
          </a:xfrm>
          <a:prstGeom prst="roundRect">
            <a:avLst>
              <a:gd name="adj" fmla="val 7541"/>
            </a:avLst>
          </a:prstGeom>
          <a:solidFill>
            <a:schemeClr val="bg1"/>
          </a:solidFill>
          <a:ln>
            <a:noFill/>
          </a:ln>
          <a:effectLst>
            <a:outerShdw blurRad="3302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766824" y="451283"/>
            <a:ext cx="7610353" cy="512032"/>
            <a:chOff x="1022432" y="372422"/>
            <a:chExt cx="10147137" cy="682709"/>
          </a:xfrm>
        </p:grpSpPr>
        <p:sp>
          <p:nvSpPr>
            <p:cNvPr id="8" name="Rectangle 7">
              <a:extLst>
                <a:ext uri="{FF2B5EF4-FFF2-40B4-BE49-F238E27FC236}">
                  <a16:creationId xmlns:a16="http://schemas.microsoft.com/office/drawing/2014/main" id="{658A80AB-8E50-9B4A-9DE4-3589859BC307}"/>
                </a:ext>
              </a:extLst>
            </p:cNvPr>
            <p:cNvSpPr/>
            <p:nvPr/>
          </p:nvSpPr>
          <p:spPr>
            <a:xfrm>
              <a:off x="1022432" y="501134"/>
              <a:ext cx="10147137" cy="553997"/>
            </a:xfrm>
            <a:prstGeom prst="rect">
              <a:avLst/>
            </a:prstGeom>
          </p:spPr>
          <p:txBody>
            <a:bodyPr wrap="none">
              <a:spAutoFit/>
            </a:bodyPr>
            <a:lstStyle/>
            <a:p>
              <a:pPr algn="ctr"/>
              <a:r>
                <a:rPr lang="en-US" sz="2100" b="1" dirty="0">
                  <a:solidFill>
                    <a:srgbClr val="00AB57"/>
                  </a:solidFill>
                  <a:latin typeface="Lato" panose="020F0502020204030203" pitchFamily="34" charset="77"/>
                  <a:sym typeface="Calibri"/>
                </a:rPr>
                <a:t>A TYPICAL SEQUENCE OF </a:t>
              </a:r>
              <a:r>
                <a:rPr lang="en-US" sz="2100" b="1" dirty="0">
                  <a:solidFill>
                    <a:schemeClr val="tx1">
                      <a:lumMod val="85000"/>
                      <a:lumOff val="15000"/>
                    </a:schemeClr>
                  </a:solidFill>
                  <a:latin typeface="Lato" panose="020F0502020204030203" pitchFamily="34" charset="77"/>
                  <a:sym typeface="Calibri"/>
                </a:rPr>
                <a:t>URBANSIM FORECASTING STEPS</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TextBox 14">
            <a:extLst>
              <a:ext uri="{FF2B5EF4-FFF2-40B4-BE49-F238E27FC236}">
                <a16:creationId xmlns:a16="http://schemas.microsoft.com/office/drawing/2014/main" id="{BA94AFB1-0D9B-433B-BC03-CF91B8FBC487}"/>
              </a:ext>
            </a:extLst>
          </p:cNvPr>
          <p:cNvSpPr txBox="1"/>
          <p:nvPr/>
        </p:nvSpPr>
        <p:spPr>
          <a:xfrm>
            <a:off x="1098816" y="4486845"/>
            <a:ext cx="4487493" cy="365293"/>
          </a:xfrm>
          <a:prstGeom prst="rect">
            <a:avLst/>
          </a:prstGeom>
          <a:noFill/>
        </p:spPr>
        <p:txBody>
          <a:bodyPr wrap="square" rtlCol="0">
            <a:spAutoFit/>
          </a:bodyPr>
          <a:lstStyle/>
          <a:p>
            <a:pPr>
              <a:lnSpc>
                <a:spcPct val="150000"/>
              </a:lnSpc>
            </a:pPr>
            <a:r>
              <a:rPr lang="en-US" sz="1350" dirty="0">
                <a:latin typeface="Lato Light" panose="020F0302020204030203" pitchFamily="34" charset="77"/>
              </a:rPr>
              <a:t>Gather feedback, and then iterate</a:t>
            </a:r>
          </a:p>
        </p:txBody>
      </p:sp>
      <p:sp>
        <p:nvSpPr>
          <p:cNvPr id="17" name="TextBox 16">
            <a:extLst>
              <a:ext uri="{FF2B5EF4-FFF2-40B4-BE49-F238E27FC236}">
                <a16:creationId xmlns:a16="http://schemas.microsoft.com/office/drawing/2014/main" id="{BBD212AB-94CA-4F82-A579-F220B578E2EB}"/>
              </a:ext>
            </a:extLst>
          </p:cNvPr>
          <p:cNvSpPr txBox="1"/>
          <p:nvPr/>
        </p:nvSpPr>
        <p:spPr>
          <a:xfrm>
            <a:off x="5363598" y="1673213"/>
            <a:ext cx="3151903" cy="276999"/>
          </a:xfrm>
          <a:prstGeom prst="rect">
            <a:avLst/>
          </a:prstGeom>
          <a:noFill/>
        </p:spPr>
        <p:txBody>
          <a:bodyPr wrap="square" rtlCol="0">
            <a:spAutoFit/>
          </a:bodyPr>
          <a:lstStyle/>
          <a:p>
            <a:pPr algn="ctr"/>
            <a:r>
              <a:rPr lang="en-US" sz="1200" i="1" dirty="0">
                <a:latin typeface="Lato" panose="020F0502020204030203" pitchFamily="34" charset="0"/>
              </a:rPr>
              <a:t>Incorporate local planning knowledge</a:t>
            </a:r>
          </a:p>
        </p:txBody>
      </p:sp>
      <p:sp>
        <p:nvSpPr>
          <p:cNvPr id="18" name="Right Brace 17">
            <a:extLst>
              <a:ext uri="{FF2B5EF4-FFF2-40B4-BE49-F238E27FC236}">
                <a16:creationId xmlns:a16="http://schemas.microsoft.com/office/drawing/2014/main" id="{2DA121A8-85C2-4F55-B779-B64C5A1A0EBE}"/>
              </a:ext>
            </a:extLst>
          </p:cNvPr>
          <p:cNvSpPr/>
          <p:nvPr/>
        </p:nvSpPr>
        <p:spPr>
          <a:xfrm>
            <a:off x="4826926" y="1395763"/>
            <a:ext cx="433520" cy="14822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Lato" panose="020F0502020204030203" pitchFamily="34" charset="0"/>
            </a:endParaRPr>
          </a:p>
        </p:txBody>
      </p:sp>
      <p:grpSp>
        <p:nvGrpSpPr>
          <p:cNvPr id="10" name="Group 9">
            <a:extLst>
              <a:ext uri="{FF2B5EF4-FFF2-40B4-BE49-F238E27FC236}">
                <a16:creationId xmlns:a16="http://schemas.microsoft.com/office/drawing/2014/main" id="{6CF79834-42B9-F346-9A17-076A87541E2E}"/>
              </a:ext>
            </a:extLst>
          </p:cNvPr>
          <p:cNvGrpSpPr/>
          <p:nvPr/>
        </p:nvGrpSpPr>
        <p:grpSpPr>
          <a:xfrm>
            <a:off x="5974430" y="2224131"/>
            <a:ext cx="2001044" cy="1509792"/>
            <a:chOff x="7713621" y="3375289"/>
            <a:chExt cx="2668058" cy="2013056"/>
          </a:xfrm>
        </p:grpSpPr>
        <p:sp>
          <p:nvSpPr>
            <p:cNvPr id="20" name="TextBox 19">
              <a:extLst>
                <a:ext uri="{FF2B5EF4-FFF2-40B4-BE49-F238E27FC236}">
                  <a16:creationId xmlns:a16="http://schemas.microsoft.com/office/drawing/2014/main" id="{74B7E7B2-3FB0-441A-B285-EEED2D6A929C}"/>
                </a:ext>
              </a:extLst>
            </p:cNvPr>
            <p:cNvSpPr txBox="1"/>
            <p:nvPr/>
          </p:nvSpPr>
          <p:spPr>
            <a:xfrm>
              <a:off x="8942087" y="4215961"/>
              <a:ext cx="1439592" cy="630941"/>
            </a:xfrm>
            <a:prstGeom prst="rect">
              <a:avLst/>
            </a:prstGeom>
            <a:noFill/>
          </p:spPr>
          <p:txBody>
            <a:bodyPr wrap="square" rtlCol="0">
              <a:spAutoFit/>
            </a:bodyPr>
            <a:lstStyle/>
            <a:p>
              <a:pPr algn="ctr"/>
              <a:r>
                <a:rPr lang="en-US" sz="825" dirty="0">
                  <a:latin typeface="Lato" panose="020F0502020204030203" pitchFamily="34" charset="0"/>
                </a:rPr>
                <a:t>Member Jurisdiction Reviews</a:t>
              </a:r>
            </a:p>
          </p:txBody>
        </p:sp>
        <p:grpSp>
          <p:nvGrpSpPr>
            <p:cNvPr id="21" name="Group 20">
              <a:extLst>
                <a:ext uri="{FF2B5EF4-FFF2-40B4-BE49-F238E27FC236}">
                  <a16:creationId xmlns:a16="http://schemas.microsoft.com/office/drawing/2014/main" id="{9DF5F9E7-BA7A-489C-8AEB-92673A50714D}"/>
                </a:ext>
              </a:extLst>
            </p:cNvPr>
            <p:cNvGrpSpPr/>
            <p:nvPr/>
          </p:nvGrpSpPr>
          <p:grpSpPr>
            <a:xfrm>
              <a:off x="7713621" y="3375289"/>
              <a:ext cx="948447" cy="1218295"/>
              <a:chOff x="6414995" y="3296274"/>
              <a:chExt cx="948447" cy="1218295"/>
            </a:xfrm>
          </p:grpSpPr>
          <p:pic>
            <p:nvPicPr>
              <p:cNvPr id="1026" name="Picture 2" descr="Image result for urbansim">
                <a:extLst>
                  <a:ext uri="{FF2B5EF4-FFF2-40B4-BE49-F238E27FC236}">
                    <a16:creationId xmlns:a16="http://schemas.microsoft.com/office/drawing/2014/main" id="{7EED1C5F-78B7-493B-A364-15BC5A26E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995" y="3296274"/>
                <a:ext cx="948447" cy="94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rbansim logo">
                <a:extLst>
                  <a:ext uri="{FF2B5EF4-FFF2-40B4-BE49-F238E27FC236}">
                    <a16:creationId xmlns:a16="http://schemas.microsoft.com/office/drawing/2014/main" id="{D4BDAAEF-0AA3-40B1-908D-1A4D0B364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23"/>
              <a:stretch/>
            </p:blipFill>
            <p:spPr bwMode="auto">
              <a:xfrm>
                <a:off x="6469314" y="4130556"/>
                <a:ext cx="828585" cy="38401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3" name="Straight Arrow Connector 22">
              <a:extLst>
                <a:ext uri="{FF2B5EF4-FFF2-40B4-BE49-F238E27FC236}">
                  <a16:creationId xmlns:a16="http://schemas.microsoft.com/office/drawing/2014/main" id="{5FEEFF95-3FDD-44D1-805B-D93496E2B821}"/>
                </a:ext>
              </a:extLst>
            </p:cNvPr>
            <p:cNvCxnSpPr/>
            <p:nvPr/>
          </p:nvCxnSpPr>
          <p:spPr>
            <a:xfrm>
              <a:off x="8750805" y="3878159"/>
              <a:ext cx="248128"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Arrow: Curved Up 23">
              <a:extLst>
                <a:ext uri="{FF2B5EF4-FFF2-40B4-BE49-F238E27FC236}">
                  <a16:creationId xmlns:a16="http://schemas.microsoft.com/office/drawing/2014/main" id="{27A00BAA-6C89-4C55-BB1A-F5AD5E990AC5}"/>
                </a:ext>
              </a:extLst>
            </p:cNvPr>
            <p:cNvSpPr/>
            <p:nvPr/>
          </p:nvSpPr>
          <p:spPr>
            <a:xfrm flipH="1">
              <a:off x="8132364" y="4812832"/>
              <a:ext cx="1580672" cy="575513"/>
            </a:xfrm>
            <a:prstGeom prst="curvedUpArrow">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7" name="Review">
              <a:extLst>
                <a:ext uri="{FF2B5EF4-FFF2-40B4-BE49-F238E27FC236}">
                  <a16:creationId xmlns:a16="http://schemas.microsoft.com/office/drawing/2014/main" id="{F53A4A9A-7418-45DA-A541-EC5759779132}"/>
                </a:ext>
              </a:extLst>
            </p:cNvPr>
            <p:cNvSpPr>
              <a:spLocks noEditPoints="1"/>
            </p:cNvSpPr>
            <p:nvPr/>
          </p:nvSpPr>
          <p:spPr bwMode="auto">
            <a:xfrm>
              <a:off x="9205168" y="3505820"/>
              <a:ext cx="739656" cy="702899"/>
            </a:xfrm>
            <a:custGeom>
              <a:avLst/>
              <a:gdLst>
                <a:gd name="T0" fmla="*/ 88 w 483"/>
                <a:gd name="T1" fmla="*/ 426 h 458"/>
                <a:gd name="T2" fmla="*/ 103 w 483"/>
                <a:gd name="T3" fmla="*/ 252 h 458"/>
                <a:gd name="T4" fmla="*/ 198 w 483"/>
                <a:gd name="T5" fmla="*/ 407 h 458"/>
                <a:gd name="T6" fmla="*/ 321 w 483"/>
                <a:gd name="T7" fmla="*/ 426 h 458"/>
                <a:gd name="T8" fmla="*/ 428 w 483"/>
                <a:gd name="T9" fmla="*/ 319 h 458"/>
                <a:gd name="T10" fmla="*/ 413 w 483"/>
                <a:gd name="T11" fmla="*/ 407 h 458"/>
                <a:gd name="T12" fmla="*/ 321 w 483"/>
                <a:gd name="T13" fmla="*/ 426 h 458"/>
                <a:gd name="T14" fmla="*/ 428 w 483"/>
                <a:gd name="T15" fmla="*/ 0 h 458"/>
                <a:gd name="T16" fmla="*/ 88 w 483"/>
                <a:gd name="T17" fmla="*/ 71 h 458"/>
                <a:gd name="T18" fmla="*/ 103 w 483"/>
                <a:gd name="T19" fmla="*/ 19 h 458"/>
                <a:gd name="T20" fmla="*/ 413 w 483"/>
                <a:gd name="T21" fmla="*/ 230 h 458"/>
                <a:gd name="T22" fmla="*/ 347 w 483"/>
                <a:gd name="T23" fmla="*/ 296 h 458"/>
                <a:gd name="T24" fmla="*/ 139 w 483"/>
                <a:gd name="T25" fmla="*/ 285 h 458"/>
                <a:gd name="T26" fmla="*/ 365 w 483"/>
                <a:gd name="T27" fmla="*/ 273 h 458"/>
                <a:gd name="T28" fmla="*/ 347 w 483"/>
                <a:gd name="T29" fmla="*/ 296 h 458"/>
                <a:gd name="T30" fmla="*/ 151 w 483"/>
                <a:gd name="T31" fmla="*/ 344 h 458"/>
                <a:gd name="T32" fmla="*/ 151 w 483"/>
                <a:gd name="T33" fmla="*/ 320 h 458"/>
                <a:gd name="T34" fmla="*/ 299 w 483"/>
                <a:gd name="T35" fmla="*/ 344 h 458"/>
                <a:gd name="T36" fmla="*/ 224 w 483"/>
                <a:gd name="T37" fmla="*/ 329 h 458"/>
                <a:gd name="T38" fmla="*/ 182 w 483"/>
                <a:gd name="T39" fmla="*/ 344 h 458"/>
                <a:gd name="T40" fmla="*/ 365 w 483"/>
                <a:gd name="T41" fmla="*/ 106 h 458"/>
                <a:gd name="T42" fmla="*/ 365 w 483"/>
                <a:gd name="T43" fmla="*/ 83 h 458"/>
                <a:gd name="T44" fmla="*/ 193 w 483"/>
                <a:gd name="T45" fmla="*/ 106 h 458"/>
                <a:gd name="T46" fmla="*/ 365 w 483"/>
                <a:gd name="T47" fmla="*/ 154 h 458"/>
                <a:gd name="T48" fmla="*/ 365 w 483"/>
                <a:gd name="T49" fmla="*/ 130 h 458"/>
                <a:gd name="T50" fmla="*/ 209 w 483"/>
                <a:gd name="T51" fmla="*/ 154 h 458"/>
                <a:gd name="T52" fmla="*/ 365 w 483"/>
                <a:gd name="T53" fmla="*/ 201 h 458"/>
                <a:gd name="T54" fmla="*/ 365 w 483"/>
                <a:gd name="T55" fmla="*/ 178 h 458"/>
                <a:gd name="T56" fmla="*/ 200 w 483"/>
                <a:gd name="T57" fmla="*/ 201 h 458"/>
                <a:gd name="T58" fmla="*/ 365 w 483"/>
                <a:gd name="T59" fmla="*/ 225 h 458"/>
                <a:gd name="T60" fmla="*/ 365 w 483"/>
                <a:gd name="T61" fmla="*/ 249 h 458"/>
                <a:gd name="T62" fmla="*/ 147 w 483"/>
                <a:gd name="T63" fmla="*/ 248 h 458"/>
                <a:gd name="T64" fmla="*/ 46 w 483"/>
                <a:gd name="T65" fmla="*/ 119 h 458"/>
                <a:gd name="T66" fmla="*/ 188 w 483"/>
                <a:gd name="T67" fmla="*/ 201 h 458"/>
                <a:gd name="T68" fmla="*/ 37 w 483"/>
                <a:gd name="T69" fmla="*/ 335 h 458"/>
                <a:gd name="T70" fmla="*/ 5 w 483"/>
                <a:gd name="T71" fmla="*/ 317 h 458"/>
                <a:gd name="T72" fmla="*/ 46 w 483"/>
                <a:gd name="T73" fmla="*/ 119 h 458"/>
                <a:gd name="T74" fmla="*/ 164 w 483"/>
                <a:gd name="T75" fmla="*/ 190 h 458"/>
                <a:gd name="T76" fmla="*/ 70 w 483"/>
                <a:gd name="T77" fmla="*/ 136 h 458"/>
                <a:gd name="T78" fmla="*/ 481 w 483"/>
                <a:gd name="T79" fmla="*/ 239 h 458"/>
                <a:gd name="T80" fmla="*/ 274 w 483"/>
                <a:gd name="T81" fmla="*/ 456 h 458"/>
                <a:gd name="T82" fmla="*/ 181 w 483"/>
                <a:gd name="T83" fmla="*/ 372 h 458"/>
                <a:gd name="T84" fmla="*/ 205 w 483"/>
                <a:gd name="T85" fmla="*/ 338 h 458"/>
                <a:gd name="T86" fmla="*/ 255 w 483"/>
                <a:gd name="T87" fmla="*/ 378 h 458"/>
                <a:gd name="T88" fmla="*/ 447 w 483"/>
                <a:gd name="T89" fmla="*/ 214 h 458"/>
                <a:gd name="T90" fmla="*/ 481 w 483"/>
                <a:gd name="T91" fmla="*/ 2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3" h="458">
                  <a:moveTo>
                    <a:pt x="217" y="426"/>
                  </a:moveTo>
                  <a:cubicBezTo>
                    <a:pt x="88" y="426"/>
                    <a:pt x="88" y="426"/>
                    <a:pt x="88" y="426"/>
                  </a:cubicBezTo>
                  <a:cubicBezTo>
                    <a:pt x="88" y="249"/>
                    <a:pt x="88" y="249"/>
                    <a:pt x="88" y="249"/>
                  </a:cubicBezTo>
                  <a:cubicBezTo>
                    <a:pt x="92" y="250"/>
                    <a:pt x="98" y="252"/>
                    <a:pt x="103" y="252"/>
                  </a:cubicBezTo>
                  <a:cubicBezTo>
                    <a:pt x="103" y="407"/>
                    <a:pt x="103" y="407"/>
                    <a:pt x="103" y="407"/>
                  </a:cubicBezTo>
                  <a:cubicBezTo>
                    <a:pt x="198" y="407"/>
                    <a:pt x="198" y="407"/>
                    <a:pt x="198" y="407"/>
                  </a:cubicBezTo>
                  <a:lnTo>
                    <a:pt x="217" y="426"/>
                  </a:lnTo>
                  <a:close/>
                  <a:moveTo>
                    <a:pt x="321" y="426"/>
                  </a:moveTo>
                  <a:cubicBezTo>
                    <a:pt x="428" y="426"/>
                    <a:pt x="428" y="426"/>
                    <a:pt x="428" y="426"/>
                  </a:cubicBezTo>
                  <a:cubicBezTo>
                    <a:pt x="428" y="319"/>
                    <a:pt x="428" y="319"/>
                    <a:pt x="428" y="319"/>
                  </a:cubicBezTo>
                  <a:cubicBezTo>
                    <a:pt x="413" y="334"/>
                    <a:pt x="413" y="334"/>
                    <a:pt x="413" y="334"/>
                  </a:cubicBezTo>
                  <a:cubicBezTo>
                    <a:pt x="413" y="407"/>
                    <a:pt x="413" y="407"/>
                    <a:pt x="413" y="407"/>
                  </a:cubicBezTo>
                  <a:cubicBezTo>
                    <a:pt x="340" y="407"/>
                    <a:pt x="340" y="407"/>
                    <a:pt x="340" y="407"/>
                  </a:cubicBezTo>
                  <a:lnTo>
                    <a:pt x="321" y="426"/>
                  </a:lnTo>
                  <a:close/>
                  <a:moveTo>
                    <a:pt x="428" y="215"/>
                  </a:moveTo>
                  <a:cubicBezTo>
                    <a:pt x="428" y="0"/>
                    <a:pt x="428" y="0"/>
                    <a:pt x="428" y="0"/>
                  </a:cubicBezTo>
                  <a:cubicBezTo>
                    <a:pt x="88" y="0"/>
                    <a:pt x="88" y="0"/>
                    <a:pt x="88" y="0"/>
                  </a:cubicBezTo>
                  <a:cubicBezTo>
                    <a:pt x="88" y="71"/>
                    <a:pt x="88" y="71"/>
                    <a:pt x="88" y="71"/>
                  </a:cubicBezTo>
                  <a:cubicBezTo>
                    <a:pt x="92" y="70"/>
                    <a:pt x="97" y="68"/>
                    <a:pt x="103" y="68"/>
                  </a:cubicBezTo>
                  <a:cubicBezTo>
                    <a:pt x="103" y="19"/>
                    <a:pt x="103" y="19"/>
                    <a:pt x="103" y="19"/>
                  </a:cubicBezTo>
                  <a:cubicBezTo>
                    <a:pt x="413" y="19"/>
                    <a:pt x="413" y="19"/>
                    <a:pt x="413" y="19"/>
                  </a:cubicBezTo>
                  <a:cubicBezTo>
                    <a:pt x="413" y="230"/>
                    <a:pt x="413" y="230"/>
                    <a:pt x="413" y="230"/>
                  </a:cubicBezTo>
                  <a:lnTo>
                    <a:pt x="428" y="215"/>
                  </a:lnTo>
                  <a:close/>
                  <a:moveTo>
                    <a:pt x="347" y="296"/>
                  </a:moveTo>
                  <a:cubicBezTo>
                    <a:pt x="151" y="296"/>
                    <a:pt x="151" y="296"/>
                    <a:pt x="151" y="296"/>
                  </a:cubicBezTo>
                  <a:cubicBezTo>
                    <a:pt x="144" y="296"/>
                    <a:pt x="139" y="291"/>
                    <a:pt x="139" y="285"/>
                  </a:cubicBezTo>
                  <a:cubicBezTo>
                    <a:pt x="139" y="278"/>
                    <a:pt x="144" y="273"/>
                    <a:pt x="151" y="273"/>
                  </a:cubicBezTo>
                  <a:cubicBezTo>
                    <a:pt x="365" y="273"/>
                    <a:pt x="365" y="273"/>
                    <a:pt x="365" y="273"/>
                  </a:cubicBezTo>
                  <a:cubicBezTo>
                    <a:pt x="366" y="273"/>
                    <a:pt x="368" y="273"/>
                    <a:pt x="370" y="274"/>
                  </a:cubicBezTo>
                  <a:lnTo>
                    <a:pt x="347" y="296"/>
                  </a:lnTo>
                  <a:close/>
                  <a:moveTo>
                    <a:pt x="182" y="344"/>
                  </a:moveTo>
                  <a:cubicBezTo>
                    <a:pt x="151" y="344"/>
                    <a:pt x="151" y="344"/>
                    <a:pt x="151" y="344"/>
                  </a:cubicBezTo>
                  <a:cubicBezTo>
                    <a:pt x="144" y="344"/>
                    <a:pt x="139" y="339"/>
                    <a:pt x="139" y="332"/>
                  </a:cubicBezTo>
                  <a:cubicBezTo>
                    <a:pt x="139" y="325"/>
                    <a:pt x="144" y="320"/>
                    <a:pt x="151" y="320"/>
                  </a:cubicBezTo>
                  <a:cubicBezTo>
                    <a:pt x="323" y="320"/>
                    <a:pt x="323" y="320"/>
                    <a:pt x="323" y="320"/>
                  </a:cubicBezTo>
                  <a:cubicBezTo>
                    <a:pt x="299" y="344"/>
                    <a:pt x="299" y="344"/>
                    <a:pt x="299" y="344"/>
                  </a:cubicBezTo>
                  <a:cubicBezTo>
                    <a:pt x="239" y="344"/>
                    <a:pt x="239" y="344"/>
                    <a:pt x="239" y="344"/>
                  </a:cubicBezTo>
                  <a:cubicBezTo>
                    <a:pt x="224" y="329"/>
                    <a:pt x="224" y="329"/>
                    <a:pt x="224" y="329"/>
                  </a:cubicBezTo>
                  <a:cubicBezTo>
                    <a:pt x="216" y="321"/>
                    <a:pt x="204" y="321"/>
                    <a:pt x="196" y="329"/>
                  </a:cubicBezTo>
                  <a:lnTo>
                    <a:pt x="182" y="344"/>
                  </a:lnTo>
                  <a:close/>
                  <a:moveTo>
                    <a:pt x="193" y="106"/>
                  </a:moveTo>
                  <a:cubicBezTo>
                    <a:pt x="365" y="106"/>
                    <a:pt x="365" y="106"/>
                    <a:pt x="365" y="106"/>
                  </a:cubicBezTo>
                  <a:cubicBezTo>
                    <a:pt x="371" y="106"/>
                    <a:pt x="377" y="101"/>
                    <a:pt x="377" y="94"/>
                  </a:cubicBezTo>
                  <a:cubicBezTo>
                    <a:pt x="377" y="88"/>
                    <a:pt x="371" y="83"/>
                    <a:pt x="365" y="83"/>
                  </a:cubicBezTo>
                  <a:cubicBezTo>
                    <a:pt x="168" y="83"/>
                    <a:pt x="168" y="83"/>
                    <a:pt x="168" y="83"/>
                  </a:cubicBezTo>
                  <a:cubicBezTo>
                    <a:pt x="178" y="89"/>
                    <a:pt x="186" y="97"/>
                    <a:pt x="193" y="106"/>
                  </a:cubicBezTo>
                  <a:close/>
                  <a:moveTo>
                    <a:pt x="209" y="154"/>
                  </a:moveTo>
                  <a:cubicBezTo>
                    <a:pt x="365" y="154"/>
                    <a:pt x="365" y="154"/>
                    <a:pt x="365" y="154"/>
                  </a:cubicBezTo>
                  <a:cubicBezTo>
                    <a:pt x="371" y="154"/>
                    <a:pt x="377" y="149"/>
                    <a:pt x="377" y="142"/>
                  </a:cubicBezTo>
                  <a:cubicBezTo>
                    <a:pt x="377" y="135"/>
                    <a:pt x="371" y="130"/>
                    <a:pt x="365" y="130"/>
                  </a:cubicBezTo>
                  <a:cubicBezTo>
                    <a:pt x="205" y="130"/>
                    <a:pt x="205" y="130"/>
                    <a:pt x="205" y="130"/>
                  </a:cubicBezTo>
                  <a:cubicBezTo>
                    <a:pt x="207" y="138"/>
                    <a:pt x="209" y="146"/>
                    <a:pt x="209" y="154"/>
                  </a:cubicBezTo>
                  <a:close/>
                  <a:moveTo>
                    <a:pt x="200" y="201"/>
                  </a:moveTo>
                  <a:cubicBezTo>
                    <a:pt x="365" y="201"/>
                    <a:pt x="365" y="201"/>
                    <a:pt x="365" y="201"/>
                  </a:cubicBezTo>
                  <a:cubicBezTo>
                    <a:pt x="371" y="201"/>
                    <a:pt x="377" y="196"/>
                    <a:pt x="377" y="189"/>
                  </a:cubicBezTo>
                  <a:cubicBezTo>
                    <a:pt x="377" y="183"/>
                    <a:pt x="371" y="178"/>
                    <a:pt x="365" y="178"/>
                  </a:cubicBezTo>
                  <a:cubicBezTo>
                    <a:pt x="208" y="178"/>
                    <a:pt x="208" y="178"/>
                    <a:pt x="208" y="178"/>
                  </a:cubicBezTo>
                  <a:cubicBezTo>
                    <a:pt x="206" y="186"/>
                    <a:pt x="204" y="194"/>
                    <a:pt x="200" y="201"/>
                  </a:cubicBezTo>
                  <a:close/>
                  <a:moveTo>
                    <a:pt x="183" y="225"/>
                  </a:moveTo>
                  <a:cubicBezTo>
                    <a:pt x="365" y="225"/>
                    <a:pt x="365" y="225"/>
                    <a:pt x="365" y="225"/>
                  </a:cubicBezTo>
                  <a:cubicBezTo>
                    <a:pt x="371" y="225"/>
                    <a:pt x="377" y="230"/>
                    <a:pt x="377" y="237"/>
                  </a:cubicBezTo>
                  <a:cubicBezTo>
                    <a:pt x="377" y="244"/>
                    <a:pt x="371" y="249"/>
                    <a:pt x="365" y="249"/>
                  </a:cubicBezTo>
                  <a:cubicBezTo>
                    <a:pt x="151" y="249"/>
                    <a:pt x="151" y="249"/>
                    <a:pt x="151" y="249"/>
                  </a:cubicBezTo>
                  <a:cubicBezTo>
                    <a:pt x="149" y="249"/>
                    <a:pt x="148" y="249"/>
                    <a:pt x="147" y="248"/>
                  </a:cubicBezTo>
                  <a:cubicBezTo>
                    <a:pt x="160" y="244"/>
                    <a:pt x="173" y="236"/>
                    <a:pt x="183" y="225"/>
                  </a:cubicBezTo>
                  <a:close/>
                  <a:moveTo>
                    <a:pt x="46" y="119"/>
                  </a:moveTo>
                  <a:cubicBezTo>
                    <a:pt x="68" y="80"/>
                    <a:pt x="119" y="66"/>
                    <a:pt x="158" y="89"/>
                  </a:cubicBezTo>
                  <a:cubicBezTo>
                    <a:pt x="197" y="112"/>
                    <a:pt x="211" y="162"/>
                    <a:pt x="188" y="201"/>
                  </a:cubicBezTo>
                  <a:cubicBezTo>
                    <a:pt x="169" y="235"/>
                    <a:pt x="129" y="250"/>
                    <a:pt x="93" y="239"/>
                  </a:cubicBezTo>
                  <a:cubicBezTo>
                    <a:pt x="37" y="335"/>
                    <a:pt x="37" y="335"/>
                    <a:pt x="37" y="335"/>
                  </a:cubicBezTo>
                  <a:cubicBezTo>
                    <a:pt x="32" y="344"/>
                    <a:pt x="21" y="347"/>
                    <a:pt x="12" y="342"/>
                  </a:cubicBezTo>
                  <a:cubicBezTo>
                    <a:pt x="3" y="337"/>
                    <a:pt x="0" y="326"/>
                    <a:pt x="5" y="317"/>
                  </a:cubicBezTo>
                  <a:cubicBezTo>
                    <a:pt x="61" y="220"/>
                    <a:pt x="61" y="220"/>
                    <a:pt x="61" y="220"/>
                  </a:cubicBezTo>
                  <a:cubicBezTo>
                    <a:pt x="34" y="195"/>
                    <a:pt x="26" y="153"/>
                    <a:pt x="46" y="119"/>
                  </a:cubicBezTo>
                  <a:close/>
                  <a:moveTo>
                    <a:pt x="90" y="210"/>
                  </a:moveTo>
                  <a:cubicBezTo>
                    <a:pt x="116" y="225"/>
                    <a:pt x="149" y="216"/>
                    <a:pt x="164" y="190"/>
                  </a:cubicBezTo>
                  <a:cubicBezTo>
                    <a:pt x="178" y="164"/>
                    <a:pt x="170" y="131"/>
                    <a:pt x="144" y="116"/>
                  </a:cubicBezTo>
                  <a:cubicBezTo>
                    <a:pt x="118" y="102"/>
                    <a:pt x="85" y="110"/>
                    <a:pt x="70" y="136"/>
                  </a:cubicBezTo>
                  <a:cubicBezTo>
                    <a:pt x="55" y="162"/>
                    <a:pt x="64" y="195"/>
                    <a:pt x="90" y="210"/>
                  </a:cubicBezTo>
                  <a:close/>
                  <a:moveTo>
                    <a:pt x="481" y="239"/>
                  </a:moveTo>
                  <a:cubicBezTo>
                    <a:pt x="483" y="242"/>
                    <a:pt x="483" y="246"/>
                    <a:pt x="481" y="249"/>
                  </a:cubicBezTo>
                  <a:cubicBezTo>
                    <a:pt x="274" y="456"/>
                    <a:pt x="274" y="456"/>
                    <a:pt x="274" y="456"/>
                  </a:cubicBezTo>
                  <a:cubicBezTo>
                    <a:pt x="271" y="458"/>
                    <a:pt x="267" y="458"/>
                    <a:pt x="264" y="456"/>
                  </a:cubicBezTo>
                  <a:cubicBezTo>
                    <a:pt x="181" y="372"/>
                    <a:pt x="181" y="372"/>
                    <a:pt x="181" y="372"/>
                  </a:cubicBezTo>
                  <a:cubicBezTo>
                    <a:pt x="178" y="370"/>
                    <a:pt x="178" y="365"/>
                    <a:pt x="181" y="363"/>
                  </a:cubicBezTo>
                  <a:cubicBezTo>
                    <a:pt x="205" y="338"/>
                    <a:pt x="205" y="338"/>
                    <a:pt x="205" y="338"/>
                  </a:cubicBezTo>
                  <a:cubicBezTo>
                    <a:pt x="208" y="335"/>
                    <a:pt x="212" y="335"/>
                    <a:pt x="215" y="338"/>
                  </a:cubicBezTo>
                  <a:cubicBezTo>
                    <a:pt x="255" y="378"/>
                    <a:pt x="255" y="378"/>
                    <a:pt x="255" y="378"/>
                  </a:cubicBezTo>
                  <a:cubicBezTo>
                    <a:pt x="263" y="386"/>
                    <a:pt x="275" y="386"/>
                    <a:pt x="283" y="378"/>
                  </a:cubicBezTo>
                  <a:cubicBezTo>
                    <a:pt x="447" y="214"/>
                    <a:pt x="447" y="214"/>
                    <a:pt x="447" y="214"/>
                  </a:cubicBezTo>
                  <a:cubicBezTo>
                    <a:pt x="449" y="212"/>
                    <a:pt x="453" y="212"/>
                    <a:pt x="456" y="214"/>
                  </a:cubicBezTo>
                  <a:lnTo>
                    <a:pt x="481" y="239"/>
                  </a:lnTo>
                  <a:close/>
                </a:path>
              </a:pathLst>
            </a:custGeom>
            <a:solidFill>
              <a:srgbClr val="263C4E"/>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2" name="Rectangle 11">
            <a:extLst>
              <a:ext uri="{FF2B5EF4-FFF2-40B4-BE49-F238E27FC236}">
                <a16:creationId xmlns:a16="http://schemas.microsoft.com/office/drawing/2014/main" id="{50ABE21D-BF55-3844-9706-9B0992BE0E99}"/>
              </a:ext>
            </a:extLst>
          </p:cNvPr>
          <p:cNvSpPr/>
          <p:nvPr/>
        </p:nvSpPr>
        <p:spPr>
          <a:xfrm>
            <a:off x="1098816" y="1225862"/>
            <a:ext cx="3642728" cy="365293"/>
          </a:xfrm>
          <a:prstGeom prst="rect">
            <a:avLst/>
          </a:prstGeom>
        </p:spPr>
        <p:txBody>
          <a:bodyPr wrap="none">
            <a:spAutoFit/>
          </a:bodyPr>
          <a:lstStyle/>
          <a:p>
            <a:pPr>
              <a:lnSpc>
                <a:spcPct val="150000"/>
              </a:lnSpc>
            </a:pPr>
            <a:r>
              <a:rPr lang="en-US" sz="1350" dirty="0">
                <a:latin typeface="Lato Light" panose="020F0302020204030203" pitchFamily="34" charset="77"/>
              </a:rPr>
              <a:t>Incorporate external macroeconomic forecast</a:t>
            </a:r>
          </a:p>
        </p:txBody>
      </p:sp>
      <p:sp>
        <p:nvSpPr>
          <p:cNvPr id="13" name="Rectangle 12">
            <a:extLst>
              <a:ext uri="{FF2B5EF4-FFF2-40B4-BE49-F238E27FC236}">
                <a16:creationId xmlns:a16="http://schemas.microsoft.com/office/drawing/2014/main" id="{7FDA9FFA-4C0E-9D4A-8C99-32967BFE5F05}"/>
              </a:ext>
            </a:extLst>
          </p:cNvPr>
          <p:cNvSpPr/>
          <p:nvPr/>
        </p:nvSpPr>
        <p:spPr>
          <a:xfrm>
            <a:off x="1098817" y="1691717"/>
            <a:ext cx="3714991" cy="365293"/>
          </a:xfrm>
          <a:prstGeom prst="rect">
            <a:avLst/>
          </a:prstGeom>
        </p:spPr>
        <p:txBody>
          <a:bodyPr wrap="none">
            <a:spAutoFit/>
          </a:bodyPr>
          <a:lstStyle/>
          <a:p>
            <a:pPr>
              <a:lnSpc>
                <a:spcPct val="150000"/>
              </a:lnSpc>
            </a:pPr>
            <a:r>
              <a:rPr lang="en-US" sz="1350" dirty="0">
                <a:latin typeface="Lato Light" panose="020F0302020204030203" pitchFamily="34" charset="77"/>
              </a:rPr>
              <a:t>Incorporate development pipeline information</a:t>
            </a:r>
          </a:p>
        </p:txBody>
      </p:sp>
      <p:sp>
        <p:nvSpPr>
          <p:cNvPr id="14" name="Rectangle 13">
            <a:extLst>
              <a:ext uri="{FF2B5EF4-FFF2-40B4-BE49-F238E27FC236}">
                <a16:creationId xmlns:a16="http://schemas.microsoft.com/office/drawing/2014/main" id="{E773270F-A5E2-CC4C-A81E-E96FBD9F0071}"/>
              </a:ext>
            </a:extLst>
          </p:cNvPr>
          <p:cNvSpPr/>
          <p:nvPr/>
        </p:nvSpPr>
        <p:spPr>
          <a:xfrm>
            <a:off x="1098817" y="2157572"/>
            <a:ext cx="3003579" cy="365293"/>
          </a:xfrm>
          <a:prstGeom prst="rect">
            <a:avLst/>
          </a:prstGeom>
        </p:spPr>
        <p:txBody>
          <a:bodyPr wrap="none">
            <a:spAutoFit/>
          </a:bodyPr>
          <a:lstStyle/>
          <a:p>
            <a:pPr>
              <a:lnSpc>
                <a:spcPct val="150000"/>
              </a:lnSpc>
            </a:pPr>
            <a:r>
              <a:rPr lang="en-US" sz="1350" dirty="0">
                <a:latin typeface="Lato Light" panose="020F0302020204030203" pitchFamily="34" charset="77"/>
              </a:rPr>
              <a:t>Incorporate development constraints</a:t>
            </a:r>
          </a:p>
        </p:txBody>
      </p:sp>
      <p:sp>
        <p:nvSpPr>
          <p:cNvPr id="19" name="Rectangle 18">
            <a:extLst>
              <a:ext uri="{FF2B5EF4-FFF2-40B4-BE49-F238E27FC236}">
                <a16:creationId xmlns:a16="http://schemas.microsoft.com/office/drawing/2014/main" id="{75D740D7-AEC0-B742-91D0-5811DE244790}"/>
              </a:ext>
            </a:extLst>
          </p:cNvPr>
          <p:cNvSpPr/>
          <p:nvPr/>
        </p:nvSpPr>
        <p:spPr>
          <a:xfrm>
            <a:off x="1098816" y="2623427"/>
            <a:ext cx="3425490" cy="365293"/>
          </a:xfrm>
          <a:prstGeom prst="rect">
            <a:avLst/>
          </a:prstGeom>
        </p:spPr>
        <p:txBody>
          <a:bodyPr wrap="none">
            <a:spAutoFit/>
          </a:bodyPr>
          <a:lstStyle/>
          <a:p>
            <a:pPr>
              <a:lnSpc>
                <a:spcPct val="150000"/>
              </a:lnSpc>
            </a:pPr>
            <a:r>
              <a:rPr lang="en-US" sz="1350" dirty="0">
                <a:latin typeface="Lato Light" panose="020F0302020204030203" pitchFamily="34" charset="77"/>
              </a:rPr>
              <a:t>Incorporate model adjustments (sparingly)</a:t>
            </a:r>
          </a:p>
        </p:txBody>
      </p:sp>
      <p:sp>
        <p:nvSpPr>
          <p:cNvPr id="22" name="Rectangle 21">
            <a:extLst>
              <a:ext uri="{FF2B5EF4-FFF2-40B4-BE49-F238E27FC236}">
                <a16:creationId xmlns:a16="http://schemas.microsoft.com/office/drawing/2014/main" id="{222EE08C-2EE2-DA45-952D-DD5092A80044}"/>
              </a:ext>
            </a:extLst>
          </p:cNvPr>
          <p:cNvSpPr/>
          <p:nvPr/>
        </p:nvSpPr>
        <p:spPr>
          <a:xfrm>
            <a:off x="1098816" y="3089282"/>
            <a:ext cx="2199256" cy="365293"/>
          </a:xfrm>
          <a:prstGeom prst="rect">
            <a:avLst/>
          </a:prstGeom>
        </p:spPr>
        <p:txBody>
          <a:bodyPr wrap="none">
            <a:spAutoFit/>
          </a:bodyPr>
          <a:lstStyle/>
          <a:p>
            <a:pPr>
              <a:lnSpc>
                <a:spcPct val="150000"/>
              </a:lnSpc>
            </a:pPr>
            <a:r>
              <a:rPr lang="en-US" sz="1350" dirty="0">
                <a:latin typeface="Lato Light" panose="020F0302020204030203" pitchFamily="34" charset="77"/>
              </a:rPr>
              <a:t>Evaluate simulation results</a:t>
            </a:r>
          </a:p>
        </p:txBody>
      </p:sp>
      <p:sp>
        <p:nvSpPr>
          <p:cNvPr id="25" name="Rectangle 24">
            <a:extLst>
              <a:ext uri="{FF2B5EF4-FFF2-40B4-BE49-F238E27FC236}">
                <a16:creationId xmlns:a16="http://schemas.microsoft.com/office/drawing/2014/main" id="{42067F32-4AEC-C747-95C3-DC27A94BB8A1}"/>
              </a:ext>
            </a:extLst>
          </p:cNvPr>
          <p:cNvSpPr/>
          <p:nvPr/>
        </p:nvSpPr>
        <p:spPr>
          <a:xfrm>
            <a:off x="1098817" y="3555137"/>
            <a:ext cx="2162643" cy="365293"/>
          </a:xfrm>
          <a:prstGeom prst="rect">
            <a:avLst/>
          </a:prstGeom>
        </p:spPr>
        <p:txBody>
          <a:bodyPr wrap="none">
            <a:spAutoFit/>
          </a:bodyPr>
          <a:lstStyle/>
          <a:p>
            <a:pPr>
              <a:lnSpc>
                <a:spcPct val="150000"/>
              </a:lnSpc>
            </a:pPr>
            <a:r>
              <a:rPr lang="en-US" sz="1350" dirty="0">
                <a:latin typeface="Lato Light" panose="020F0302020204030203" pitchFamily="34" charset="77"/>
              </a:rPr>
              <a:t>Develop baseline scenario</a:t>
            </a:r>
          </a:p>
        </p:txBody>
      </p:sp>
      <p:sp>
        <p:nvSpPr>
          <p:cNvPr id="26" name="Rectangle 25">
            <a:extLst>
              <a:ext uri="{FF2B5EF4-FFF2-40B4-BE49-F238E27FC236}">
                <a16:creationId xmlns:a16="http://schemas.microsoft.com/office/drawing/2014/main" id="{93219BC0-293D-6F44-AD5A-EF0E62CBC82E}"/>
              </a:ext>
            </a:extLst>
          </p:cNvPr>
          <p:cNvSpPr/>
          <p:nvPr/>
        </p:nvSpPr>
        <p:spPr>
          <a:xfrm>
            <a:off x="1098817" y="4020992"/>
            <a:ext cx="2412327" cy="365293"/>
          </a:xfrm>
          <a:prstGeom prst="rect">
            <a:avLst/>
          </a:prstGeom>
        </p:spPr>
        <p:txBody>
          <a:bodyPr wrap="none">
            <a:spAutoFit/>
          </a:bodyPr>
          <a:lstStyle/>
          <a:p>
            <a:pPr>
              <a:lnSpc>
                <a:spcPct val="150000"/>
              </a:lnSpc>
            </a:pPr>
            <a:r>
              <a:rPr lang="en-US" sz="1350" dirty="0">
                <a:latin typeface="Lato Light" panose="020F0302020204030203" pitchFamily="34" charset="77"/>
              </a:rPr>
              <a:t>Develop alternative scenarios</a:t>
            </a:r>
          </a:p>
        </p:txBody>
      </p:sp>
      <p:sp>
        <p:nvSpPr>
          <p:cNvPr id="28" name="Oval 27">
            <a:extLst>
              <a:ext uri="{FF2B5EF4-FFF2-40B4-BE49-F238E27FC236}">
                <a16:creationId xmlns:a16="http://schemas.microsoft.com/office/drawing/2014/main" id="{EF2489DF-80E0-6F4B-86E4-7663DA631061}"/>
              </a:ext>
            </a:extLst>
          </p:cNvPr>
          <p:cNvSpPr/>
          <p:nvPr/>
        </p:nvSpPr>
        <p:spPr>
          <a:xfrm>
            <a:off x="740656" y="1261443"/>
            <a:ext cx="304224" cy="304224"/>
          </a:xfrm>
          <a:prstGeom prst="ellipse">
            <a:avLst/>
          </a:prstGeom>
          <a:solidFill>
            <a:srgbClr val="87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1</a:t>
            </a:r>
          </a:p>
        </p:txBody>
      </p:sp>
      <p:sp>
        <p:nvSpPr>
          <p:cNvPr id="31" name="Oval 30">
            <a:extLst>
              <a:ext uri="{FF2B5EF4-FFF2-40B4-BE49-F238E27FC236}">
                <a16:creationId xmlns:a16="http://schemas.microsoft.com/office/drawing/2014/main" id="{263C51AC-8F8C-FB4A-ACBC-AE355BFA8AE1}"/>
              </a:ext>
            </a:extLst>
          </p:cNvPr>
          <p:cNvSpPr/>
          <p:nvPr/>
        </p:nvSpPr>
        <p:spPr>
          <a:xfrm>
            <a:off x="740656" y="1759916"/>
            <a:ext cx="304224" cy="304224"/>
          </a:xfrm>
          <a:prstGeom prst="ellipse">
            <a:avLst/>
          </a:prstGeom>
          <a:solidFill>
            <a:srgbClr val="87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2</a:t>
            </a:r>
          </a:p>
        </p:txBody>
      </p:sp>
      <p:sp>
        <p:nvSpPr>
          <p:cNvPr id="32" name="Oval 31">
            <a:extLst>
              <a:ext uri="{FF2B5EF4-FFF2-40B4-BE49-F238E27FC236}">
                <a16:creationId xmlns:a16="http://schemas.microsoft.com/office/drawing/2014/main" id="{275F2A0A-63D9-DF45-9C8D-E7EE94F188CD}"/>
              </a:ext>
            </a:extLst>
          </p:cNvPr>
          <p:cNvSpPr/>
          <p:nvPr/>
        </p:nvSpPr>
        <p:spPr>
          <a:xfrm>
            <a:off x="740656" y="2225770"/>
            <a:ext cx="304224" cy="304224"/>
          </a:xfrm>
          <a:prstGeom prst="ellipse">
            <a:avLst/>
          </a:prstGeom>
          <a:solidFill>
            <a:srgbClr val="768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3</a:t>
            </a:r>
          </a:p>
        </p:txBody>
      </p:sp>
      <p:sp>
        <p:nvSpPr>
          <p:cNvPr id="33" name="Oval 32">
            <a:extLst>
              <a:ext uri="{FF2B5EF4-FFF2-40B4-BE49-F238E27FC236}">
                <a16:creationId xmlns:a16="http://schemas.microsoft.com/office/drawing/2014/main" id="{EB435818-90F4-0C43-95D5-C52BC61DF244}"/>
              </a:ext>
            </a:extLst>
          </p:cNvPr>
          <p:cNvSpPr/>
          <p:nvPr/>
        </p:nvSpPr>
        <p:spPr>
          <a:xfrm>
            <a:off x="740656" y="2699166"/>
            <a:ext cx="304224" cy="304224"/>
          </a:xfrm>
          <a:prstGeom prst="ellipse">
            <a:avLst/>
          </a:prstGeom>
          <a:solidFill>
            <a:srgbClr val="768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4</a:t>
            </a:r>
          </a:p>
        </p:txBody>
      </p:sp>
      <p:sp>
        <p:nvSpPr>
          <p:cNvPr id="34" name="Oval 33">
            <a:extLst>
              <a:ext uri="{FF2B5EF4-FFF2-40B4-BE49-F238E27FC236}">
                <a16:creationId xmlns:a16="http://schemas.microsoft.com/office/drawing/2014/main" id="{919A1484-4EAB-1543-B2A6-1AE03B7A1F22}"/>
              </a:ext>
            </a:extLst>
          </p:cNvPr>
          <p:cNvSpPr/>
          <p:nvPr/>
        </p:nvSpPr>
        <p:spPr>
          <a:xfrm>
            <a:off x="740656" y="3161062"/>
            <a:ext cx="304224" cy="304224"/>
          </a:xfrm>
          <a:prstGeom prst="ellipse">
            <a:avLst/>
          </a:prstGeom>
          <a:solidFill>
            <a:srgbClr val="4F6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5</a:t>
            </a:r>
          </a:p>
        </p:txBody>
      </p:sp>
      <p:sp>
        <p:nvSpPr>
          <p:cNvPr id="35" name="Oval 34">
            <a:extLst>
              <a:ext uri="{FF2B5EF4-FFF2-40B4-BE49-F238E27FC236}">
                <a16:creationId xmlns:a16="http://schemas.microsoft.com/office/drawing/2014/main" id="{55B7B242-414E-3D4A-BFA1-A3CD81B5F92D}"/>
              </a:ext>
            </a:extLst>
          </p:cNvPr>
          <p:cNvSpPr/>
          <p:nvPr/>
        </p:nvSpPr>
        <p:spPr>
          <a:xfrm>
            <a:off x="740656" y="3599114"/>
            <a:ext cx="304224" cy="304224"/>
          </a:xfrm>
          <a:prstGeom prst="ellipse">
            <a:avLst/>
          </a:prstGeom>
          <a:solidFill>
            <a:srgbClr val="4F6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6</a:t>
            </a:r>
          </a:p>
        </p:txBody>
      </p:sp>
      <p:sp>
        <p:nvSpPr>
          <p:cNvPr id="36" name="Oval 35">
            <a:extLst>
              <a:ext uri="{FF2B5EF4-FFF2-40B4-BE49-F238E27FC236}">
                <a16:creationId xmlns:a16="http://schemas.microsoft.com/office/drawing/2014/main" id="{6FF98974-F0DD-7646-A10C-82ADEB6500BC}"/>
              </a:ext>
            </a:extLst>
          </p:cNvPr>
          <p:cNvSpPr/>
          <p:nvPr/>
        </p:nvSpPr>
        <p:spPr>
          <a:xfrm>
            <a:off x="740656" y="4062914"/>
            <a:ext cx="304224" cy="304224"/>
          </a:xfrm>
          <a:prstGeom prst="ellipse">
            <a:avLst/>
          </a:prstGeom>
          <a:solidFill>
            <a:srgbClr val="314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7</a:t>
            </a:r>
          </a:p>
        </p:txBody>
      </p:sp>
      <p:sp>
        <p:nvSpPr>
          <p:cNvPr id="37" name="Oval 36">
            <a:extLst>
              <a:ext uri="{FF2B5EF4-FFF2-40B4-BE49-F238E27FC236}">
                <a16:creationId xmlns:a16="http://schemas.microsoft.com/office/drawing/2014/main" id="{FA722268-689E-7449-BFDF-3BC960B97B11}"/>
              </a:ext>
            </a:extLst>
          </p:cNvPr>
          <p:cNvSpPr/>
          <p:nvPr/>
        </p:nvSpPr>
        <p:spPr>
          <a:xfrm>
            <a:off x="740656" y="4548701"/>
            <a:ext cx="304224" cy="304224"/>
          </a:xfrm>
          <a:prstGeom prst="ellipse">
            <a:avLst/>
          </a:prstGeom>
          <a:solidFill>
            <a:srgbClr val="314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Lato Black" panose="020F0502020204030203" pitchFamily="34" charset="77"/>
              </a:rPr>
              <a:t>8</a:t>
            </a:r>
          </a:p>
        </p:txBody>
      </p:sp>
    </p:spTree>
    <p:extLst>
      <p:ext uri="{BB962C8B-B14F-4D97-AF65-F5344CB8AC3E}">
        <p14:creationId xmlns:p14="http://schemas.microsoft.com/office/powerpoint/2010/main" val="263616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073472-D2ED-CB42-83D0-7458AFFDB148}"/>
              </a:ext>
            </a:extLst>
          </p:cNvPr>
          <p:cNvGrpSpPr/>
          <p:nvPr/>
        </p:nvGrpSpPr>
        <p:grpSpPr>
          <a:xfrm>
            <a:off x="3196562" y="482455"/>
            <a:ext cx="2750882" cy="558199"/>
            <a:chOff x="4262082" y="372422"/>
            <a:chExt cx="3667842" cy="744265"/>
          </a:xfrm>
        </p:grpSpPr>
        <p:sp>
          <p:nvSpPr>
            <p:cNvPr id="8" name="Rectangle 7">
              <a:extLst>
                <a:ext uri="{FF2B5EF4-FFF2-40B4-BE49-F238E27FC236}">
                  <a16:creationId xmlns:a16="http://schemas.microsoft.com/office/drawing/2014/main" id="{658A80AB-8E50-9B4A-9DE4-3589859BC307}"/>
                </a:ext>
              </a:extLst>
            </p:cNvPr>
            <p:cNvSpPr/>
            <p:nvPr/>
          </p:nvSpPr>
          <p:spPr>
            <a:xfrm>
              <a:off x="4262082" y="501134"/>
              <a:ext cx="3667842"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OUR CUSTOMERS</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0" name="Picture 9">
            <a:extLst>
              <a:ext uri="{FF2B5EF4-FFF2-40B4-BE49-F238E27FC236}">
                <a16:creationId xmlns:a16="http://schemas.microsoft.com/office/drawing/2014/main" id="{EB59160B-6A06-4497-9E59-A36218883B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4560" y="1079814"/>
            <a:ext cx="7014881" cy="3941952"/>
          </a:xfrm>
          <a:prstGeom prst="rect">
            <a:avLst/>
          </a:prstGeom>
        </p:spPr>
      </p:pic>
      <p:sp>
        <p:nvSpPr>
          <p:cNvPr id="11" name="Rectangle 10">
            <a:extLst>
              <a:ext uri="{FF2B5EF4-FFF2-40B4-BE49-F238E27FC236}">
                <a16:creationId xmlns:a16="http://schemas.microsoft.com/office/drawing/2014/main" id="{F5CDAEF1-66B2-D841-B82E-0C6710EB6C30}"/>
              </a:ext>
            </a:extLst>
          </p:cNvPr>
          <p:cNvSpPr/>
          <p:nvPr/>
        </p:nvSpPr>
        <p:spPr>
          <a:xfrm>
            <a:off x="0" y="1079814"/>
            <a:ext cx="964096" cy="3941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41EE8228-795D-5644-876A-AED2F837DD53}"/>
              </a:ext>
            </a:extLst>
          </p:cNvPr>
          <p:cNvSpPr/>
          <p:nvPr/>
        </p:nvSpPr>
        <p:spPr>
          <a:xfrm>
            <a:off x="8179905" y="1079814"/>
            <a:ext cx="964096" cy="3941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90C80CC2-2E46-46DE-A278-D46CCB8D7E95}"/>
              </a:ext>
            </a:extLst>
          </p:cNvPr>
          <p:cNvGrpSpPr/>
          <p:nvPr/>
        </p:nvGrpSpPr>
        <p:grpSpPr>
          <a:xfrm>
            <a:off x="1672936" y="2416944"/>
            <a:ext cx="1605989" cy="261610"/>
            <a:chOff x="1724891" y="2430554"/>
            <a:chExt cx="1605989" cy="261610"/>
          </a:xfrm>
        </p:grpSpPr>
        <p:sp>
          <p:nvSpPr>
            <p:cNvPr id="2" name="Oval 1">
              <a:extLst>
                <a:ext uri="{FF2B5EF4-FFF2-40B4-BE49-F238E27FC236}">
                  <a16:creationId xmlns:a16="http://schemas.microsoft.com/office/drawing/2014/main" id="{16D8D006-2EDB-4F6E-8E2D-63A13BA1FEC7}"/>
                </a:ext>
              </a:extLst>
            </p:cNvPr>
            <p:cNvSpPr/>
            <p:nvPr/>
          </p:nvSpPr>
          <p:spPr>
            <a:xfrm>
              <a:off x="1724891" y="2493818"/>
              <a:ext cx="135082" cy="1350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205EF8-2B18-43C3-8BD9-70A7B4DFDAD9}"/>
                </a:ext>
              </a:extLst>
            </p:cNvPr>
            <p:cNvSpPr txBox="1"/>
            <p:nvPr/>
          </p:nvSpPr>
          <p:spPr>
            <a:xfrm>
              <a:off x="1844980" y="2430554"/>
              <a:ext cx="1485900" cy="261610"/>
            </a:xfrm>
            <a:prstGeom prst="rect">
              <a:avLst/>
            </a:prstGeom>
            <a:noFill/>
          </p:spPr>
          <p:txBody>
            <a:bodyPr wrap="square" rtlCol="0">
              <a:spAutoFit/>
            </a:bodyPr>
            <a:lstStyle/>
            <a:p>
              <a:r>
                <a:rPr lang="en-US" sz="1100" dirty="0"/>
                <a:t>Hill Valley</a:t>
              </a:r>
            </a:p>
          </p:txBody>
        </p:sp>
      </p:grpSp>
    </p:spTree>
    <p:extLst>
      <p:ext uri="{BB962C8B-B14F-4D97-AF65-F5344CB8AC3E}">
        <p14:creationId xmlns:p14="http://schemas.microsoft.com/office/powerpoint/2010/main" val="5467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7FAAB-B522-4278-97D0-249F613FF48E}"/>
              </a:ext>
            </a:extLst>
          </p:cNvPr>
          <p:cNvSpPr>
            <a:spLocks noGrp="1"/>
          </p:cNvSpPr>
          <p:nvPr>
            <p:ph type="body" sz="quarter" idx="10"/>
          </p:nvPr>
        </p:nvSpPr>
        <p:spPr/>
        <p:txBody>
          <a:bodyPr/>
          <a:lstStyle/>
          <a:p>
            <a:r>
              <a:rPr lang="en-US" dirty="0"/>
              <a:t>Hill Valley Example </a:t>
            </a:r>
          </a:p>
        </p:txBody>
      </p:sp>
      <p:pic>
        <p:nvPicPr>
          <p:cNvPr id="3" name="Picture 2">
            <a:extLst>
              <a:ext uri="{FF2B5EF4-FFF2-40B4-BE49-F238E27FC236}">
                <a16:creationId xmlns:a16="http://schemas.microsoft.com/office/drawing/2014/main" id="{2CE65E22-D538-456E-921D-7C5CFD5559B2}"/>
              </a:ext>
            </a:extLst>
          </p:cNvPr>
          <p:cNvPicPr>
            <a:picLocks noChangeAspect="1"/>
          </p:cNvPicPr>
          <p:nvPr/>
        </p:nvPicPr>
        <p:blipFill>
          <a:blip r:embed="rId2"/>
          <a:stretch>
            <a:fillRect/>
          </a:stretch>
        </p:blipFill>
        <p:spPr>
          <a:xfrm>
            <a:off x="3753571" y="3196447"/>
            <a:ext cx="4890699" cy="265495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79249590-E85A-4A16-982D-C44591B5C35B}"/>
              </a:ext>
            </a:extLst>
          </p:cNvPr>
          <p:cNvPicPr>
            <a:picLocks noChangeAspect="1"/>
          </p:cNvPicPr>
          <p:nvPr/>
        </p:nvPicPr>
        <p:blipFill>
          <a:blip r:embed="rId3"/>
          <a:stretch>
            <a:fillRect/>
          </a:stretch>
        </p:blipFill>
        <p:spPr>
          <a:xfrm>
            <a:off x="469176" y="1792224"/>
            <a:ext cx="4379731" cy="26418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1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E5AA8-59C5-4E64-A6C9-8A4B655858F2}"/>
              </a:ext>
            </a:extLst>
          </p:cNvPr>
          <p:cNvSpPr txBox="1"/>
          <p:nvPr/>
        </p:nvSpPr>
        <p:spPr>
          <a:xfrm>
            <a:off x="0" y="3559623"/>
            <a:ext cx="9144000" cy="584775"/>
          </a:xfrm>
          <a:prstGeom prst="rect">
            <a:avLst/>
          </a:prstGeom>
          <a:noFill/>
        </p:spPr>
        <p:txBody>
          <a:bodyPr wrap="square" rtlCol="0">
            <a:spAutoFit/>
          </a:bodyPr>
          <a:lstStyle/>
          <a:p>
            <a:pPr marL="54864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alatino Linotype" panose="02040502050505030304" pitchFamily="18" charset="0"/>
              </a:rPr>
              <a:t>Implementation Experience</a:t>
            </a:r>
            <a:endParaRPr kumimoji="0" lang="en-US" sz="3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endParaRPr>
          </a:p>
        </p:txBody>
      </p:sp>
      <p:sp>
        <p:nvSpPr>
          <p:cNvPr id="4" name="TextBox 3">
            <a:extLst>
              <a:ext uri="{FF2B5EF4-FFF2-40B4-BE49-F238E27FC236}">
                <a16:creationId xmlns:a16="http://schemas.microsoft.com/office/drawing/2014/main" id="{6AA3A317-E8D2-47FD-812C-2C881DAE7C69}"/>
              </a:ext>
            </a:extLst>
          </p:cNvPr>
          <p:cNvSpPr txBox="1"/>
          <p:nvPr/>
        </p:nvSpPr>
        <p:spPr>
          <a:xfrm>
            <a:off x="0" y="4623859"/>
            <a:ext cx="9144000" cy="369332"/>
          </a:xfrm>
          <a:prstGeom prst="rect">
            <a:avLst/>
          </a:prstGeom>
          <a:noFill/>
        </p:spPr>
        <p:txBody>
          <a:bodyPr wrap="square" rtlCol="0">
            <a:spAutoFit/>
          </a:bodyPr>
          <a:lstStyle/>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7623"/>
                </a:solidFill>
                <a:effectLst/>
                <a:uLnTx/>
                <a:uFillTx/>
                <a:latin typeface="Calibri" panose="020F0502020204030204"/>
                <a:ea typeface="+mn-ea"/>
                <a:cs typeface="+mn-cs"/>
              </a:rPr>
              <a:t>Max Baker </a:t>
            </a:r>
            <a:r>
              <a:rPr kumimoji="0" lang="en-US" sz="1800" b="0" i="0" u="none" strike="noStrike" kern="1200" cap="none" spc="0" normalizeH="0" baseline="0" noProof="0" dirty="0">
                <a:ln>
                  <a:noFill/>
                </a:ln>
                <a:solidFill>
                  <a:srgbClr val="6FB1C8"/>
                </a:solidFill>
                <a:effectLst/>
                <a:uLnTx/>
                <a:uFillTx/>
                <a:latin typeface="Calibri" panose="020F0502020204030204"/>
                <a:ea typeface="+mn-ea"/>
                <a:cs typeface="+mn-cs"/>
              </a:rPr>
              <a:t>Director of Research and Analytics, GNRC</a:t>
            </a:r>
          </a:p>
        </p:txBody>
      </p:sp>
    </p:spTree>
    <p:extLst>
      <p:ext uri="{BB962C8B-B14F-4D97-AF65-F5344CB8AC3E}">
        <p14:creationId xmlns:p14="http://schemas.microsoft.com/office/powerpoint/2010/main" val="84742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dirty="0"/>
              <a:t>Project FAQs</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469176" y="1835438"/>
            <a:ext cx="8174797" cy="3815258"/>
          </a:xfrm>
        </p:spPr>
        <p:txBody>
          <a:bodyPr>
            <a:normAutofit/>
          </a:bodyPr>
          <a:lstStyle/>
          <a:p>
            <a:r>
              <a:rPr lang="en-US" sz="2400" b="1" dirty="0">
                <a:solidFill>
                  <a:srgbClr val="12284C"/>
                </a:solidFill>
              </a:rPr>
              <a:t>How long will this take?</a:t>
            </a:r>
          </a:p>
          <a:p>
            <a:pPr marL="342900" indent="-342900">
              <a:buFont typeface="Arial" panose="020B0604020202020204" pitchFamily="34" charset="0"/>
              <a:buChar char="•"/>
            </a:pPr>
            <a:r>
              <a:rPr lang="en-US" sz="2000" dirty="0">
                <a:solidFill>
                  <a:srgbClr val="12284C"/>
                </a:solidFill>
              </a:rPr>
              <a:t>Typically nine months to one year</a:t>
            </a:r>
          </a:p>
          <a:p>
            <a:r>
              <a:rPr lang="en-US" sz="2400" b="1" dirty="0">
                <a:solidFill>
                  <a:srgbClr val="12284C"/>
                </a:solidFill>
              </a:rPr>
              <a:t>How many staff are needed?</a:t>
            </a:r>
          </a:p>
          <a:p>
            <a:pPr marL="342900" indent="-342900">
              <a:buFont typeface="Arial" panose="020B0604020202020204" pitchFamily="34" charset="0"/>
              <a:buChar char="•"/>
            </a:pPr>
            <a:r>
              <a:rPr lang="en-US" sz="2000" dirty="0">
                <a:solidFill>
                  <a:srgbClr val="12284C"/>
                </a:solidFill>
              </a:rPr>
              <a:t>We have used three FTE</a:t>
            </a:r>
          </a:p>
          <a:p>
            <a:r>
              <a:rPr lang="en-US" sz="2400" b="1" dirty="0">
                <a:solidFill>
                  <a:srgbClr val="12284C"/>
                </a:solidFill>
              </a:rPr>
              <a:t>Parcel or area based?</a:t>
            </a:r>
          </a:p>
          <a:p>
            <a:pPr marL="342900" indent="-342900">
              <a:buFont typeface="Arial" panose="020B0604020202020204" pitchFamily="34" charset="0"/>
              <a:buChar char="•"/>
            </a:pPr>
            <a:r>
              <a:rPr lang="en-US" sz="2000" dirty="0">
                <a:solidFill>
                  <a:srgbClr val="12284C"/>
                </a:solidFill>
              </a:rPr>
              <a:t>Depends on needs and time</a:t>
            </a:r>
          </a:p>
          <a:p>
            <a:r>
              <a:rPr lang="en-US" sz="2400" b="1" dirty="0">
                <a:solidFill>
                  <a:srgbClr val="12284C"/>
                </a:solidFill>
              </a:rPr>
              <a:t>Why are you doing this?</a:t>
            </a:r>
            <a:endParaRPr lang="en-US" sz="2000" dirty="0">
              <a:solidFill>
                <a:srgbClr val="12284C"/>
              </a:solidFill>
            </a:endParaRPr>
          </a:p>
          <a:p>
            <a:endParaRPr lang="en-US" sz="2000" dirty="0">
              <a:solidFill>
                <a:srgbClr val="12284C"/>
              </a:solidFill>
            </a:endParaRPr>
          </a:p>
        </p:txBody>
      </p:sp>
      <p:pic>
        <p:nvPicPr>
          <p:cNvPr id="3" name="Picture 2">
            <a:extLst>
              <a:ext uri="{FF2B5EF4-FFF2-40B4-BE49-F238E27FC236}">
                <a16:creationId xmlns:a16="http://schemas.microsoft.com/office/drawing/2014/main" id="{F8F5452F-E3F4-4477-8744-CC1F9AE087BC}"/>
              </a:ext>
            </a:extLst>
          </p:cNvPr>
          <p:cNvPicPr>
            <a:picLocks noChangeAspect="1"/>
          </p:cNvPicPr>
          <p:nvPr/>
        </p:nvPicPr>
        <p:blipFill>
          <a:blip r:embed="rId3"/>
          <a:stretch>
            <a:fillRect/>
          </a:stretch>
        </p:blipFill>
        <p:spPr>
          <a:xfrm>
            <a:off x="5558058" y="2058929"/>
            <a:ext cx="2475191" cy="3072650"/>
          </a:xfrm>
          <a:prstGeom prst="rect">
            <a:avLst/>
          </a:prstGeom>
        </p:spPr>
      </p:pic>
    </p:spTree>
    <p:extLst>
      <p:ext uri="{BB962C8B-B14F-4D97-AF65-F5344CB8AC3E}">
        <p14:creationId xmlns:p14="http://schemas.microsoft.com/office/powerpoint/2010/main" val="401414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E9C9ED6-2BB2-444C-A045-E719F4A4E26C}"/>
              </a:ext>
            </a:extLst>
          </p:cNvPr>
          <p:cNvGraphicFramePr>
            <a:graphicFrameLocks/>
          </p:cNvGraphicFramePr>
          <p:nvPr/>
        </p:nvGraphicFramePr>
        <p:xfrm>
          <a:off x="469474" y="1841262"/>
          <a:ext cx="8295586" cy="381525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dirty="0"/>
              <a:t>Population</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p:txBody>
          <a:bodyPr/>
          <a:lstStyle/>
          <a:p>
            <a:endParaRPr lang="en-US" dirty="0"/>
          </a:p>
        </p:txBody>
      </p:sp>
      <p:sp>
        <p:nvSpPr>
          <p:cNvPr id="3" name="TextBox 2">
            <a:extLst>
              <a:ext uri="{FF2B5EF4-FFF2-40B4-BE49-F238E27FC236}">
                <a16:creationId xmlns:a16="http://schemas.microsoft.com/office/drawing/2014/main" id="{9472A1E7-CE05-4D65-98EB-C79DB637AE55}"/>
              </a:ext>
            </a:extLst>
          </p:cNvPr>
          <p:cNvSpPr txBox="1"/>
          <p:nvPr/>
        </p:nvSpPr>
        <p:spPr>
          <a:xfrm>
            <a:off x="4828032" y="4346282"/>
            <a:ext cx="36678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33D"/>
                </a:solidFill>
                <a:effectLst/>
                <a:uLnTx/>
                <a:uFillTx/>
                <a:latin typeface="Calibri" panose="020F0502020204030204"/>
                <a:ea typeface="+mn-ea"/>
                <a:cs typeface="+mn-cs"/>
              </a:rPr>
              <a:t>GNRC projects 3.2 million people by 2045</a:t>
            </a:r>
          </a:p>
        </p:txBody>
      </p:sp>
    </p:spTree>
    <p:extLst>
      <p:ext uri="{BB962C8B-B14F-4D97-AF65-F5344CB8AC3E}">
        <p14:creationId xmlns:p14="http://schemas.microsoft.com/office/powerpoint/2010/main" val="3293309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E5AA8-59C5-4E64-A6C9-8A4B655858F2}"/>
              </a:ext>
            </a:extLst>
          </p:cNvPr>
          <p:cNvSpPr txBox="1"/>
          <p:nvPr/>
        </p:nvSpPr>
        <p:spPr>
          <a:xfrm>
            <a:off x="0" y="3559623"/>
            <a:ext cx="9144000" cy="584775"/>
          </a:xfrm>
          <a:prstGeom prst="rect">
            <a:avLst/>
          </a:prstGeom>
          <a:noFill/>
        </p:spPr>
        <p:txBody>
          <a:bodyPr wrap="square" rtlCol="0">
            <a:spAutoFit/>
          </a:bodyPr>
          <a:lstStyle/>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Palatino Linotype" panose="02040502050505030304" pitchFamily="18" charset="0"/>
                <a:ea typeface="+mn-ea"/>
                <a:cs typeface="+mn-cs"/>
              </a:rPr>
              <a:t>UrbanSim</a:t>
            </a:r>
            <a:r>
              <a:rPr kumimoji="0" lang="en-US" sz="3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 Overview and Applications</a:t>
            </a:r>
          </a:p>
        </p:txBody>
      </p:sp>
      <p:sp>
        <p:nvSpPr>
          <p:cNvPr id="4" name="TextBox 3">
            <a:extLst>
              <a:ext uri="{FF2B5EF4-FFF2-40B4-BE49-F238E27FC236}">
                <a16:creationId xmlns:a16="http://schemas.microsoft.com/office/drawing/2014/main" id="{6AA3A317-E8D2-47FD-812C-2C881DAE7C69}"/>
              </a:ext>
            </a:extLst>
          </p:cNvPr>
          <p:cNvSpPr txBox="1"/>
          <p:nvPr/>
        </p:nvSpPr>
        <p:spPr>
          <a:xfrm>
            <a:off x="0" y="4623859"/>
            <a:ext cx="9144000" cy="369332"/>
          </a:xfrm>
          <a:prstGeom prst="rect">
            <a:avLst/>
          </a:prstGeom>
          <a:noFill/>
        </p:spPr>
        <p:txBody>
          <a:bodyPr wrap="square" rtlCol="0">
            <a:spAutoFit/>
          </a:bodyPr>
          <a:lstStyle/>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7623"/>
                </a:solidFill>
                <a:effectLst/>
                <a:uLnTx/>
                <a:uFillTx/>
                <a:latin typeface="Calibri" panose="020F0502020204030204"/>
                <a:ea typeface="+mn-ea"/>
                <a:cs typeface="+mn-cs"/>
              </a:rPr>
              <a:t>Daniel Jerrett, PhD </a:t>
            </a:r>
            <a:r>
              <a:rPr kumimoji="0" lang="en-US" sz="1800" b="0" i="0" u="none" strike="noStrike" kern="1200" cap="none" spc="0" normalizeH="0" baseline="0" noProof="0" dirty="0">
                <a:ln>
                  <a:noFill/>
                </a:ln>
                <a:solidFill>
                  <a:srgbClr val="6FB1C8"/>
                </a:solidFill>
                <a:effectLst/>
                <a:uLnTx/>
                <a:uFillTx/>
                <a:latin typeface="Calibri" panose="020F0502020204030204"/>
                <a:ea typeface="+mn-ea"/>
                <a:cs typeface="+mn-cs"/>
              </a:rPr>
              <a:t>Chief Economist, </a:t>
            </a:r>
            <a:r>
              <a:rPr kumimoji="0" lang="en-US" sz="1800" b="0" i="0" u="none" strike="noStrike" kern="1200" cap="none" spc="0" normalizeH="0" baseline="0" noProof="0" dirty="0" err="1">
                <a:ln>
                  <a:noFill/>
                </a:ln>
                <a:solidFill>
                  <a:srgbClr val="6FB1C8"/>
                </a:solidFill>
                <a:effectLst/>
                <a:uLnTx/>
                <a:uFillTx/>
                <a:latin typeface="Calibri" panose="020F0502020204030204"/>
                <a:ea typeface="+mn-ea"/>
                <a:cs typeface="+mn-cs"/>
              </a:rPr>
              <a:t>UrbanSim</a:t>
            </a:r>
            <a:r>
              <a:rPr kumimoji="0" lang="en-US" sz="1800" b="0" i="0" u="none" strike="noStrike" kern="1200" cap="none" spc="0" normalizeH="0" baseline="0" noProof="0" dirty="0">
                <a:ln>
                  <a:noFill/>
                </a:ln>
                <a:solidFill>
                  <a:srgbClr val="6FB1C8"/>
                </a:solidFill>
                <a:effectLst/>
                <a:uLnTx/>
                <a:uFillTx/>
                <a:latin typeface="Calibri" panose="020F0502020204030204"/>
                <a:ea typeface="+mn-ea"/>
                <a:cs typeface="+mn-cs"/>
              </a:rPr>
              <a:t> Inc.</a:t>
            </a:r>
          </a:p>
        </p:txBody>
      </p:sp>
    </p:spTree>
    <p:extLst>
      <p:ext uri="{BB962C8B-B14F-4D97-AF65-F5344CB8AC3E}">
        <p14:creationId xmlns:p14="http://schemas.microsoft.com/office/powerpoint/2010/main" val="1558584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B46D3-B76A-4F97-B545-974A7245D1ED}"/>
              </a:ext>
            </a:extLst>
          </p:cNvPr>
          <p:cNvSpPr>
            <a:spLocks noGrp="1"/>
          </p:cNvSpPr>
          <p:nvPr>
            <p:ph type="body" sz="quarter" idx="13"/>
          </p:nvPr>
        </p:nvSpPr>
        <p:spPr>
          <a:xfrm>
            <a:off x="469473" y="1841263"/>
            <a:ext cx="8174797" cy="3815258"/>
          </a:xfrm>
        </p:spPr>
        <p:txBody>
          <a:bodyPr/>
          <a:lstStyle/>
          <a:p>
            <a:endParaRPr lang="en-US"/>
          </a:p>
        </p:txBody>
      </p:sp>
      <p:graphicFrame>
        <p:nvGraphicFramePr>
          <p:cNvPr id="6" name="Chart 5">
            <a:extLst>
              <a:ext uri="{FF2B5EF4-FFF2-40B4-BE49-F238E27FC236}">
                <a16:creationId xmlns:a16="http://schemas.microsoft.com/office/drawing/2014/main" id="{12D5E331-1D70-4000-AC0E-32ECC41544F7}"/>
              </a:ext>
            </a:extLst>
          </p:cNvPr>
          <p:cNvGraphicFramePr>
            <a:graphicFrameLocks/>
          </p:cNvGraphicFramePr>
          <p:nvPr/>
        </p:nvGraphicFramePr>
        <p:xfrm>
          <a:off x="469176" y="1841263"/>
          <a:ext cx="8205351" cy="38152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D2ADC32-3143-4072-AE9A-FB5B06CB9850}"/>
              </a:ext>
            </a:extLst>
          </p:cNvPr>
          <p:cNvSpPr txBox="1"/>
          <p:nvPr/>
        </p:nvSpPr>
        <p:spPr>
          <a:xfrm>
            <a:off x="6062473" y="3939906"/>
            <a:ext cx="23887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33D"/>
                </a:solidFill>
                <a:effectLst/>
                <a:uLnTx/>
                <a:uFillTx/>
                <a:latin typeface="Calibri" panose="020F0502020204030204"/>
                <a:ea typeface="+mn-ea"/>
                <a:cs typeface="+mn-cs"/>
              </a:rPr>
              <a:t>GNRC projects 2.1 million jobs by 2045</a:t>
            </a:r>
          </a:p>
        </p:txBody>
      </p:sp>
      <p:sp>
        <p:nvSpPr>
          <p:cNvPr id="2" name="Text Placeholder 1">
            <a:extLst>
              <a:ext uri="{FF2B5EF4-FFF2-40B4-BE49-F238E27FC236}">
                <a16:creationId xmlns:a16="http://schemas.microsoft.com/office/drawing/2014/main" id="{52BDAFB7-530C-4D48-85E3-13F0EB5628B1}"/>
              </a:ext>
            </a:extLst>
          </p:cNvPr>
          <p:cNvSpPr>
            <a:spLocks noGrp="1"/>
          </p:cNvSpPr>
          <p:nvPr>
            <p:ph type="body" sz="quarter" idx="10"/>
          </p:nvPr>
        </p:nvSpPr>
        <p:spPr/>
        <p:txBody>
          <a:bodyPr/>
          <a:lstStyle/>
          <a:p>
            <a:r>
              <a:rPr lang="en-US" dirty="0"/>
              <a:t>Employment</a:t>
            </a:r>
          </a:p>
        </p:txBody>
      </p:sp>
    </p:spTree>
    <p:extLst>
      <p:ext uri="{BB962C8B-B14F-4D97-AF65-F5344CB8AC3E}">
        <p14:creationId xmlns:p14="http://schemas.microsoft.com/office/powerpoint/2010/main" val="2933181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a:t>Disaggregation</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469176" y="1835438"/>
            <a:ext cx="8174797" cy="3815258"/>
          </a:xfrm>
        </p:spPr>
        <p:txBody>
          <a:bodyPr>
            <a:normAutofit/>
          </a:bodyPr>
          <a:lstStyle/>
          <a:p>
            <a:r>
              <a:rPr lang="en-US" sz="2400" b="1">
                <a:solidFill>
                  <a:srgbClr val="12284C"/>
                </a:solidFill>
              </a:rPr>
              <a:t>Why do we disaggregate to the parcel?</a:t>
            </a:r>
          </a:p>
          <a:p>
            <a:pPr marL="342900" indent="-342900">
              <a:buFont typeface="Arial" panose="020B0604020202020204" pitchFamily="34" charset="0"/>
              <a:buChar char="•"/>
            </a:pPr>
            <a:r>
              <a:rPr lang="en-US" sz="2000">
                <a:solidFill>
                  <a:srgbClr val="12284C"/>
                </a:solidFill>
              </a:rPr>
              <a:t>Known parcel and structure information</a:t>
            </a:r>
          </a:p>
          <a:p>
            <a:pPr marL="342900" indent="-342900">
              <a:buFont typeface="Arial" panose="020B0604020202020204" pitchFamily="34" charset="0"/>
              <a:buChar char="•"/>
            </a:pPr>
            <a:r>
              <a:rPr lang="en-US" sz="2000">
                <a:solidFill>
                  <a:srgbClr val="12284C"/>
                </a:solidFill>
              </a:rPr>
              <a:t>Provides greater confidence in aggregation to TAZ</a:t>
            </a:r>
          </a:p>
          <a:p>
            <a:pPr marL="342900" indent="-342900">
              <a:buFont typeface="Arial" panose="020B0604020202020204" pitchFamily="34" charset="0"/>
              <a:buChar char="•"/>
            </a:pPr>
            <a:r>
              <a:rPr lang="en-US" sz="2000">
                <a:solidFill>
                  <a:srgbClr val="12284C"/>
                </a:solidFill>
              </a:rPr>
              <a:t>Control for specific scenarios (e.g. policy shift in zoning)</a:t>
            </a:r>
          </a:p>
          <a:p>
            <a:r>
              <a:rPr lang="en-US" sz="2400" b="1">
                <a:solidFill>
                  <a:srgbClr val="12284C"/>
                </a:solidFill>
              </a:rPr>
              <a:t>How do we disaggregate to the parcel?</a:t>
            </a:r>
          </a:p>
          <a:p>
            <a:pPr marL="342900" indent="-342900">
              <a:buFont typeface="Arial" panose="020B0604020202020204" pitchFamily="34" charset="0"/>
              <a:buChar char="•"/>
            </a:pPr>
            <a:r>
              <a:rPr lang="en-US" sz="2000">
                <a:solidFill>
                  <a:srgbClr val="12284C"/>
                </a:solidFill>
              </a:rPr>
              <a:t>Land use allocation models</a:t>
            </a:r>
          </a:p>
          <a:p>
            <a:pPr marL="342900" indent="-342900">
              <a:buFont typeface="Arial" panose="020B0604020202020204" pitchFamily="34" charset="0"/>
              <a:buChar char="•"/>
            </a:pPr>
            <a:r>
              <a:rPr lang="en-US" sz="2000">
                <a:solidFill>
                  <a:srgbClr val="12284C"/>
                </a:solidFill>
              </a:rPr>
              <a:t>Previously this was done using ULAM and </a:t>
            </a:r>
            <a:r>
              <a:rPr lang="en-US" sz="2000" err="1">
                <a:solidFill>
                  <a:srgbClr val="12284C"/>
                </a:solidFill>
              </a:rPr>
              <a:t>CommunityViz</a:t>
            </a:r>
            <a:endParaRPr lang="en-US" sz="2000">
              <a:solidFill>
                <a:srgbClr val="12284C"/>
              </a:solidFill>
            </a:endParaRPr>
          </a:p>
          <a:p>
            <a:pPr marL="342900" indent="-342900">
              <a:buFont typeface="Arial" panose="020B0604020202020204" pitchFamily="34" charset="0"/>
              <a:buChar char="•"/>
            </a:pPr>
            <a:r>
              <a:rPr lang="en-US" sz="2000">
                <a:solidFill>
                  <a:srgbClr val="12284C"/>
                </a:solidFill>
              </a:rPr>
              <a:t>Currently updating to </a:t>
            </a:r>
            <a:r>
              <a:rPr lang="en-US" sz="2000" err="1">
                <a:solidFill>
                  <a:srgbClr val="12284C"/>
                </a:solidFill>
              </a:rPr>
              <a:t>UrbanSim</a:t>
            </a:r>
            <a:r>
              <a:rPr lang="en-US" sz="2000">
                <a:solidFill>
                  <a:srgbClr val="12284C"/>
                </a:solidFill>
              </a:rPr>
              <a:t> platform</a:t>
            </a:r>
          </a:p>
          <a:p>
            <a:endParaRPr lang="en-US" sz="2000">
              <a:solidFill>
                <a:srgbClr val="12284C"/>
              </a:solidFill>
            </a:endParaRPr>
          </a:p>
        </p:txBody>
      </p:sp>
    </p:spTree>
    <p:extLst>
      <p:ext uri="{BB962C8B-B14F-4D97-AF65-F5344CB8AC3E}">
        <p14:creationId xmlns:p14="http://schemas.microsoft.com/office/powerpoint/2010/main" val="127629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err="1"/>
              <a:t>CommunityViz</a:t>
            </a:r>
            <a:endParaRPr lang="en-US"/>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469176" y="1835438"/>
            <a:ext cx="8174797" cy="3815258"/>
          </a:xfrm>
        </p:spPr>
        <p:txBody>
          <a:bodyPr>
            <a:noAutofit/>
          </a:bodyPr>
          <a:lstStyle/>
          <a:p>
            <a:pPr marL="342900" indent="-342900">
              <a:buFont typeface="Arial" panose="020B0604020202020204" pitchFamily="34" charset="0"/>
              <a:buChar char="•"/>
            </a:pPr>
            <a:r>
              <a:rPr lang="en-US" sz="1600" b="1" dirty="0">
                <a:solidFill>
                  <a:srgbClr val="12284C"/>
                </a:solidFill>
              </a:rPr>
              <a:t>Parcel based land use allocation model</a:t>
            </a:r>
          </a:p>
          <a:p>
            <a:pPr marL="685800" lvl="1" indent="-342900">
              <a:buFont typeface="Arial" panose="020B0604020202020204" pitchFamily="34" charset="0"/>
              <a:buChar char="•"/>
            </a:pPr>
            <a:r>
              <a:rPr lang="en-US" sz="1200" dirty="0">
                <a:solidFill>
                  <a:srgbClr val="12284C"/>
                </a:solidFill>
              </a:rPr>
              <a:t>Used since 2008</a:t>
            </a:r>
          </a:p>
          <a:p>
            <a:pPr marL="685800" lvl="1" indent="-342900">
              <a:buFont typeface="Arial" panose="020B0604020202020204" pitchFamily="34" charset="0"/>
              <a:buChar char="•"/>
            </a:pPr>
            <a:r>
              <a:rPr lang="en-US" sz="1200" dirty="0">
                <a:solidFill>
                  <a:srgbClr val="12284C"/>
                </a:solidFill>
              </a:rPr>
              <a:t>Superseded ULAM (2004-2006)</a:t>
            </a:r>
          </a:p>
          <a:p>
            <a:pPr marL="685800" lvl="1" indent="-342900">
              <a:buFont typeface="Arial" panose="020B0604020202020204" pitchFamily="34" charset="0"/>
              <a:buChar char="•"/>
            </a:pPr>
            <a:r>
              <a:rPr lang="en-US" sz="1200" dirty="0">
                <a:solidFill>
                  <a:srgbClr val="12284C"/>
                </a:solidFill>
              </a:rPr>
              <a:t>RTPs (2035 &amp; 2040)</a:t>
            </a:r>
          </a:p>
          <a:p>
            <a:pPr marL="685800" lvl="1" indent="-342900">
              <a:buFont typeface="Arial" panose="020B0604020202020204" pitchFamily="34" charset="0"/>
              <a:buChar char="•"/>
            </a:pPr>
            <a:r>
              <a:rPr lang="en-US" sz="1200" dirty="0">
                <a:solidFill>
                  <a:srgbClr val="12284C"/>
                </a:solidFill>
              </a:rPr>
              <a:t>Subarea Studies (Tri-County, Northeast, Southwest, Southeast, </a:t>
            </a:r>
            <a:r>
              <a:rPr lang="en-US" sz="1200" dirty="0" err="1">
                <a:solidFill>
                  <a:srgbClr val="12284C"/>
                </a:solidFill>
              </a:rPr>
              <a:t>NashvilleNext</a:t>
            </a:r>
            <a:r>
              <a:rPr lang="en-US" sz="1200" dirty="0">
                <a:solidFill>
                  <a:srgbClr val="12284C"/>
                </a:solidFill>
              </a:rPr>
              <a:t>)</a:t>
            </a:r>
          </a:p>
          <a:p>
            <a:pPr marL="342900" indent="-342900">
              <a:buFont typeface="Arial" panose="020B0604020202020204" pitchFamily="34" charset="0"/>
              <a:buChar char="•"/>
            </a:pPr>
            <a:r>
              <a:rPr lang="en-US" sz="1600" b="1" dirty="0">
                <a:solidFill>
                  <a:srgbClr val="12284C"/>
                </a:solidFill>
              </a:rPr>
              <a:t>ArcGIS extension</a:t>
            </a:r>
          </a:p>
          <a:p>
            <a:pPr marL="685800" lvl="1" indent="-342900">
              <a:buFont typeface="Arial" panose="020B0604020202020204" pitchFamily="34" charset="0"/>
              <a:buChar char="•"/>
            </a:pPr>
            <a:r>
              <a:rPr lang="en-US" sz="1200" dirty="0">
                <a:solidFill>
                  <a:srgbClr val="12284C"/>
                </a:solidFill>
              </a:rPr>
              <a:t>Limited to model runs of one county at a time (over a week of processing time)</a:t>
            </a:r>
          </a:p>
          <a:p>
            <a:pPr marL="685800" lvl="1" indent="-342900">
              <a:buFont typeface="Arial" panose="020B0604020202020204" pitchFamily="34" charset="0"/>
              <a:buChar char="•"/>
            </a:pPr>
            <a:r>
              <a:rPr lang="en-US" sz="1200" dirty="0">
                <a:solidFill>
                  <a:srgbClr val="12284C"/>
                </a:solidFill>
              </a:rPr>
              <a:t>Required separate supply/suitability and allocation models</a:t>
            </a:r>
          </a:p>
          <a:p>
            <a:pPr marL="685800" lvl="1" indent="-342900">
              <a:buFont typeface="Arial" panose="020B0604020202020204" pitchFamily="34" charset="0"/>
              <a:buChar char="•"/>
            </a:pPr>
            <a:r>
              <a:rPr lang="en-US" sz="1200" dirty="0">
                <a:solidFill>
                  <a:srgbClr val="12284C"/>
                </a:solidFill>
              </a:rPr>
              <a:t>Off-model postprocessing of MOEs</a:t>
            </a:r>
          </a:p>
          <a:p>
            <a:pPr marL="685800" lvl="1" indent="-342900">
              <a:buFont typeface="Arial" panose="020B0604020202020204" pitchFamily="34" charset="0"/>
              <a:buChar char="•"/>
            </a:pPr>
            <a:r>
              <a:rPr lang="en-US" sz="1200" dirty="0">
                <a:solidFill>
                  <a:srgbClr val="12284C"/>
                </a:solidFill>
              </a:rPr>
              <a:t>Manual redevelopment</a:t>
            </a:r>
          </a:p>
          <a:p>
            <a:pPr marL="685800" lvl="1" indent="-342900">
              <a:buFont typeface="Arial" panose="020B0604020202020204" pitchFamily="34" charset="0"/>
              <a:buChar char="•"/>
            </a:pPr>
            <a:r>
              <a:rPr lang="en-US" sz="1200" dirty="0">
                <a:solidFill>
                  <a:srgbClr val="12284C"/>
                </a:solidFill>
              </a:rPr>
              <a:t>No feedback loop with transportation</a:t>
            </a:r>
          </a:p>
          <a:p>
            <a:pPr marL="342900" indent="-342900">
              <a:buFont typeface="Arial" panose="020B0604020202020204" pitchFamily="34" charset="0"/>
              <a:buChar char="•"/>
            </a:pPr>
            <a:r>
              <a:rPr lang="en-US" sz="1600" b="1" dirty="0">
                <a:solidFill>
                  <a:srgbClr val="12284C"/>
                </a:solidFill>
              </a:rPr>
              <a:t>Forecast population and employment growth only, not existing</a:t>
            </a:r>
          </a:p>
          <a:p>
            <a:pPr marL="342900" indent="-342900">
              <a:buFont typeface="Arial" panose="020B0604020202020204" pitchFamily="34" charset="0"/>
              <a:buChar char="•"/>
            </a:pPr>
            <a:r>
              <a:rPr lang="en-US" sz="1600" b="1" dirty="0">
                <a:solidFill>
                  <a:srgbClr val="12284C"/>
                </a:solidFill>
              </a:rPr>
              <a:t>Based on future land use policy and character areas</a:t>
            </a:r>
          </a:p>
        </p:txBody>
      </p:sp>
      <p:pic>
        <p:nvPicPr>
          <p:cNvPr id="5" name="Picture 4">
            <a:extLst>
              <a:ext uri="{FF2B5EF4-FFF2-40B4-BE49-F238E27FC236}">
                <a16:creationId xmlns:a16="http://schemas.microsoft.com/office/drawing/2014/main" id="{85D31FBE-C422-4824-8010-80040E8A3EB6}"/>
              </a:ext>
            </a:extLst>
          </p:cNvPr>
          <p:cNvPicPr>
            <a:picLocks noChangeAspect="1"/>
          </p:cNvPicPr>
          <p:nvPr/>
        </p:nvPicPr>
        <p:blipFill>
          <a:blip r:embed="rId3"/>
          <a:stretch>
            <a:fillRect/>
          </a:stretch>
        </p:blipFill>
        <p:spPr>
          <a:xfrm>
            <a:off x="5967613" y="769826"/>
            <a:ext cx="2676360" cy="355600"/>
          </a:xfrm>
          <a:prstGeom prst="rect">
            <a:avLst/>
          </a:prstGeom>
        </p:spPr>
      </p:pic>
      <p:pic>
        <p:nvPicPr>
          <p:cNvPr id="6" name="Picture 5">
            <a:extLst>
              <a:ext uri="{FF2B5EF4-FFF2-40B4-BE49-F238E27FC236}">
                <a16:creationId xmlns:a16="http://schemas.microsoft.com/office/drawing/2014/main" id="{1E26A6B1-4C6C-4AD4-B258-FC093059E4B0}"/>
              </a:ext>
            </a:extLst>
          </p:cNvPr>
          <p:cNvPicPr>
            <a:picLocks noChangeAspect="1"/>
          </p:cNvPicPr>
          <p:nvPr/>
        </p:nvPicPr>
        <p:blipFill>
          <a:blip r:embed="rId4"/>
          <a:stretch>
            <a:fillRect/>
          </a:stretch>
        </p:blipFill>
        <p:spPr>
          <a:xfrm>
            <a:off x="2150240" y="5097765"/>
            <a:ext cx="4843519" cy="922082"/>
          </a:xfrm>
          <a:prstGeom prst="rect">
            <a:avLst/>
          </a:prstGeom>
        </p:spPr>
      </p:pic>
      <p:pic>
        <p:nvPicPr>
          <p:cNvPr id="3" name="Picture 2">
            <a:extLst>
              <a:ext uri="{FF2B5EF4-FFF2-40B4-BE49-F238E27FC236}">
                <a16:creationId xmlns:a16="http://schemas.microsoft.com/office/drawing/2014/main" id="{9D08B592-A813-4BBB-BECD-CA5863C66C24}"/>
              </a:ext>
            </a:extLst>
          </p:cNvPr>
          <p:cNvPicPr>
            <a:picLocks noChangeAspect="1"/>
          </p:cNvPicPr>
          <p:nvPr/>
        </p:nvPicPr>
        <p:blipFill>
          <a:blip r:embed="rId5"/>
          <a:stretch>
            <a:fillRect/>
          </a:stretch>
        </p:blipFill>
        <p:spPr>
          <a:xfrm>
            <a:off x="6851594" y="1760235"/>
            <a:ext cx="1792379" cy="2615411"/>
          </a:xfrm>
          <a:prstGeom prst="rect">
            <a:avLst/>
          </a:prstGeom>
        </p:spPr>
      </p:pic>
    </p:spTree>
    <p:extLst>
      <p:ext uri="{BB962C8B-B14F-4D97-AF65-F5344CB8AC3E}">
        <p14:creationId xmlns:p14="http://schemas.microsoft.com/office/powerpoint/2010/main" val="3269969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err="1"/>
              <a:t>UrbanSim</a:t>
            </a:r>
            <a:endParaRPr lang="en-US"/>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469176" y="1835438"/>
            <a:ext cx="8174797" cy="3815258"/>
          </a:xfrm>
        </p:spPr>
        <p:txBody>
          <a:bodyPr>
            <a:noAutofit/>
          </a:bodyPr>
          <a:lstStyle/>
          <a:p>
            <a:r>
              <a:rPr lang="en-US" sz="2400" b="1">
                <a:solidFill>
                  <a:srgbClr val="12284C"/>
                </a:solidFill>
              </a:rPr>
              <a:t>Why are we switching to </a:t>
            </a:r>
            <a:r>
              <a:rPr lang="en-US" sz="2400" b="1" err="1">
                <a:solidFill>
                  <a:srgbClr val="12284C"/>
                </a:solidFill>
              </a:rPr>
              <a:t>UrbanSim</a:t>
            </a:r>
            <a:r>
              <a:rPr lang="en-US" sz="2400" b="1">
                <a:solidFill>
                  <a:srgbClr val="12284C"/>
                </a:solidFill>
              </a:rPr>
              <a:t> for 2045 RTP?</a:t>
            </a:r>
          </a:p>
          <a:p>
            <a:pPr marL="342900" indent="-342900">
              <a:buFont typeface="Arial" panose="020B0604020202020204" pitchFamily="34" charset="0"/>
              <a:buChar char="•"/>
            </a:pPr>
            <a:r>
              <a:rPr lang="en-US" sz="2000">
                <a:solidFill>
                  <a:srgbClr val="12284C"/>
                </a:solidFill>
              </a:rPr>
              <a:t>Used and vetted by respectable regional agencies</a:t>
            </a:r>
          </a:p>
          <a:p>
            <a:pPr marL="342900" indent="-342900">
              <a:buFont typeface="Arial" panose="020B0604020202020204" pitchFamily="34" charset="0"/>
              <a:buChar char="•"/>
            </a:pPr>
            <a:r>
              <a:rPr lang="en-US" sz="2000" err="1">
                <a:solidFill>
                  <a:srgbClr val="12284C"/>
                </a:solidFill>
              </a:rPr>
              <a:t>UrbanCanvas</a:t>
            </a:r>
            <a:r>
              <a:rPr lang="en-US" sz="2000">
                <a:solidFill>
                  <a:srgbClr val="12284C"/>
                </a:solidFill>
              </a:rPr>
              <a:t> Modeler Cloud Platform is sub-parcel based</a:t>
            </a:r>
          </a:p>
          <a:p>
            <a:pPr marL="342900" indent="-342900">
              <a:buFont typeface="Arial" panose="020B0604020202020204" pitchFamily="34" charset="0"/>
              <a:buChar char="•"/>
            </a:pPr>
            <a:r>
              <a:rPr lang="en-US" sz="2000">
                <a:solidFill>
                  <a:srgbClr val="12284C"/>
                </a:solidFill>
              </a:rPr>
              <a:t>Can run entire region simultaneously (&lt; day)</a:t>
            </a:r>
          </a:p>
          <a:p>
            <a:pPr marL="342900" indent="-342900">
              <a:buFont typeface="Arial" panose="020B0604020202020204" pitchFamily="34" charset="0"/>
              <a:buChar char="•"/>
            </a:pPr>
            <a:r>
              <a:rPr lang="en-US" sz="2000">
                <a:solidFill>
                  <a:srgbClr val="12284C"/>
                </a:solidFill>
              </a:rPr>
              <a:t>Integrated submodule, including redevelopment</a:t>
            </a:r>
          </a:p>
          <a:p>
            <a:pPr marL="342900" indent="-342900">
              <a:buFont typeface="Arial" panose="020B0604020202020204" pitchFamily="34" charset="0"/>
              <a:buChar char="•"/>
            </a:pPr>
            <a:r>
              <a:rPr lang="en-US" sz="2000">
                <a:solidFill>
                  <a:srgbClr val="12284C"/>
                </a:solidFill>
              </a:rPr>
              <a:t>Feedback loop with travel demand</a:t>
            </a:r>
          </a:p>
          <a:p>
            <a:pPr marL="342900" indent="-342900">
              <a:buFont typeface="Arial" panose="020B0604020202020204" pitchFamily="34" charset="0"/>
              <a:buChar char="•"/>
            </a:pPr>
            <a:r>
              <a:rPr lang="en-US" sz="2000">
                <a:solidFill>
                  <a:srgbClr val="12284C"/>
                </a:solidFill>
              </a:rPr>
              <a:t>Ability to integrate indicators</a:t>
            </a:r>
          </a:p>
        </p:txBody>
      </p:sp>
      <p:pic>
        <p:nvPicPr>
          <p:cNvPr id="3" name="Picture 2">
            <a:extLst>
              <a:ext uri="{FF2B5EF4-FFF2-40B4-BE49-F238E27FC236}">
                <a16:creationId xmlns:a16="http://schemas.microsoft.com/office/drawing/2014/main" id="{A7BD324E-FC95-4226-8756-80202D882477}"/>
              </a:ext>
            </a:extLst>
          </p:cNvPr>
          <p:cNvPicPr>
            <a:picLocks noChangeAspect="1"/>
          </p:cNvPicPr>
          <p:nvPr/>
        </p:nvPicPr>
        <p:blipFill>
          <a:blip r:embed="rId3"/>
          <a:stretch>
            <a:fillRect/>
          </a:stretch>
        </p:blipFill>
        <p:spPr>
          <a:xfrm>
            <a:off x="7644681" y="389890"/>
            <a:ext cx="999589" cy="999589"/>
          </a:xfrm>
          <a:prstGeom prst="rect">
            <a:avLst/>
          </a:prstGeom>
        </p:spPr>
      </p:pic>
      <p:pic>
        <p:nvPicPr>
          <p:cNvPr id="7" name="Picture 6">
            <a:extLst>
              <a:ext uri="{FF2B5EF4-FFF2-40B4-BE49-F238E27FC236}">
                <a16:creationId xmlns:a16="http://schemas.microsoft.com/office/drawing/2014/main" id="{663D192C-740C-4553-9B9E-0E230ACBC8AA}"/>
              </a:ext>
            </a:extLst>
          </p:cNvPr>
          <p:cNvPicPr>
            <a:picLocks noChangeAspect="1"/>
          </p:cNvPicPr>
          <p:nvPr/>
        </p:nvPicPr>
        <p:blipFill>
          <a:blip r:embed="rId4"/>
          <a:stretch>
            <a:fillRect/>
          </a:stretch>
        </p:blipFill>
        <p:spPr>
          <a:xfrm>
            <a:off x="6109855" y="3080906"/>
            <a:ext cx="2914648" cy="2914648"/>
          </a:xfrm>
          <a:prstGeom prst="rect">
            <a:avLst/>
          </a:prstGeom>
        </p:spPr>
      </p:pic>
    </p:spTree>
    <p:extLst>
      <p:ext uri="{BB962C8B-B14F-4D97-AF65-F5344CB8AC3E}">
        <p14:creationId xmlns:p14="http://schemas.microsoft.com/office/powerpoint/2010/main" val="28886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dirty="0" err="1"/>
              <a:t>UrbanSim</a:t>
            </a:r>
            <a:r>
              <a:rPr lang="en-US" dirty="0"/>
              <a:t> – Inputs</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469176" y="1835438"/>
            <a:ext cx="8174797" cy="3815258"/>
          </a:xfrm>
        </p:spPr>
        <p:txBody>
          <a:bodyPr>
            <a:noAutofit/>
          </a:bodyPr>
          <a:lstStyle/>
          <a:p>
            <a:r>
              <a:rPr lang="en-US" sz="2400" b="1">
                <a:solidFill>
                  <a:srgbClr val="12284C"/>
                </a:solidFill>
              </a:rPr>
              <a:t>What is required to run </a:t>
            </a:r>
            <a:r>
              <a:rPr lang="en-US" sz="2400" b="1" err="1">
                <a:solidFill>
                  <a:srgbClr val="12284C"/>
                </a:solidFill>
              </a:rPr>
              <a:t>UrbanSim</a:t>
            </a:r>
            <a:r>
              <a:rPr lang="en-US" sz="2400" b="1">
                <a:solidFill>
                  <a:srgbClr val="12284C"/>
                </a:solidFill>
              </a:rPr>
              <a:t>?</a:t>
            </a:r>
          </a:p>
          <a:p>
            <a:r>
              <a:rPr lang="en-US" sz="1200" b="1">
                <a:solidFill>
                  <a:srgbClr val="12284C"/>
                </a:solidFill>
              </a:rPr>
              <a:t>Parcel Level</a:t>
            </a:r>
          </a:p>
          <a:p>
            <a:pPr marL="685800" lvl="1" indent="-342900">
              <a:buFont typeface="Arial" panose="020B0604020202020204" pitchFamily="34" charset="0"/>
              <a:buChar char="•"/>
            </a:pPr>
            <a:r>
              <a:rPr lang="en-US" sz="1200">
                <a:solidFill>
                  <a:srgbClr val="12284C"/>
                </a:solidFill>
              </a:rPr>
              <a:t>Geography and acreage</a:t>
            </a:r>
          </a:p>
          <a:p>
            <a:pPr marL="685800" lvl="1" indent="-342900">
              <a:buFont typeface="Arial" panose="020B0604020202020204" pitchFamily="34" charset="0"/>
              <a:buChar char="•"/>
            </a:pPr>
            <a:r>
              <a:rPr lang="en-US" sz="1200">
                <a:solidFill>
                  <a:srgbClr val="12284C"/>
                </a:solidFill>
              </a:rPr>
              <a:t>Land use</a:t>
            </a:r>
          </a:p>
          <a:p>
            <a:pPr marL="685800" lvl="1" indent="-342900">
              <a:buFont typeface="Arial" panose="020B0604020202020204" pitchFamily="34" charset="0"/>
              <a:buChar char="•"/>
            </a:pPr>
            <a:r>
              <a:rPr lang="en-US" sz="1200">
                <a:solidFill>
                  <a:srgbClr val="12284C"/>
                </a:solidFill>
              </a:rPr>
              <a:t>Zoning</a:t>
            </a:r>
          </a:p>
          <a:p>
            <a:pPr marL="685800" lvl="1" indent="-342900">
              <a:buFont typeface="Arial" panose="020B0604020202020204" pitchFamily="34" charset="0"/>
              <a:buChar char="•"/>
            </a:pPr>
            <a:r>
              <a:rPr lang="en-US" sz="1200">
                <a:solidFill>
                  <a:srgbClr val="12284C"/>
                </a:solidFill>
              </a:rPr>
              <a:t>Land value</a:t>
            </a:r>
          </a:p>
          <a:p>
            <a:pPr marL="685800" lvl="1" indent="-342900">
              <a:buFont typeface="Arial" panose="020B0604020202020204" pitchFamily="34" charset="0"/>
              <a:buChar char="•"/>
            </a:pPr>
            <a:r>
              <a:rPr lang="en-US" sz="1200">
                <a:solidFill>
                  <a:srgbClr val="12284C"/>
                </a:solidFill>
              </a:rPr>
              <a:t>Undevelopable land</a:t>
            </a:r>
          </a:p>
          <a:p>
            <a:r>
              <a:rPr lang="en-US" sz="1200" b="1">
                <a:solidFill>
                  <a:srgbClr val="12284C"/>
                </a:solidFill>
              </a:rPr>
              <a:t>Structure Level</a:t>
            </a:r>
          </a:p>
          <a:p>
            <a:pPr marL="685800" lvl="1" indent="-342900">
              <a:buFont typeface="Arial" panose="020B0604020202020204" pitchFamily="34" charset="0"/>
              <a:buChar char="•"/>
            </a:pPr>
            <a:r>
              <a:rPr lang="en-US" sz="1200">
                <a:solidFill>
                  <a:srgbClr val="12284C"/>
                </a:solidFill>
              </a:rPr>
              <a:t>Structure type</a:t>
            </a:r>
          </a:p>
          <a:p>
            <a:pPr marL="685800" lvl="1" indent="-342900">
              <a:buFont typeface="Arial" panose="020B0604020202020204" pitchFamily="34" charset="0"/>
              <a:buChar char="•"/>
            </a:pPr>
            <a:r>
              <a:rPr lang="en-US" sz="1200">
                <a:solidFill>
                  <a:srgbClr val="12284C"/>
                </a:solidFill>
              </a:rPr>
              <a:t>Number of housing units</a:t>
            </a:r>
          </a:p>
          <a:p>
            <a:pPr marL="685800" lvl="1" indent="-342900">
              <a:buFont typeface="Arial" panose="020B0604020202020204" pitchFamily="34" charset="0"/>
              <a:buChar char="•"/>
            </a:pPr>
            <a:r>
              <a:rPr lang="en-US" sz="1200">
                <a:solidFill>
                  <a:srgbClr val="12284C"/>
                </a:solidFill>
              </a:rPr>
              <a:t>Nonresidential square footage</a:t>
            </a:r>
          </a:p>
          <a:p>
            <a:pPr marL="685800" lvl="1" indent="-342900">
              <a:buFont typeface="Arial" panose="020B0604020202020204" pitchFamily="34" charset="0"/>
              <a:buChar char="•"/>
            </a:pPr>
            <a:r>
              <a:rPr lang="en-US" sz="1200">
                <a:solidFill>
                  <a:srgbClr val="12284C"/>
                </a:solidFill>
              </a:rPr>
              <a:t>Year built</a:t>
            </a:r>
          </a:p>
          <a:p>
            <a:pPr marL="685800" lvl="1" indent="-342900">
              <a:buFont typeface="Arial" panose="020B0604020202020204" pitchFamily="34" charset="0"/>
              <a:buChar char="•"/>
            </a:pPr>
            <a:r>
              <a:rPr lang="en-US" sz="1200">
                <a:solidFill>
                  <a:srgbClr val="12284C"/>
                </a:solidFill>
              </a:rPr>
              <a:t>Improvement value</a:t>
            </a:r>
          </a:p>
          <a:p>
            <a:r>
              <a:rPr lang="en-US" sz="1200" b="1">
                <a:solidFill>
                  <a:srgbClr val="12284C"/>
                </a:solidFill>
              </a:rPr>
              <a:t>Forecasts (2018 to 2045)</a:t>
            </a:r>
          </a:p>
          <a:p>
            <a:pPr marL="685800" lvl="1" indent="-342900">
              <a:buFont typeface="Arial" panose="020B0604020202020204" pitchFamily="34" charset="0"/>
              <a:buChar char="•"/>
            </a:pPr>
            <a:r>
              <a:rPr lang="en-US" sz="1200">
                <a:solidFill>
                  <a:srgbClr val="12284C"/>
                </a:solidFill>
              </a:rPr>
              <a:t>Households</a:t>
            </a:r>
          </a:p>
          <a:p>
            <a:pPr marL="685800" lvl="1" indent="-342900">
              <a:buFont typeface="Arial" panose="020B0604020202020204" pitchFamily="34" charset="0"/>
              <a:buChar char="•"/>
            </a:pPr>
            <a:r>
              <a:rPr lang="en-US" sz="1200">
                <a:solidFill>
                  <a:srgbClr val="12284C"/>
                </a:solidFill>
              </a:rPr>
              <a:t>Employment by sector</a:t>
            </a:r>
          </a:p>
        </p:txBody>
      </p:sp>
      <p:pic>
        <p:nvPicPr>
          <p:cNvPr id="3" name="Picture 2">
            <a:extLst>
              <a:ext uri="{FF2B5EF4-FFF2-40B4-BE49-F238E27FC236}">
                <a16:creationId xmlns:a16="http://schemas.microsoft.com/office/drawing/2014/main" id="{A7BD324E-FC95-4226-8756-80202D882477}"/>
              </a:ext>
            </a:extLst>
          </p:cNvPr>
          <p:cNvPicPr>
            <a:picLocks noChangeAspect="1"/>
          </p:cNvPicPr>
          <p:nvPr/>
        </p:nvPicPr>
        <p:blipFill>
          <a:blip r:embed="rId3"/>
          <a:stretch>
            <a:fillRect/>
          </a:stretch>
        </p:blipFill>
        <p:spPr>
          <a:xfrm>
            <a:off x="7644681" y="389890"/>
            <a:ext cx="999589" cy="999589"/>
          </a:xfrm>
          <a:prstGeom prst="rect">
            <a:avLst/>
          </a:prstGeom>
        </p:spPr>
      </p:pic>
      <p:pic>
        <p:nvPicPr>
          <p:cNvPr id="6" name="Picture 5">
            <a:extLst>
              <a:ext uri="{FF2B5EF4-FFF2-40B4-BE49-F238E27FC236}">
                <a16:creationId xmlns:a16="http://schemas.microsoft.com/office/drawing/2014/main" id="{2E362BBA-FD3C-48F9-A62C-0256DAFFC040}"/>
              </a:ext>
            </a:extLst>
          </p:cNvPr>
          <p:cNvPicPr>
            <a:picLocks noChangeAspect="1"/>
          </p:cNvPicPr>
          <p:nvPr/>
        </p:nvPicPr>
        <p:blipFill>
          <a:blip r:embed="rId4"/>
          <a:stretch>
            <a:fillRect/>
          </a:stretch>
        </p:blipFill>
        <p:spPr>
          <a:xfrm>
            <a:off x="3621024" y="3076692"/>
            <a:ext cx="5251971" cy="1863101"/>
          </a:xfrm>
          <a:prstGeom prst="rect">
            <a:avLst/>
          </a:prstGeom>
        </p:spPr>
      </p:pic>
    </p:spTree>
    <p:extLst>
      <p:ext uri="{BB962C8B-B14F-4D97-AF65-F5344CB8AC3E}">
        <p14:creationId xmlns:p14="http://schemas.microsoft.com/office/powerpoint/2010/main" val="3324465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err="1"/>
              <a:t>UrbanSim</a:t>
            </a:r>
            <a:r>
              <a:rPr lang="en-US"/>
              <a:t> – Process and Needs</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469176" y="1835438"/>
            <a:ext cx="8174797" cy="3815258"/>
          </a:xfrm>
        </p:spPr>
        <p:txBody>
          <a:bodyPr>
            <a:normAutofit/>
          </a:bodyPr>
          <a:lstStyle/>
          <a:p>
            <a:r>
              <a:rPr lang="en-US" sz="2400" b="1" dirty="0">
                <a:solidFill>
                  <a:srgbClr val="12284C"/>
                </a:solidFill>
              </a:rPr>
              <a:t>What is the build process and what issues have we had?</a:t>
            </a:r>
          </a:p>
          <a:p>
            <a:pPr marL="342900" indent="-342900">
              <a:buFont typeface="Arial" panose="020B0604020202020204" pitchFamily="34" charset="0"/>
              <a:buChar char="•"/>
            </a:pPr>
            <a:r>
              <a:rPr lang="en-US" sz="1800" dirty="0">
                <a:solidFill>
                  <a:srgbClr val="12284C"/>
                </a:solidFill>
              </a:rPr>
              <a:t>Data collection and cleaning</a:t>
            </a:r>
          </a:p>
          <a:p>
            <a:pPr marL="685800" lvl="1" indent="-342900">
              <a:buFont typeface="Arial" panose="020B0604020202020204" pitchFamily="34" charset="0"/>
              <a:buChar char="•"/>
            </a:pPr>
            <a:r>
              <a:rPr lang="en-US" sz="1200" i="1" dirty="0">
                <a:solidFill>
                  <a:srgbClr val="12284C"/>
                </a:solidFill>
              </a:rPr>
              <a:t>Forecasts</a:t>
            </a:r>
          </a:p>
          <a:p>
            <a:pPr marL="685800" lvl="1" indent="-342900">
              <a:buFont typeface="Arial" panose="020B0604020202020204" pitchFamily="34" charset="0"/>
              <a:buChar char="•"/>
            </a:pPr>
            <a:r>
              <a:rPr lang="en-US" sz="1200" i="1" dirty="0">
                <a:solidFill>
                  <a:srgbClr val="12284C"/>
                </a:solidFill>
              </a:rPr>
              <a:t>Tax Assessor Data</a:t>
            </a:r>
          </a:p>
          <a:p>
            <a:pPr marL="1028700" lvl="2" indent="-342900">
              <a:buFont typeface="Arial" panose="020B0604020202020204" pitchFamily="34" charset="0"/>
              <a:buChar char="•"/>
            </a:pPr>
            <a:r>
              <a:rPr lang="en-US" sz="900" i="1" dirty="0">
                <a:solidFill>
                  <a:srgbClr val="12284C"/>
                </a:solidFill>
              </a:rPr>
              <a:t>Inconsistencies in definitions</a:t>
            </a:r>
          </a:p>
          <a:p>
            <a:pPr marL="1028700" lvl="2" indent="-342900">
              <a:buFont typeface="Arial" panose="020B0604020202020204" pitchFamily="34" charset="0"/>
              <a:buChar char="•"/>
            </a:pPr>
            <a:r>
              <a:rPr lang="en-US" sz="900" i="1" dirty="0">
                <a:solidFill>
                  <a:srgbClr val="12284C"/>
                </a:solidFill>
              </a:rPr>
              <a:t>Parcel topology</a:t>
            </a:r>
          </a:p>
          <a:p>
            <a:pPr marL="1028700" lvl="2" indent="-342900">
              <a:buFont typeface="Arial" panose="020B0604020202020204" pitchFamily="34" charset="0"/>
              <a:buChar char="•"/>
            </a:pPr>
            <a:r>
              <a:rPr lang="en-US" sz="900" i="1" dirty="0">
                <a:solidFill>
                  <a:srgbClr val="12284C"/>
                </a:solidFill>
              </a:rPr>
              <a:t>Lack of information on untaxed property</a:t>
            </a:r>
          </a:p>
          <a:p>
            <a:pPr marL="685800" lvl="1" indent="-342900">
              <a:buFont typeface="Arial" panose="020B0604020202020204" pitchFamily="34" charset="0"/>
              <a:buChar char="•"/>
            </a:pPr>
            <a:r>
              <a:rPr lang="en-US" sz="1200" i="1" dirty="0">
                <a:solidFill>
                  <a:srgbClr val="12284C"/>
                </a:solidFill>
              </a:rPr>
              <a:t>Zoning and Building Types</a:t>
            </a:r>
          </a:p>
          <a:p>
            <a:pPr marL="685800" lvl="1" indent="-342900">
              <a:buFont typeface="Arial" panose="020B0604020202020204" pitchFamily="34" charset="0"/>
              <a:buChar char="•"/>
            </a:pPr>
            <a:r>
              <a:rPr lang="en-US" sz="1200" i="1" dirty="0">
                <a:solidFill>
                  <a:srgbClr val="12284C"/>
                </a:solidFill>
              </a:rPr>
              <a:t>Employment Data</a:t>
            </a:r>
          </a:p>
          <a:p>
            <a:pPr marL="685800" lvl="1" indent="-342900">
              <a:buFont typeface="Arial" panose="020B0604020202020204" pitchFamily="34" charset="0"/>
              <a:buChar char="•"/>
            </a:pPr>
            <a:r>
              <a:rPr lang="en-US" sz="1200" i="1" dirty="0">
                <a:solidFill>
                  <a:srgbClr val="12284C"/>
                </a:solidFill>
              </a:rPr>
              <a:t>Developmental Constraints</a:t>
            </a:r>
          </a:p>
          <a:p>
            <a:pPr marL="685800" lvl="1" indent="-342900">
              <a:buFont typeface="Arial" panose="020B0604020202020204" pitchFamily="34" charset="0"/>
              <a:buChar char="•"/>
            </a:pPr>
            <a:r>
              <a:rPr lang="en-US" sz="1200" i="1" dirty="0">
                <a:solidFill>
                  <a:srgbClr val="12284C"/>
                </a:solidFill>
              </a:rPr>
              <a:t>Pipeline development</a:t>
            </a:r>
          </a:p>
          <a:p>
            <a:pPr marL="1028700" lvl="2" indent="-342900">
              <a:buFont typeface="Arial" panose="020B0604020202020204" pitchFamily="34" charset="0"/>
              <a:buChar char="•"/>
            </a:pPr>
            <a:endParaRPr lang="en-US" sz="900" i="1" dirty="0">
              <a:solidFill>
                <a:srgbClr val="12284C"/>
              </a:solidFill>
            </a:endParaRPr>
          </a:p>
          <a:p>
            <a:pPr marL="342900" indent="-342900">
              <a:buFont typeface="Arial" panose="020B0604020202020204" pitchFamily="34" charset="0"/>
              <a:buChar char="•"/>
            </a:pPr>
            <a:r>
              <a:rPr lang="en-US" sz="1800" dirty="0">
                <a:solidFill>
                  <a:srgbClr val="12284C"/>
                </a:solidFill>
              </a:rPr>
              <a:t>Issues </a:t>
            </a:r>
          </a:p>
          <a:p>
            <a:pPr marL="685800" lvl="1" indent="-342900">
              <a:buFont typeface="Arial" panose="020B0604020202020204" pitchFamily="34" charset="0"/>
              <a:buChar char="•"/>
            </a:pPr>
            <a:r>
              <a:rPr lang="en-US" sz="1200" i="1" dirty="0">
                <a:solidFill>
                  <a:srgbClr val="12284C"/>
                </a:solidFill>
              </a:rPr>
              <a:t>Using different population synthesizer (ABM uses </a:t>
            </a:r>
            <a:r>
              <a:rPr lang="en-US" sz="1200" i="1" dirty="0" err="1">
                <a:solidFill>
                  <a:srgbClr val="12284C"/>
                </a:solidFill>
              </a:rPr>
              <a:t>PopSyn</a:t>
            </a:r>
            <a:r>
              <a:rPr lang="en-US" sz="1200" i="1" dirty="0">
                <a:solidFill>
                  <a:srgbClr val="12284C"/>
                </a:solidFill>
              </a:rPr>
              <a:t>)</a:t>
            </a:r>
          </a:p>
          <a:p>
            <a:pPr marL="685800" lvl="1" indent="-342900">
              <a:buFont typeface="Arial" panose="020B0604020202020204" pitchFamily="34" charset="0"/>
              <a:buChar char="•"/>
            </a:pPr>
            <a:r>
              <a:rPr lang="en-US" sz="1200" i="1" dirty="0">
                <a:solidFill>
                  <a:srgbClr val="12284C"/>
                </a:solidFill>
              </a:rPr>
              <a:t>Estimation and imputation of people into buildings</a:t>
            </a:r>
          </a:p>
        </p:txBody>
      </p:sp>
      <p:pic>
        <p:nvPicPr>
          <p:cNvPr id="3" name="Picture 2">
            <a:extLst>
              <a:ext uri="{FF2B5EF4-FFF2-40B4-BE49-F238E27FC236}">
                <a16:creationId xmlns:a16="http://schemas.microsoft.com/office/drawing/2014/main" id="{A7BD324E-FC95-4226-8756-80202D882477}"/>
              </a:ext>
            </a:extLst>
          </p:cNvPr>
          <p:cNvPicPr>
            <a:picLocks noChangeAspect="1"/>
          </p:cNvPicPr>
          <p:nvPr/>
        </p:nvPicPr>
        <p:blipFill>
          <a:blip r:embed="rId3"/>
          <a:stretch>
            <a:fillRect/>
          </a:stretch>
        </p:blipFill>
        <p:spPr>
          <a:xfrm>
            <a:off x="7644681" y="389890"/>
            <a:ext cx="999589" cy="999589"/>
          </a:xfrm>
          <a:prstGeom prst="rect">
            <a:avLst/>
          </a:prstGeom>
        </p:spPr>
      </p:pic>
      <p:pic>
        <p:nvPicPr>
          <p:cNvPr id="5" name="Picture 4">
            <a:extLst>
              <a:ext uri="{FF2B5EF4-FFF2-40B4-BE49-F238E27FC236}">
                <a16:creationId xmlns:a16="http://schemas.microsoft.com/office/drawing/2014/main" id="{26B8CF22-4932-412D-B222-E0C972FC5759}"/>
              </a:ext>
            </a:extLst>
          </p:cNvPr>
          <p:cNvPicPr>
            <a:picLocks noChangeAspect="1"/>
          </p:cNvPicPr>
          <p:nvPr/>
        </p:nvPicPr>
        <p:blipFill>
          <a:blip r:embed="rId4"/>
          <a:stretch>
            <a:fillRect/>
          </a:stretch>
        </p:blipFill>
        <p:spPr>
          <a:xfrm>
            <a:off x="4072270" y="2288598"/>
            <a:ext cx="4572000"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80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err="1"/>
              <a:t>UrbanSim</a:t>
            </a:r>
            <a:r>
              <a:rPr lang="en-US"/>
              <a:t> - Outputs</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268008" y="1835142"/>
            <a:ext cx="8174797" cy="3815258"/>
          </a:xfrm>
        </p:spPr>
        <p:txBody>
          <a:bodyPr>
            <a:noAutofit/>
          </a:bodyPr>
          <a:lstStyle/>
          <a:p>
            <a:r>
              <a:rPr lang="en-US" sz="2400" b="1" dirty="0">
                <a:solidFill>
                  <a:srgbClr val="12284C"/>
                </a:solidFill>
              </a:rPr>
              <a:t>What’s Next?</a:t>
            </a:r>
          </a:p>
          <a:p>
            <a:r>
              <a:rPr lang="en-US" sz="1800" dirty="0">
                <a:solidFill>
                  <a:srgbClr val="12284C"/>
                </a:solidFill>
              </a:rPr>
              <a:t>Base Year Estimation </a:t>
            </a:r>
          </a:p>
          <a:p>
            <a:pPr marL="685800" lvl="1" indent="-342900">
              <a:buFont typeface="Arial" panose="020B0604020202020204" pitchFamily="34" charset="0"/>
              <a:buChar char="•"/>
            </a:pPr>
            <a:r>
              <a:rPr lang="en-US" sz="1200" dirty="0">
                <a:solidFill>
                  <a:srgbClr val="12284C"/>
                </a:solidFill>
              </a:rPr>
              <a:t>Travel Demand Model</a:t>
            </a:r>
          </a:p>
          <a:p>
            <a:pPr marL="685800" lvl="1" indent="-342900">
              <a:buFont typeface="Arial" panose="020B0604020202020204" pitchFamily="34" charset="0"/>
              <a:buChar char="•"/>
            </a:pPr>
            <a:r>
              <a:rPr lang="en-US" sz="1200" dirty="0">
                <a:solidFill>
                  <a:srgbClr val="12284C"/>
                </a:solidFill>
              </a:rPr>
              <a:t>Other modeling tools (Latent demand, impervious surface, tree canopy)</a:t>
            </a:r>
          </a:p>
          <a:p>
            <a:pPr marL="685800" lvl="1" indent="-342900">
              <a:buFont typeface="Arial" panose="020B0604020202020204" pitchFamily="34" charset="0"/>
              <a:buChar char="•"/>
            </a:pPr>
            <a:r>
              <a:rPr lang="en-US" sz="1200" dirty="0">
                <a:solidFill>
                  <a:srgbClr val="12284C"/>
                </a:solidFill>
              </a:rPr>
              <a:t>Sub- Block Group distribution</a:t>
            </a:r>
          </a:p>
          <a:p>
            <a:r>
              <a:rPr lang="en-US" sz="1800" dirty="0">
                <a:solidFill>
                  <a:srgbClr val="12284C"/>
                </a:solidFill>
              </a:rPr>
              <a:t>Stakeholder Review</a:t>
            </a:r>
          </a:p>
          <a:p>
            <a:pPr marL="685800" lvl="1" indent="-342900">
              <a:buFont typeface="Arial" panose="020B0604020202020204" pitchFamily="34" charset="0"/>
              <a:buChar char="•"/>
            </a:pPr>
            <a:r>
              <a:rPr lang="en-US" sz="1200" dirty="0">
                <a:solidFill>
                  <a:srgbClr val="12284C"/>
                </a:solidFill>
              </a:rPr>
              <a:t>Minor shifts between parcels</a:t>
            </a:r>
          </a:p>
          <a:p>
            <a:pPr marL="685800" lvl="1" indent="-342900">
              <a:buFont typeface="Arial" panose="020B0604020202020204" pitchFamily="34" charset="0"/>
              <a:buChar char="•"/>
            </a:pPr>
            <a:r>
              <a:rPr lang="en-US" sz="1200" dirty="0">
                <a:solidFill>
                  <a:srgbClr val="12284C"/>
                </a:solidFill>
              </a:rPr>
              <a:t>Verify pipeline development</a:t>
            </a:r>
          </a:p>
          <a:p>
            <a:r>
              <a:rPr lang="en-US" sz="1800" dirty="0">
                <a:solidFill>
                  <a:srgbClr val="12284C"/>
                </a:solidFill>
              </a:rPr>
              <a:t>Future Year Estimation </a:t>
            </a:r>
          </a:p>
          <a:p>
            <a:pPr marL="685800" lvl="1" indent="-342900">
              <a:buFont typeface="Arial" panose="020B0604020202020204" pitchFamily="34" charset="0"/>
              <a:buChar char="•"/>
            </a:pPr>
            <a:r>
              <a:rPr lang="en-US" sz="1200" dirty="0">
                <a:solidFill>
                  <a:srgbClr val="12284C"/>
                </a:solidFill>
              </a:rPr>
              <a:t>Travel Demand Model</a:t>
            </a:r>
          </a:p>
          <a:p>
            <a:pPr marL="685800" lvl="1" indent="-342900">
              <a:buFont typeface="Arial" panose="020B0604020202020204" pitchFamily="34" charset="0"/>
              <a:buChar char="•"/>
            </a:pPr>
            <a:r>
              <a:rPr lang="en-US" sz="1200" dirty="0">
                <a:solidFill>
                  <a:srgbClr val="12284C"/>
                </a:solidFill>
              </a:rPr>
              <a:t>Other modeling tools</a:t>
            </a:r>
          </a:p>
          <a:p>
            <a:pPr marL="685800" lvl="1" indent="-342900">
              <a:buFont typeface="Arial" panose="020B0604020202020204" pitchFamily="34" charset="0"/>
              <a:buChar char="•"/>
            </a:pPr>
            <a:r>
              <a:rPr lang="en-US" sz="1200" dirty="0">
                <a:solidFill>
                  <a:srgbClr val="12284C"/>
                </a:solidFill>
              </a:rPr>
              <a:t>Small area forecasts</a:t>
            </a:r>
          </a:p>
        </p:txBody>
      </p:sp>
      <p:pic>
        <p:nvPicPr>
          <p:cNvPr id="3" name="Picture 2">
            <a:extLst>
              <a:ext uri="{FF2B5EF4-FFF2-40B4-BE49-F238E27FC236}">
                <a16:creationId xmlns:a16="http://schemas.microsoft.com/office/drawing/2014/main" id="{A7BD324E-FC95-4226-8756-80202D882477}"/>
              </a:ext>
            </a:extLst>
          </p:cNvPr>
          <p:cNvPicPr>
            <a:picLocks noChangeAspect="1"/>
          </p:cNvPicPr>
          <p:nvPr/>
        </p:nvPicPr>
        <p:blipFill>
          <a:blip r:embed="rId3"/>
          <a:stretch>
            <a:fillRect/>
          </a:stretch>
        </p:blipFill>
        <p:spPr>
          <a:xfrm>
            <a:off x="7644681" y="389890"/>
            <a:ext cx="999589" cy="999589"/>
          </a:xfrm>
          <a:prstGeom prst="rect">
            <a:avLst/>
          </a:prstGeom>
        </p:spPr>
      </p:pic>
      <p:pic>
        <p:nvPicPr>
          <p:cNvPr id="5" name="Picture 4">
            <a:extLst>
              <a:ext uri="{FF2B5EF4-FFF2-40B4-BE49-F238E27FC236}">
                <a16:creationId xmlns:a16="http://schemas.microsoft.com/office/drawing/2014/main" id="{899E7030-A41A-4DFD-87DE-1F8DB18D543F}"/>
              </a:ext>
            </a:extLst>
          </p:cNvPr>
          <p:cNvPicPr>
            <a:picLocks noChangeAspect="1"/>
          </p:cNvPicPr>
          <p:nvPr/>
        </p:nvPicPr>
        <p:blipFill>
          <a:blip r:embed="rId4"/>
          <a:stretch>
            <a:fillRect/>
          </a:stretch>
        </p:blipFill>
        <p:spPr>
          <a:xfrm>
            <a:off x="4160520" y="3121181"/>
            <a:ext cx="4425696" cy="28591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7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err="1"/>
              <a:t>UrbanSim</a:t>
            </a:r>
            <a:r>
              <a:rPr lang="en-US"/>
              <a:t> - Outputs</a:t>
            </a:r>
          </a:p>
        </p:txBody>
      </p:sp>
      <p:sp>
        <p:nvSpPr>
          <p:cNvPr id="4" name="Text Placeholder 3">
            <a:extLst>
              <a:ext uri="{FF2B5EF4-FFF2-40B4-BE49-F238E27FC236}">
                <a16:creationId xmlns:a16="http://schemas.microsoft.com/office/drawing/2014/main" id="{BF4DA7D8-F94C-4440-9493-D792BC102F67}"/>
              </a:ext>
            </a:extLst>
          </p:cNvPr>
          <p:cNvSpPr>
            <a:spLocks noGrp="1"/>
          </p:cNvSpPr>
          <p:nvPr>
            <p:ph type="body" sz="quarter" idx="13"/>
          </p:nvPr>
        </p:nvSpPr>
        <p:spPr>
          <a:xfrm>
            <a:off x="268008" y="1835142"/>
            <a:ext cx="8174797" cy="3815258"/>
          </a:xfrm>
        </p:spPr>
        <p:txBody>
          <a:bodyPr>
            <a:noAutofit/>
          </a:bodyPr>
          <a:lstStyle/>
          <a:p>
            <a:r>
              <a:rPr lang="en-US" sz="2400" b="1" dirty="0">
                <a:solidFill>
                  <a:srgbClr val="12284C"/>
                </a:solidFill>
              </a:rPr>
              <a:t>What else does </a:t>
            </a:r>
            <a:r>
              <a:rPr lang="en-US" sz="2400" b="1" dirty="0" err="1">
                <a:solidFill>
                  <a:srgbClr val="12284C"/>
                </a:solidFill>
              </a:rPr>
              <a:t>UrbanSim</a:t>
            </a:r>
            <a:r>
              <a:rPr lang="en-US" sz="2400" b="1" dirty="0">
                <a:solidFill>
                  <a:srgbClr val="12284C"/>
                </a:solidFill>
              </a:rPr>
              <a:t> provide?</a:t>
            </a:r>
          </a:p>
          <a:p>
            <a:r>
              <a:rPr lang="en-US" sz="1800" dirty="0">
                <a:solidFill>
                  <a:srgbClr val="12284C"/>
                </a:solidFill>
              </a:rPr>
              <a:t>Land and Development</a:t>
            </a:r>
          </a:p>
          <a:p>
            <a:pPr marL="685800" lvl="1" indent="-342900">
              <a:buFont typeface="Arial" panose="020B0604020202020204" pitchFamily="34" charset="0"/>
              <a:buChar char="•"/>
            </a:pPr>
            <a:r>
              <a:rPr lang="en-US" sz="1200" dirty="0">
                <a:solidFill>
                  <a:srgbClr val="12284C"/>
                </a:solidFill>
              </a:rPr>
              <a:t>Housing units by type, density, price, occupancy</a:t>
            </a:r>
          </a:p>
          <a:p>
            <a:pPr marL="685800" lvl="1" indent="-342900">
              <a:buFont typeface="Arial" panose="020B0604020202020204" pitchFamily="34" charset="0"/>
              <a:buChar char="•"/>
            </a:pPr>
            <a:r>
              <a:rPr lang="en-US" sz="1200" dirty="0">
                <a:solidFill>
                  <a:srgbClr val="12284C"/>
                </a:solidFill>
              </a:rPr>
              <a:t>Non-residential buildings by type, density, price</a:t>
            </a:r>
          </a:p>
          <a:p>
            <a:pPr marL="685800" lvl="1" indent="-342900">
              <a:buFont typeface="Arial" panose="020B0604020202020204" pitchFamily="34" charset="0"/>
              <a:buChar char="•"/>
            </a:pPr>
            <a:r>
              <a:rPr lang="en-US" sz="1200" dirty="0">
                <a:solidFill>
                  <a:srgbClr val="12284C"/>
                </a:solidFill>
              </a:rPr>
              <a:t>Acreage of agricultural land, forest, open space</a:t>
            </a:r>
          </a:p>
          <a:p>
            <a:r>
              <a:rPr lang="en-US" sz="2000" dirty="0">
                <a:solidFill>
                  <a:srgbClr val="12284C"/>
                </a:solidFill>
              </a:rPr>
              <a:t>Demographics </a:t>
            </a:r>
          </a:p>
          <a:p>
            <a:pPr marL="685800" lvl="1" indent="-342900">
              <a:buFont typeface="Arial" panose="020B0604020202020204" pitchFamily="34" charset="0"/>
              <a:buChar char="•"/>
            </a:pPr>
            <a:r>
              <a:rPr lang="en-US" sz="1500" dirty="0">
                <a:solidFill>
                  <a:srgbClr val="12284C"/>
                </a:solidFill>
              </a:rPr>
              <a:t>Households by income, size, life cycle</a:t>
            </a:r>
          </a:p>
          <a:p>
            <a:pPr marL="685800" lvl="1" indent="-342900">
              <a:buFont typeface="Arial" panose="020B0604020202020204" pitchFamily="34" charset="0"/>
              <a:buChar char="•"/>
            </a:pPr>
            <a:r>
              <a:rPr lang="en-US" sz="1500" dirty="0">
                <a:solidFill>
                  <a:srgbClr val="12284C"/>
                </a:solidFill>
              </a:rPr>
              <a:t>Economics</a:t>
            </a:r>
          </a:p>
          <a:p>
            <a:pPr marL="685800" lvl="1" indent="-342900">
              <a:buFont typeface="Arial" panose="020B0604020202020204" pitchFamily="34" charset="0"/>
              <a:buChar char="•"/>
            </a:pPr>
            <a:r>
              <a:rPr lang="en-US" sz="1500" dirty="0">
                <a:solidFill>
                  <a:srgbClr val="12284C"/>
                </a:solidFill>
              </a:rPr>
              <a:t>Employment by sector and building type</a:t>
            </a:r>
          </a:p>
          <a:p>
            <a:r>
              <a:rPr lang="en-US" sz="1800" dirty="0">
                <a:solidFill>
                  <a:srgbClr val="12284C"/>
                </a:solidFill>
              </a:rPr>
              <a:t>Transportation</a:t>
            </a:r>
          </a:p>
          <a:p>
            <a:pPr marL="685800" lvl="1" indent="-342900">
              <a:buFont typeface="Arial" panose="020B0604020202020204" pitchFamily="34" charset="0"/>
              <a:buChar char="•"/>
            </a:pPr>
            <a:r>
              <a:rPr lang="en-US" sz="1400" dirty="0">
                <a:solidFill>
                  <a:srgbClr val="12284C"/>
                </a:solidFill>
              </a:rPr>
              <a:t>Accessibility, Mode Shares, Vehicle Miles Traveled, Congestion Delay</a:t>
            </a:r>
          </a:p>
          <a:p>
            <a:r>
              <a:rPr lang="en-US" sz="2000" dirty="0">
                <a:solidFill>
                  <a:srgbClr val="12284C"/>
                </a:solidFill>
              </a:rPr>
              <a:t>Environment</a:t>
            </a:r>
          </a:p>
          <a:p>
            <a:pPr marL="685800" lvl="1" indent="-342900">
              <a:buFont typeface="Arial" panose="020B0604020202020204" pitchFamily="34" charset="0"/>
              <a:buChar char="•"/>
            </a:pPr>
            <a:r>
              <a:rPr lang="en-US" sz="1300" dirty="0">
                <a:solidFill>
                  <a:srgbClr val="12284C"/>
                </a:solidFill>
              </a:rPr>
              <a:t>Greenhouse Gas (GHG) Emissions, Air Pollution, Energy Use, Water Use</a:t>
            </a:r>
          </a:p>
        </p:txBody>
      </p:sp>
      <p:pic>
        <p:nvPicPr>
          <p:cNvPr id="3" name="Picture 2">
            <a:extLst>
              <a:ext uri="{FF2B5EF4-FFF2-40B4-BE49-F238E27FC236}">
                <a16:creationId xmlns:a16="http://schemas.microsoft.com/office/drawing/2014/main" id="{A7BD324E-FC95-4226-8756-80202D882477}"/>
              </a:ext>
            </a:extLst>
          </p:cNvPr>
          <p:cNvPicPr>
            <a:picLocks noChangeAspect="1"/>
          </p:cNvPicPr>
          <p:nvPr/>
        </p:nvPicPr>
        <p:blipFill>
          <a:blip r:embed="rId3"/>
          <a:stretch>
            <a:fillRect/>
          </a:stretch>
        </p:blipFill>
        <p:spPr>
          <a:xfrm>
            <a:off x="7644681" y="389890"/>
            <a:ext cx="999589" cy="999589"/>
          </a:xfrm>
          <a:prstGeom prst="rect">
            <a:avLst/>
          </a:prstGeom>
        </p:spPr>
      </p:pic>
      <p:grpSp>
        <p:nvGrpSpPr>
          <p:cNvPr id="8" name="Group 7">
            <a:extLst>
              <a:ext uri="{FF2B5EF4-FFF2-40B4-BE49-F238E27FC236}">
                <a16:creationId xmlns:a16="http://schemas.microsoft.com/office/drawing/2014/main" id="{7625152C-9453-4B03-9275-09577B0FF621}"/>
              </a:ext>
            </a:extLst>
          </p:cNvPr>
          <p:cNvGrpSpPr/>
          <p:nvPr/>
        </p:nvGrpSpPr>
        <p:grpSpPr>
          <a:xfrm>
            <a:off x="5339961" y="1892752"/>
            <a:ext cx="3418609" cy="2439380"/>
            <a:chOff x="5225661" y="1835142"/>
            <a:chExt cx="3418609" cy="2439380"/>
          </a:xfrm>
        </p:grpSpPr>
        <p:pic>
          <p:nvPicPr>
            <p:cNvPr id="6" name="Picture 5">
              <a:extLst>
                <a:ext uri="{FF2B5EF4-FFF2-40B4-BE49-F238E27FC236}">
                  <a16:creationId xmlns:a16="http://schemas.microsoft.com/office/drawing/2014/main" id="{93ED9A2D-4E15-4EC0-AA4A-3393A52A8DAF}"/>
                </a:ext>
              </a:extLst>
            </p:cNvPr>
            <p:cNvPicPr>
              <a:picLocks noChangeAspect="1"/>
            </p:cNvPicPr>
            <p:nvPr/>
          </p:nvPicPr>
          <p:blipFill>
            <a:blip r:embed="rId4"/>
            <a:stretch>
              <a:fillRect/>
            </a:stretch>
          </p:blipFill>
          <p:spPr>
            <a:xfrm>
              <a:off x="5225661" y="1835142"/>
              <a:ext cx="3418609" cy="2439380"/>
            </a:xfrm>
            <a:prstGeom prst="rect">
              <a:avLst/>
            </a:prstGeom>
          </p:spPr>
        </p:pic>
        <p:sp>
          <p:nvSpPr>
            <p:cNvPr id="7" name="TextBox 6">
              <a:extLst>
                <a:ext uri="{FF2B5EF4-FFF2-40B4-BE49-F238E27FC236}">
                  <a16:creationId xmlns:a16="http://schemas.microsoft.com/office/drawing/2014/main" id="{4022BCEE-DA2A-42E9-B36D-0E4D3FEC829C}"/>
                </a:ext>
              </a:extLst>
            </p:cNvPr>
            <p:cNvSpPr txBox="1"/>
            <p:nvPr/>
          </p:nvSpPr>
          <p:spPr>
            <a:xfrm>
              <a:off x="5225661" y="1892752"/>
              <a:ext cx="1495987" cy="369332"/>
            </a:xfrm>
            <a:prstGeom prst="rect">
              <a:avLst/>
            </a:prstGeom>
            <a:noFill/>
          </p:spPr>
          <p:txBody>
            <a:bodyPr wrap="none" rtlCol="0">
              <a:spAutoFit/>
            </a:bodyPr>
            <a:lstStyle/>
            <a:p>
              <a:r>
                <a:rPr lang="en-US" dirty="0">
                  <a:solidFill>
                    <a:schemeClr val="bg1"/>
                  </a:solidFill>
                </a:rPr>
                <a:t>“Great Scott!”</a:t>
              </a:r>
            </a:p>
          </p:txBody>
        </p:sp>
      </p:grpSp>
    </p:spTree>
    <p:extLst>
      <p:ext uri="{BB962C8B-B14F-4D97-AF65-F5344CB8AC3E}">
        <p14:creationId xmlns:p14="http://schemas.microsoft.com/office/powerpoint/2010/main" val="2527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E5AA8-59C5-4E64-A6C9-8A4B655858F2}"/>
              </a:ext>
            </a:extLst>
          </p:cNvPr>
          <p:cNvSpPr txBox="1"/>
          <p:nvPr/>
        </p:nvSpPr>
        <p:spPr>
          <a:xfrm>
            <a:off x="0" y="3559623"/>
            <a:ext cx="9144000" cy="584775"/>
          </a:xfrm>
          <a:prstGeom prst="rect">
            <a:avLst/>
          </a:prstGeom>
          <a:noFill/>
        </p:spPr>
        <p:txBody>
          <a:bodyPr wrap="square" rtlCol="0">
            <a:spAutoFit/>
          </a:bodyPr>
          <a:lstStyle/>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Palatino Linotype" panose="02040502050505030304" pitchFamily="18" charset="0"/>
                <a:ea typeface="+mn-ea"/>
                <a:cs typeface="+mn-cs"/>
              </a:rPr>
              <a:t>UrbanSim</a:t>
            </a:r>
            <a:r>
              <a:rPr kumimoji="0" lang="en-US" sz="3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 Application Example</a:t>
            </a:r>
          </a:p>
        </p:txBody>
      </p:sp>
      <p:sp>
        <p:nvSpPr>
          <p:cNvPr id="4" name="TextBox 3">
            <a:extLst>
              <a:ext uri="{FF2B5EF4-FFF2-40B4-BE49-F238E27FC236}">
                <a16:creationId xmlns:a16="http://schemas.microsoft.com/office/drawing/2014/main" id="{6AA3A317-E8D2-47FD-812C-2C881DAE7C69}"/>
              </a:ext>
            </a:extLst>
          </p:cNvPr>
          <p:cNvSpPr txBox="1"/>
          <p:nvPr/>
        </p:nvSpPr>
        <p:spPr>
          <a:xfrm>
            <a:off x="0" y="4623859"/>
            <a:ext cx="9144000" cy="369332"/>
          </a:xfrm>
          <a:prstGeom prst="rect">
            <a:avLst/>
          </a:prstGeom>
          <a:noFill/>
        </p:spPr>
        <p:txBody>
          <a:bodyPr wrap="square" rtlCol="0">
            <a:spAutoFit/>
          </a:bodyPr>
          <a:lstStyle/>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7623"/>
                </a:solidFill>
                <a:effectLst/>
                <a:uLnTx/>
                <a:uFillTx/>
                <a:latin typeface="Calibri" panose="020F0502020204030204"/>
                <a:ea typeface="+mn-ea"/>
                <a:cs typeface="+mn-cs"/>
              </a:rPr>
              <a:t>Daniel Jerrett, PhD </a:t>
            </a:r>
            <a:r>
              <a:rPr kumimoji="0" lang="en-US" sz="1800" b="0" i="0" u="none" strike="noStrike" kern="1200" cap="none" spc="0" normalizeH="0" baseline="0" noProof="0" dirty="0">
                <a:ln>
                  <a:noFill/>
                </a:ln>
                <a:solidFill>
                  <a:srgbClr val="6FB1C8"/>
                </a:solidFill>
                <a:effectLst/>
                <a:uLnTx/>
                <a:uFillTx/>
                <a:latin typeface="Calibri" panose="020F0502020204030204"/>
                <a:ea typeface="+mn-ea"/>
                <a:cs typeface="+mn-cs"/>
              </a:rPr>
              <a:t>Chief Economist, </a:t>
            </a:r>
            <a:r>
              <a:rPr kumimoji="0" lang="en-US" sz="1800" b="0" i="0" u="none" strike="noStrike" kern="1200" cap="none" spc="0" normalizeH="0" baseline="0" noProof="0" dirty="0" err="1">
                <a:ln>
                  <a:noFill/>
                </a:ln>
                <a:solidFill>
                  <a:srgbClr val="6FB1C8"/>
                </a:solidFill>
                <a:effectLst/>
                <a:uLnTx/>
                <a:uFillTx/>
                <a:latin typeface="Calibri" panose="020F0502020204030204"/>
                <a:ea typeface="+mn-ea"/>
                <a:cs typeface="+mn-cs"/>
              </a:rPr>
              <a:t>UrbanSim</a:t>
            </a:r>
            <a:r>
              <a:rPr kumimoji="0" lang="en-US" sz="1800" b="0" i="0" u="none" strike="noStrike" kern="1200" cap="none" spc="0" normalizeH="0" baseline="0" noProof="0" dirty="0">
                <a:ln>
                  <a:noFill/>
                </a:ln>
                <a:solidFill>
                  <a:srgbClr val="6FB1C8"/>
                </a:solidFill>
                <a:effectLst/>
                <a:uLnTx/>
                <a:uFillTx/>
                <a:latin typeface="Calibri" panose="020F0502020204030204"/>
                <a:ea typeface="+mn-ea"/>
                <a:cs typeface="+mn-cs"/>
              </a:rPr>
              <a:t> Inc.</a:t>
            </a:r>
          </a:p>
        </p:txBody>
      </p:sp>
    </p:spTree>
    <p:extLst>
      <p:ext uri="{BB962C8B-B14F-4D97-AF65-F5344CB8AC3E}">
        <p14:creationId xmlns:p14="http://schemas.microsoft.com/office/powerpoint/2010/main" val="1360888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2.jpg">
            <a:extLst>
              <a:ext uri="{FF2B5EF4-FFF2-40B4-BE49-F238E27FC236}">
                <a16:creationId xmlns:a16="http://schemas.microsoft.com/office/drawing/2014/main" id="{5ED30787-6635-4458-A698-153FB9E834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4202"/>
            <a:ext cx="4970621" cy="3738246"/>
          </a:xfrm>
          <a:prstGeom prst="rect">
            <a:avLst/>
          </a:prstGeom>
          <a:ln w="12700">
            <a:miter lim="400000"/>
          </a:ln>
        </p:spPr>
      </p:pic>
      <p:sp>
        <p:nvSpPr>
          <p:cNvPr id="19" name="Rectangle 18">
            <a:extLst>
              <a:ext uri="{FF2B5EF4-FFF2-40B4-BE49-F238E27FC236}">
                <a16:creationId xmlns:a16="http://schemas.microsoft.com/office/drawing/2014/main" id="{7F815EE1-138B-B647-AB18-D0DD82595178}"/>
              </a:ext>
            </a:extLst>
          </p:cNvPr>
          <p:cNvSpPr/>
          <p:nvPr/>
        </p:nvSpPr>
        <p:spPr>
          <a:xfrm>
            <a:off x="-21102" y="1843766"/>
            <a:ext cx="4970621" cy="2368628"/>
          </a:xfrm>
          <a:prstGeom prst="rect">
            <a:avLst/>
          </a:prstGeom>
          <a:gradFill>
            <a:gsLst>
              <a:gs pos="19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4EBBC88D-E6DD-EE44-8CE5-31F211F2D69C}"/>
              </a:ext>
            </a:extLst>
          </p:cNvPr>
          <p:cNvSpPr/>
          <p:nvPr/>
        </p:nvSpPr>
        <p:spPr>
          <a:xfrm>
            <a:off x="5074920" y="1843766"/>
            <a:ext cx="4069080" cy="3718682"/>
          </a:xfrm>
          <a:prstGeom prst="rect">
            <a:avLst/>
          </a:prstGeom>
          <a:solidFill>
            <a:srgbClr val="E0F0E5">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1878442" y="1085132"/>
            <a:ext cx="5387117" cy="558199"/>
            <a:chOff x="2504589" y="372422"/>
            <a:chExt cx="7182823" cy="744265"/>
          </a:xfrm>
        </p:grpSpPr>
        <p:sp>
          <p:nvSpPr>
            <p:cNvPr id="8" name="Rectangle 7">
              <a:extLst>
                <a:ext uri="{FF2B5EF4-FFF2-40B4-BE49-F238E27FC236}">
                  <a16:creationId xmlns:a16="http://schemas.microsoft.com/office/drawing/2014/main" id="{658A80AB-8E50-9B4A-9DE4-3589859BC307}"/>
                </a:ext>
              </a:extLst>
            </p:cNvPr>
            <p:cNvSpPr/>
            <p:nvPr/>
          </p:nvSpPr>
          <p:spPr>
            <a:xfrm>
              <a:off x="2504589" y="501134"/>
              <a:ext cx="7182823"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APPLICATION </a:t>
              </a:r>
              <a:r>
                <a:rPr lang="en-US" sz="2400" b="1" dirty="0">
                  <a:solidFill>
                    <a:schemeClr val="tx1">
                      <a:lumMod val="85000"/>
                      <a:lumOff val="15000"/>
                    </a:schemeClr>
                  </a:solidFill>
                  <a:latin typeface="Lato" panose="020F0502020204030203" pitchFamily="34" charset="77"/>
                  <a:sym typeface="Calibri"/>
                </a:rPr>
                <a:t>EXAMPLE</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1" name="image3.png">
            <a:extLst>
              <a:ext uri="{FF2B5EF4-FFF2-40B4-BE49-F238E27FC236}">
                <a16:creationId xmlns:a16="http://schemas.microsoft.com/office/drawing/2014/main" id="{2999884E-4C50-49F6-AC86-A227E22D6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840" y="2052133"/>
            <a:ext cx="1607298" cy="588954"/>
          </a:xfrm>
          <a:prstGeom prst="rect">
            <a:avLst/>
          </a:prstGeom>
        </p:spPr>
      </p:pic>
      <p:sp>
        <p:nvSpPr>
          <p:cNvPr id="14" name="Rectangle 13">
            <a:extLst>
              <a:ext uri="{FF2B5EF4-FFF2-40B4-BE49-F238E27FC236}">
                <a16:creationId xmlns:a16="http://schemas.microsoft.com/office/drawing/2014/main" id="{A45FBA79-98C8-4D3F-A310-0BA8AA23FE26}"/>
              </a:ext>
            </a:extLst>
          </p:cNvPr>
          <p:cNvSpPr/>
          <p:nvPr/>
        </p:nvSpPr>
        <p:spPr>
          <a:xfrm>
            <a:off x="5664304" y="2753573"/>
            <a:ext cx="2220686" cy="715581"/>
          </a:xfrm>
          <a:prstGeom prst="rect">
            <a:avLst/>
          </a:prstGeom>
        </p:spPr>
        <p:txBody>
          <a:bodyPr wrap="square">
            <a:spAutoFit/>
          </a:bodyPr>
          <a:lstStyle/>
          <a:p>
            <a:r>
              <a:rPr lang="en-US" sz="1350" dirty="0">
                <a:latin typeface="Lato Light" panose="020F0302020204030203" pitchFamily="34" charset="77"/>
              </a:rPr>
              <a:t>First regional plan to integrate transportation, land use, and housing </a:t>
            </a:r>
          </a:p>
        </p:txBody>
      </p:sp>
      <p:sp>
        <p:nvSpPr>
          <p:cNvPr id="15" name="Rectangle 14">
            <a:extLst>
              <a:ext uri="{FF2B5EF4-FFF2-40B4-BE49-F238E27FC236}">
                <a16:creationId xmlns:a16="http://schemas.microsoft.com/office/drawing/2014/main" id="{701DA5F8-E1C7-41B3-8808-6D08BCD59975}"/>
              </a:ext>
            </a:extLst>
          </p:cNvPr>
          <p:cNvSpPr/>
          <p:nvPr/>
        </p:nvSpPr>
        <p:spPr>
          <a:xfrm>
            <a:off x="6021233" y="3456770"/>
            <a:ext cx="2552494" cy="276999"/>
          </a:xfrm>
          <a:prstGeom prst="rect">
            <a:avLst/>
          </a:prstGeom>
        </p:spPr>
        <p:txBody>
          <a:bodyPr wrap="none">
            <a:spAutoFit/>
          </a:bodyPr>
          <a:lstStyle/>
          <a:p>
            <a:r>
              <a:rPr lang="en-US" sz="1200" i="1" dirty="0">
                <a:latin typeface="Lato" panose="020F0502020204030203" pitchFamily="34" charset="0"/>
              </a:rPr>
              <a:t>(Sustainable Communities Strategy)</a:t>
            </a:r>
          </a:p>
        </p:txBody>
      </p:sp>
      <p:sp>
        <p:nvSpPr>
          <p:cNvPr id="16" name="Rectangle 15">
            <a:extLst>
              <a:ext uri="{FF2B5EF4-FFF2-40B4-BE49-F238E27FC236}">
                <a16:creationId xmlns:a16="http://schemas.microsoft.com/office/drawing/2014/main" id="{F6157624-840C-4804-8A24-323ADF350685}"/>
              </a:ext>
            </a:extLst>
          </p:cNvPr>
          <p:cNvSpPr/>
          <p:nvPr/>
        </p:nvSpPr>
        <p:spPr>
          <a:xfrm>
            <a:off x="5664302" y="4844346"/>
            <a:ext cx="2993567" cy="300082"/>
          </a:xfrm>
          <a:prstGeom prst="rect">
            <a:avLst/>
          </a:prstGeom>
        </p:spPr>
        <p:txBody>
          <a:bodyPr wrap="square">
            <a:spAutoFit/>
          </a:bodyPr>
          <a:lstStyle/>
          <a:p>
            <a:r>
              <a:rPr lang="en-US" sz="1350" dirty="0">
                <a:latin typeface="Lato Light" panose="020F0302020204030203" pitchFamily="34" charset="77"/>
              </a:rPr>
              <a:t>Initiated by California Senate Bill 375</a:t>
            </a:r>
          </a:p>
        </p:txBody>
      </p:sp>
      <p:sp>
        <p:nvSpPr>
          <p:cNvPr id="17" name="Oval 10">
            <a:extLst>
              <a:ext uri="{FF2B5EF4-FFF2-40B4-BE49-F238E27FC236}">
                <a16:creationId xmlns:a16="http://schemas.microsoft.com/office/drawing/2014/main" id="{3EBE83DF-ACC3-40B1-A812-4F37CC93A5D7}"/>
              </a:ext>
            </a:extLst>
          </p:cNvPr>
          <p:cNvSpPr/>
          <p:nvPr/>
        </p:nvSpPr>
        <p:spPr>
          <a:xfrm>
            <a:off x="5664303" y="2145947"/>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0">
            <a:extLst>
              <a:ext uri="{FF2B5EF4-FFF2-40B4-BE49-F238E27FC236}">
                <a16:creationId xmlns:a16="http://schemas.microsoft.com/office/drawing/2014/main" id="{6F395705-8C24-43A5-9B01-FF0799549A6F}"/>
              </a:ext>
            </a:extLst>
          </p:cNvPr>
          <p:cNvSpPr/>
          <p:nvPr/>
        </p:nvSpPr>
        <p:spPr>
          <a:xfrm>
            <a:off x="5664303" y="4286962"/>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 name="Flag">
            <a:extLst>
              <a:ext uri="{FF2B5EF4-FFF2-40B4-BE49-F238E27FC236}">
                <a16:creationId xmlns:a16="http://schemas.microsoft.com/office/drawing/2014/main" id="{ABA69256-F4C7-F247-8BF8-5FBCBD8C170F}"/>
              </a:ext>
            </a:extLst>
          </p:cNvPr>
          <p:cNvGrpSpPr>
            <a:grpSpLocks noChangeAspect="1"/>
          </p:cNvGrpSpPr>
          <p:nvPr/>
        </p:nvGrpSpPr>
        <p:grpSpPr bwMode="auto">
          <a:xfrm>
            <a:off x="5830994" y="2225429"/>
            <a:ext cx="219952" cy="359135"/>
            <a:chOff x="2621" y="72"/>
            <a:chExt cx="2440" cy="3984"/>
          </a:xfrm>
          <a:solidFill>
            <a:srgbClr val="00AB57"/>
          </a:solidFill>
        </p:grpSpPr>
        <p:sp>
          <p:nvSpPr>
            <p:cNvPr id="21" name="Rectangle 5">
              <a:extLst>
                <a:ext uri="{FF2B5EF4-FFF2-40B4-BE49-F238E27FC236}">
                  <a16:creationId xmlns:a16="http://schemas.microsoft.com/office/drawing/2014/main" id="{2B673EF9-699B-9242-A45C-0E0BB81E352B}"/>
                </a:ext>
              </a:extLst>
            </p:cNvPr>
            <p:cNvSpPr>
              <a:spLocks noChangeArrowheads="1"/>
            </p:cNvSpPr>
            <p:nvPr/>
          </p:nvSpPr>
          <p:spPr bwMode="auto">
            <a:xfrm>
              <a:off x="2657" y="562"/>
              <a:ext cx="161" cy="34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Freeform 6">
              <a:extLst>
                <a:ext uri="{FF2B5EF4-FFF2-40B4-BE49-F238E27FC236}">
                  <a16:creationId xmlns:a16="http://schemas.microsoft.com/office/drawing/2014/main" id="{F6780E85-A72D-6C49-99D3-82CBF9F34322}"/>
                </a:ext>
              </a:extLst>
            </p:cNvPr>
            <p:cNvSpPr>
              <a:spLocks/>
            </p:cNvSpPr>
            <p:nvPr/>
          </p:nvSpPr>
          <p:spPr bwMode="auto">
            <a:xfrm>
              <a:off x="2891" y="72"/>
              <a:ext cx="1092" cy="1851"/>
            </a:xfrm>
            <a:custGeom>
              <a:avLst/>
              <a:gdLst>
                <a:gd name="T0" fmla="*/ 0 w 461"/>
                <a:gd name="T1" fmla="*/ 223 h 782"/>
                <a:gd name="T2" fmla="*/ 461 w 461"/>
                <a:gd name="T3" fmla="*/ 140 h 782"/>
                <a:gd name="T4" fmla="*/ 461 w 461"/>
                <a:gd name="T5" fmla="*/ 668 h 782"/>
                <a:gd name="T6" fmla="*/ 0 w 461"/>
                <a:gd name="T7" fmla="*/ 782 h 782"/>
                <a:gd name="T8" fmla="*/ 0 w 461"/>
                <a:gd name="T9" fmla="*/ 223 h 782"/>
              </a:gdLst>
              <a:ahLst/>
              <a:cxnLst>
                <a:cxn ang="0">
                  <a:pos x="T0" y="T1"/>
                </a:cxn>
                <a:cxn ang="0">
                  <a:pos x="T2" y="T3"/>
                </a:cxn>
                <a:cxn ang="0">
                  <a:pos x="T4" y="T5"/>
                </a:cxn>
                <a:cxn ang="0">
                  <a:pos x="T6" y="T7"/>
                </a:cxn>
                <a:cxn ang="0">
                  <a:pos x="T8" y="T9"/>
                </a:cxn>
              </a:cxnLst>
              <a:rect l="0" t="0" r="r" b="b"/>
              <a:pathLst>
                <a:path w="461" h="782">
                  <a:moveTo>
                    <a:pt x="0" y="223"/>
                  </a:moveTo>
                  <a:cubicBezTo>
                    <a:pt x="145" y="150"/>
                    <a:pt x="341" y="0"/>
                    <a:pt x="461" y="140"/>
                  </a:cubicBezTo>
                  <a:cubicBezTo>
                    <a:pt x="461" y="316"/>
                    <a:pt x="461" y="492"/>
                    <a:pt x="461" y="668"/>
                  </a:cubicBezTo>
                  <a:cubicBezTo>
                    <a:pt x="326" y="622"/>
                    <a:pt x="176" y="725"/>
                    <a:pt x="0" y="782"/>
                  </a:cubicBezTo>
                  <a:lnTo>
                    <a:pt x="0"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id="{3653FB16-37FC-7C42-BBDF-3809B7F1F26E}"/>
                </a:ext>
              </a:extLst>
            </p:cNvPr>
            <p:cNvSpPr>
              <a:spLocks/>
            </p:cNvSpPr>
            <p:nvPr/>
          </p:nvSpPr>
          <p:spPr bwMode="auto">
            <a:xfrm>
              <a:off x="3787" y="1703"/>
              <a:ext cx="244" cy="209"/>
            </a:xfrm>
            <a:custGeom>
              <a:avLst/>
              <a:gdLst>
                <a:gd name="T0" fmla="*/ 0 w 103"/>
                <a:gd name="T1" fmla="*/ 88 h 88"/>
                <a:gd name="T2" fmla="*/ 5 w 103"/>
                <a:gd name="T3" fmla="*/ 0 h 88"/>
                <a:gd name="T4" fmla="*/ 72 w 103"/>
                <a:gd name="T5" fmla="*/ 5 h 88"/>
                <a:gd name="T6" fmla="*/ 103 w 103"/>
                <a:gd name="T7" fmla="*/ 21 h 88"/>
                <a:gd name="T8" fmla="*/ 0 w 103"/>
                <a:gd name="T9" fmla="*/ 88 h 88"/>
              </a:gdLst>
              <a:ahLst/>
              <a:cxnLst>
                <a:cxn ang="0">
                  <a:pos x="T0" y="T1"/>
                </a:cxn>
                <a:cxn ang="0">
                  <a:pos x="T2" y="T3"/>
                </a:cxn>
                <a:cxn ang="0">
                  <a:pos x="T4" y="T5"/>
                </a:cxn>
                <a:cxn ang="0">
                  <a:pos x="T6" y="T7"/>
                </a:cxn>
                <a:cxn ang="0">
                  <a:pos x="T8" y="T9"/>
                </a:cxn>
              </a:cxnLst>
              <a:rect l="0" t="0" r="r" b="b"/>
              <a:pathLst>
                <a:path w="103" h="88">
                  <a:moveTo>
                    <a:pt x="0" y="88"/>
                  </a:moveTo>
                  <a:cubicBezTo>
                    <a:pt x="5" y="0"/>
                    <a:pt x="5" y="0"/>
                    <a:pt x="5" y="0"/>
                  </a:cubicBezTo>
                  <a:cubicBezTo>
                    <a:pt x="26" y="0"/>
                    <a:pt x="51" y="0"/>
                    <a:pt x="72" y="5"/>
                  </a:cubicBezTo>
                  <a:cubicBezTo>
                    <a:pt x="103" y="21"/>
                    <a:pt x="103" y="21"/>
                    <a:pt x="103" y="21"/>
                  </a:cubicBez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8">
              <a:extLst>
                <a:ext uri="{FF2B5EF4-FFF2-40B4-BE49-F238E27FC236}">
                  <a16:creationId xmlns:a16="http://schemas.microsoft.com/office/drawing/2014/main" id="{CC2D1F7E-3A08-9A41-B2B2-244F42FC3413}"/>
                </a:ext>
              </a:extLst>
            </p:cNvPr>
            <p:cNvSpPr>
              <a:spLocks/>
            </p:cNvSpPr>
            <p:nvPr/>
          </p:nvSpPr>
          <p:spPr bwMode="auto">
            <a:xfrm>
              <a:off x="3787" y="392"/>
              <a:ext cx="1274" cy="1666"/>
            </a:xfrm>
            <a:custGeom>
              <a:avLst/>
              <a:gdLst>
                <a:gd name="T0" fmla="*/ 108 w 538"/>
                <a:gd name="T1" fmla="*/ 88 h 704"/>
                <a:gd name="T2" fmla="*/ 471 w 538"/>
                <a:gd name="T3" fmla="*/ 0 h 704"/>
                <a:gd name="T4" fmla="*/ 341 w 538"/>
                <a:gd name="T5" fmla="*/ 326 h 704"/>
                <a:gd name="T6" fmla="*/ 538 w 538"/>
                <a:gd name="T7" fmla="*/ 569 h 704"/>
                <a:gd name="T8" fmla="*/ 0 w 538"/>
                <a:gd name="T9" fmla="*/ 678 h 704"/>
                <a:gd name="T10" fmla="*/ 108 w 538"/>
                <a:gd name="T11" fmla="*/ 606 h 704"/>
                <a:gd name="T12" fmla="*/ 108 w 538"/>
                <a:gd name="T13" fmla="*/ 575 h 704"/>
                <a:gd name="T14" fmla="*/ 108 w 538"/>
                <a:gd name="T15" fmla="*/ 575 h 704"/>
                <a:gd name="T16" fmla="*/ 108 w 538"/>
                <a:gd name="T17" fmla="*/ 575 h 704"/>
                <a:gd name="T18" fmla="*/ 108 w 538"/>
                <a:gd name="T19" fmla="*/ 575 h 704"/>
                <a:gd name="T20" fmla="*/ 108 w 538"/>
                <a:gd name="T21" fmla="*/ 575 h 704"/>
                <a:gd name="T22" fmla="*/ 108 w 538"/>
                <a:gd name="T23" fmla="*/ 575 h 704"/>
                <a:gd name="T24" fmla="*/ 108 w 538"/>
                <a:gd name="T25" fmla="*/ 575 h 704"/>
                <a:gd name="T26" fmla="*/ 108 w 538"/>
                <a:gd name="T27" fmla="*/ 569 h 704"/>
                <a:gd name="T28" fmla="*/ 108 w 538"/>
                <a:gd name="T29" fmla="*/ 569 h 704"/>
                <a:gd name="T30" fmla="*/ 108 w 538"/>
                <a:gd name="T31" fmla="*/ 569 h 704"/>
                <a:gd name="T32" fmla="*/ 108 w 538"/>
                <a:gd name="T33" fmla="*/ 533 h 704"/>
                <a:gd name="T34" fmla="*/ 108 w 538"/>
                <a:gd name="T35" fmla="*/ 8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8" h="704">
                  <a:moveTo>
                    <a:pt x="108" y="88"/>
                  </a:moveTo>
                  <a:cubicBezTo>
                    <a:pt x="233" y="57"/>
                    <a:pt x="352" y="31"/>
                    <a:pt x="471" y="0"/>
                  </a:cubicBezTo>
                  <a:cubicBezTo>
                    <a:pt x="424" y="109"/>
                    <a:pt x="383" y="217"/>
                    <a:pt x="341" y="326"/>
                  </a:cubicBezTo>
                  <a:cubicBezTo>
                    <a:pt x="404" y="409"/>
                    <a:pt x="471" y="487"/>
                    <a:pt x="538" y="569"/>
                  </a:cubicBezTo>
                  <a:cubicBezTo>
                    <a:pt x="336" y="699"/>
                    <a:pt x="129" y="704"/>
                    <a:pt x="0" y="678"/>
                  </a:cubicBezTo>
                  <a:cubicBezTo>
                    <a:pt x="108" y="606"/>
                    <a:pt x="108" y="606"/>
                    <a:pt x="108" y="606"/>
                  </a:cubicBezTo>
                  <a:cubicBezTo>
                    <a:pt x="108" y="575"/>
                    <a:pt x="108" y="575"/>
                    <a:pt x="108" y="575"/>
                  </a:cubicBezTo>
                  <a:cubicBezTo>
                    <a:pt x="108" y="575"/>
                    <a:pt x="108" y="575"/>
                    <a:pt x="108" y="575"/>
                  </a:cubicBezTo>
                  <a:cubicBezTo>
                    <a:pt x="108" y="575"/>
                    <a:pt x="108" y="575"/>
                    <a:pt x="108" y="575"/>
                  </a:cubicBezTo>
                  <a:cubicBezTo>
                    <a:pt x="108" y="575"/>
                    <a:pt x="108" y="575"/>
                    <a:pt x="108" y="575"/>
                  </a:cubicBezTo>
                  <a:cubicBezTo>
                    <a:pt x="108" y="575"/>
                    <a:pt x="108" y="575"/>
                    <a:pt x="108" y="575"/>
                  </a:cubicBezTo>
                  <a:cubicBezTo>
                    <a:pt x="108" y="575"/>
                    <a:pt x="108" y="575"/>
                    <a:pt x="108" y="575"/>
                  </a:cubicBezTo>
                  <a:cubicBezTo>
                    <a:pt x="108" y="575"/>
                    <a:pt x="108" y="575"/>
                    <a:pt x="108" y="575"/>
                  </a:cubicBezTo>
                  <a:cubicBezTo>
                    <a:pt x="108" y="569"/>
                    <a:pt x="108" y="569"/>
                    <a:pt x="108" y="569"/>
                  </a:cubicBezTo>
                  <a:cubicBezTo>
                    <a:pt x="108" y="569"/>
                    <a:pt x="108" y="569"/>
                    <a:pt x="108" y="569"/>
                  </a:cubicBezTo>
                  <a:cubicBezTo>
                    <a:pt x="108" y="569"/>
                    <a:pt x="108" y="569"/>
                    <a:pt x="108" y="569"/>
                  </a:cubicBezTo>
                  <a:cubicBezTo>
                    <a:pt x="108" y="533"/>
                    <a:pt x="108" y="533"/>
                    <a:pt x="108" y="533"/>
                  </a:cubicBezTo>
                  <a:cubicBezTo>
                    <a:pt x="108" y="383"/>
                    <a:pt x="108" y="238"/>
                    <a:pt x="10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9">
              <a:extLst>
                <a:ext uri="{FF2B5EF4-FFF2-40B4-BE49-F238E27FC236}">
                  <a16:creationId xmlns:a16="http://schemas.microsoft.com/office/drawing/2014/main" id="{5948D833-1F76-884B-97F2-55C1D3B1C276}"/>
                </a:ext>
              </a:extLst>
            </p:cNvPr>
            <p:cNvSpPr>
              <a:spLocks/>
            </p:cNvSpPr>
            <p:nvPr/>
          </p:nvSpPr>
          <p:spPr bwMode="auto">
            <a:xfrm>
              <a:off x="2621" y="307"/>
              <a:ext cx="232" cy="194"/>
            </a:xfrm>
            <a:custGeom>
              <a:avLst/>
              <a:gdLst>
                <a:gd name="T0" fmla="*/ 46 w 98"/>
                <a:gd name="T1" fmla="*/ 0 h 82"/>
                <a:gd name="T2" fmla="*/ 98 w 98"/>
                <a:gd name="T3" fmla="*/ 46 h 82"/>
                <a:gd name="T4" fmla="*/ 83 w 98"/>
                <a:gd name="T5" fmla="*/ 82 h 82"/>
                <a:gd name="T6" fmla="*/ 15 w 98"/>
                <a:gd name="T7" fmla="*/ 82 h 82"/>
                <a:gd name="T8" fmla="*/ 0 w 98"/>
                <a:gd name="T9" fmla="*/ 46 h 82"/>
                <a:gd name="T10" fmla="*/ 46 w 98"/>
                <a:gd name="T11" fmla="*/ 0 h 82"/>
              </a:gdLst>
              <a:ahLst/>
              <a:cxnLst>
                <a:cxn ang="0">
                  <a:pos x="T0" y="T1"/>
                </a:cxn>
                <a:cxn ang="0">
                  <a:pos x="T2" y="T3"/>
                </a:cxn>
                <a:cxn ang="0">
                  <a:pos x="T4" y="T5"/>
                </a:cxn>
                <a:cxn ang="0">
                  <a:pos x="T6" y="T7"/>
                </a:cxn>
                <a:cxn ang="0">
                  <a:pos x="T8" y="T9"/>
                </a:cxn>
                <a:cxn ang="0">
                  <a:pos x="T10" y="T11"/>
                </a:cxn>
              </a:cxnLst>
              <a:rect l="0" t="0" r="r" b="b"/>
              <a:pathLst>
                <a:path w="98" h="82">
                  <a:moveTo>
                    <a:pt x="46" y="0"/>
                  </a:moveTo>
                  <a:cubicBezTo>
                    <a:pt x="72" y="0"/>
                    <a:pt x="98" y="20"/>
                    <a:pt x="98" y="46"/>
                  </a:cubicBezTo>
                  <a:cubicBezTo>
                    <a:pt x="98" y="62"/>
                    <a:pt x="93" y="72"/>
                    <a:pt x="83" y="82"/>
                  </a:cubicBezTo>
                  <a:cubicBezTo>
                    <a:pt x="15" y="82"/>
                    <a:pt x="15" y="82"/>
                    <a:pt x="15" y="82"/>
                  </a:cubicBezTo>
                  <a:cubicBezTo>
                    <a:pt x="5" y="72"/>
                    <a:pt x="0" y="62"/>
                    <a:pt x="0" y="46"/>
                  </a:cubicBezTo>
                  <a:cubicBezTo>
                    <a:pt x="0" y="20"/>
                    <a:pt x="21"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6" name="Document1">
            <a:extLst>
              <a:ext uri="{FF2B5EF4-FFF2-40B4-BE49-F238E27FC236}">
                <a16:creationId xmlns:a16="http://schemas.microsoft.com/office/drawing/2014/main" id="{0C0EEBB3-D639-054B-AFE1-6514AB885244}"/>
              </a:ext>
            </a:extLst>
          </p:cNvPr>
          <p:cNvSpPr>
            <a:spLocks noEditPoints="1"/>
          </p:cNvSpPr>
          <p:nvPr/>
        </p:nvSpPr>
        <p:spPr bwMode="auto">
          <a:xfrm>
            <a:off x="5815105" y="4387551"/>
            <a:ext cx="219233" cy="289310"/>
          </a:xfrm>
          <a:custGeom>
            <a:avLst/>
            <a:gdLst>
              <a:gd name="T0" fmla="*/ 0 w 286"/>
              <a:gd name="T1" fmla="*/ 0 h 378"/>
              <a:gd name="T2" fmla="*/ 0 w 286"/>
              <a:gd name="T3" fmla="*/ 378 h 378"/>
              <a:gd name="T4" fmla="*/ 286 w 286"/>
              <a:gd name="T5" fmla="*/ 378 h 378"/>
              <a:gd name="T6" fmla="*/ 286 w 286"/>
              <a:gd name="T7" fmla="*/ 93 h 378"/>
              <a:gd name="T8" fmla="*/ 203 w 286"/>
              <a:gd name="T9" fmla="*/ 93 h 378"/>
              <a:gd name="T10" fmla="*/ 194 w 286"/>
              <a:gd name="T11" fmla="*/ 83 h 378"/>
              <a:gd name="T12" fmla="*/ 194 w 286"/>
              <a:gd name="T13" fmla="*/ 0 h 378"/>
              <a:gd name="T14" fmla="*/ 0 w 286"/>
              <a:gd name="T15" fmla="*/ 0 h 378"/>
              <a:gd name="T16" fmla="*/ 212 w 286"/>
              <a:gd name="T17" fmla="*/ 10 h 378"/>
              <a:gd name="T18" fmla="*/ 212 w 286"/>
              <a:gd name="T19" fmla="*/ 74 h 378"/>
              <a:gd name="T20" fmla="*/ 277 w 286"/>
              <a:gd name="T21" fmla="*/ 74 h 378"/>
              <a:gd name="T22" fmla="*/ 212 w 286"/>
              <a:gd name="T23" fmla="*/ 10 h 378"/>
              <a:gd name="T24" fmla="*/ 51 w 286"/>
              <a:gd name="T25" fmla="*/ 70 h 378"/>
              <a:gd name="T26" fmla="*/ 152 w 286"/>
              <a:gd name="T27" fmla="*/ 70 h 378"/>
              <a:gd name="T28" fmla="*/ 161 w 286"/>
              <a:gd name="T29" fmla="*/ 79 h 378"/>
              <a:gd name="T30" fmla="*/ 152 w 286"/>
              <a:gd name="T31" fmla="*/ 88 h 378"/>
              <a:gd name="T32" fmla="*/ 51 w 286"/>
              <a:gd name="T33" fmla="*/ 88 h 378"/>
              <a:gd name="T34" fmla="*/ 42 w 286"/>
              <a:gd name="T35" fmla="*/ 79 h 378"/>
              <a:gd name="T36" fmla="*/ 51 w 286"/>
              <a:gd name="T37" fmla="*/ 70 h 378"/>
              <a:gd name="T38" fmla="*/ 51 w 286"/>
              <a:gd name="T39" fmla="*/ 143 h 378"/>
              <a:gd name="T40" fmla="*/ 235 w 286"/>
              <a:gd name="T41" fmla="*/ 143 h 378"/>
              <a:gd name="T42" fmla="*/ 244 w 286"/>
              <a:gd name="T43" fmla="*/ 153 h 378"/>
              <a:gd name="T44" fmla="*/ 235 w 286"/>
              <a:gd name="T45" fmla="*/ 162 h 378"/>
              <a:gd name="T46" fmla="*/ 51 w 286"/>
              <a:gd name="T47" fmla="*/ 162 h 378"/>
              <a:gd name="T48" fmla="*/ 42 w 286"/>
              <a:gd name="T49" fmla="*/ 153 h 378"/>
              <a:gd name="T50" fmla="*/ 51 w 286"/>
              <a:gd name="T51" fmla="*/ 143 h 378"/>
              <a:gd name="T52" fmla="*/ 51 w 286"/>
              <a:gd name="T53" fmla="*/ 217 h 378"/>
              <a:gd name="T54" fmla="*/ 235 w 286"/>
              <a:gd name="T55" fmla="*/ 217 h 378"/>
              <a:gd name="T56" fmla="*/ 244 w 286"/>
              <a:gd name="T57" fmla="*/ 226 h 378"/>
              <a:gd name="T58" fmla="*/ 235 w 286"/>
              <a:gd name="T59" fmla="*/ 235 h 378"/>
              <a:gd name="T60" fmla="*/ 51 w 286"/>
              <a:gd name="T61" fmla="*/ 235 h 378"/>
              <a:gd name="T62" fmla="*/ 42 w 286"/>
              <a:gd name="T63" fmla="*/ 226 h 378"/>
              <a:gd name="T64" fmla="*/ 51 w 286"/>
              <a:gd name="T65" fmla="*/ 217 h 378"/>
              <a:gd name="T66" fmla="*/ 51 w 286"/>
              <a:gd name="T67" fmla="*/ 291 h 378"/>
              <a:gd name="T68" fmla="*/ 235 w 286"/>
              <a:gd name="T69" fmla="*/ 291 h 378"/>
              <a:gd name="T70" fmla="*/ 244 w 286"/>
              <a:gd name="T71" fmla="*/ 300 h 378"/>
              <a:gd name="T72" fmla="*/ 235 w 286"/>
              <a:gd name="T73" fmla="*/ 309 h 378"/>
              <a:gd name="T74" fmla="*/ 51 w 286"/>
              <a:gd name="T75" fmla="*/ 309 h 378"/>
              <a:gd name="T76" fmla="*/ 42 w 286"/>
              <a:gd name="T77" fmla="*/ 300 h 378"/>
              <a:gd name="T78" fmla="*/ 51 w 286"/>
              <a:gd name="T79" fmla="*/ 29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6" h="378">
                <a:moveTo>
                  <a:pt x="0" y="0"/>
                </a:moveTo>
                <a:cubicBezTo>
                  <a:pt x="0" y="378"/>
                  <a:pt x="0" y="378"/>
                  <a:pt x="0" y="378"/>
                </a:cubicBezTo>
                <a:cubicBezTo>
                  <a:pt x="286" y="378"/>
                  <a:pt x="286" y="378"/>
                  <a:pt x="286" y="378"/>
                </a:cubicBezTo>
                <a:cubicBezTo>
                  <a:pt x="286" y="93"/>
                  <a:pt x="286" y="93"/>
                  <a:pt x="286" y="93"/>
                </a:cubicBezTo>
                <a:cubicBezTo>
                  <a:pt x="203" y="93"/>
                  <a:pt x="203" y="93"/>
                  <a:pt x="203" y="93"/>
                </a:cubicBezTo>
                <a:cubicBezTo>
                  <a:pt x="198" y="93"/>
                  <a:pt x="194" y="88"/>
                  <a:pt x="194" y="83"/>
                </a:cubicBezTo>
                <a:cubicBezTo>
                  <a:pt x="194" y="0"/>
                  <a:pt x="194" y="0"/>
                  <a:pt x="194" y="0"/>
                </a:cubicBezTo>
                <a:lnTo>
                  <a:pt x="0" y="0"/>
                </a:lnTo>
                <a:close/>
                <a:moveTo>
                  <a:pt x="212" y="10"/>
                </a:moveTo>
                <a:cubicBezTo>
                  <a:pt x="212" y="74"/>
                  <a:pt x="212" y="74"/>
                  <a:pt x="212" y="74"/>
                </a:cubicBezTo>
                <a:cubicBezTo>
                  <a:pt x="277" y="74"/>
                  <a:pt x="277" y="74"/>
                  <a:pt x="277" y="74"/>
                </a:cubicBezTo>
                <a:lnTo>
                  <a:pt x="212" y="10"/>
                </a:lnTo>
                <a:close/>
                <a:moveTo>
                  <a:pt x="51" y="70"/>
                </a:moveTo>
                <a:cubicBezTo>
                  <a:pt x="152" y="70"/>
                  <a:pt x="152" y="70"/>
                  <a:pt x="152" y="70"/>
                </a:cubicBezTo>
                <a:cubicBezTo>
                  <a:pt x="157" y="70"/>
                  <a:pt x="161" y="74"/>
                  <a:pt x="161" y="79"/>
                </a:cubicBezTo>
                <a:cubicBezTo>
                  <a:pt x="161" y="84"/>
                  <a:pt x="157" y="88"/>
                  <a:pt x="152" y="88"/>
                </a:cubicBezTo>
                <a:cubicBezTo>
                  <a:pt x="51" y="88"/>
                  <a:pt x="51" y="88"/>
                  <a:pt x="51" y="88"/>
                </a:cubicBezTo>
                <a:cubicBezTo>
                  <a:pt x="46" y="88"/>
                  <a:pt x="42" y="84"/>
                  <a:pt x="42" y="79"/>
                </a:cubicBezTo>
                <a:cubicBezTo>
                  <a:pt x="42" y="74"/>
                  <a:pt x="46" y="70"/>
                  <a:pt x="51" y="70"/>
                </a:cubicBezTo>
                <a:close/>
                <a:moveTo>
                  <a:pt x="51" y="143"/>
                </a:moveTo>
                <a:cubicBezTo>
                  <a:pt x="235" y="143"/>
                  <a:pt x="235" y="143"/>
                  <a:pt x="235" y="143"/>
                </a:cubicBezTo>
                <a:cubicBezTo>
                  <a:pt x="240" y="143"/>
                  <a:pt x="244" y="147"/>
                  <a:pt x="244" y="153"/>
                </a:cubicBezTo>
                <a:cubicBezTo>
                  <a:pt x="244" y="158"/>
                  <a:pt x="240" y="162"/>
                  <a:pt x="235" y="162"/>
                </a:cubicBezTo>
                <a:cubicBezTo>
                  <a:pt x="51" y="162"/>
                  <a:pt x="51" y="162"/>
                  <a:pt x="51" y="162"/>
                </a:cubicBezTo>
                <a:cubicBezTo>
                  <a:pt x="46" y="162"/>
                  <a:pt x="42" y="158"/>
                  <a:pt x="42" y="153"/>
                </a:cubicBezTo>
                <a:cubicBezTo>
                  <a:pt x="42" y="147"/>
                  <a:pt x="46" y="143"/>
                  <a:pt x="51" y="143"/>
                </a:cubicBezTo>
                <a:close/>
                <a:moveTo>
                  <a:pt x="51" y="217"/>
                </a:moveTo>
                <a:cubicBezTo>
                  <a:pt x="235" y="217"/>
                  <a:pt x="235" y="217"/>
                  <a:pt x="235" y="217"/>
                </a:cubicBezTo>
                <a:cubicBezTo>
                  <a:pt x="240" y="217"/>
                  <a:pt x="244" y="221"/>
                  <a:pt x="244" y="226"/>
                </a:cubicBezTo>
                <a:cubicBezTo>
                  <a:pt x="244" y="231"/>
                  <a:pt x="240" y="235"/>
                  <a:pt x="235" y="235"/>
                </a:cubicBezTo>
                <a:cubicBezTo>
                  <a:pt x="51" y="235"/>
                  <a:pt x="51" y="235"/>
                  <a:pt x="51" y="235"/>
                </a:cubicBezTo>
                <a:cubicBezTo>
                  <a:pt x="46" y="235"/>
                  <a:pt x="42" y="231"/>
                  <a:pt x="42" y="226"/>
                </a:cubicBezTo>
                <a:cubicBezTo>
                  <a:pt x="42" y="221"/>
                  <a:pt x="46" y="217"/>
                  <a:pt x="51" y="217"/>
                </a:cubicBezTo>
                <a:close/>
                <a:moveTo>
                  <a:pt x="51" y="291"/>
                </a:moveTo>
                <a:cubicBezTo>
                  <a:pt x="235" y="291"/>
                  <a:pt x="235" y="291"/>
                  <a:pt x="235" y="291"/>
                </a:cubicBezTo>
                <a:cubicBezTo>
                  <a:pt x="240" y="291"/>
                  <a:pt x="244" y="295"/>
                  <a:pt x="244" y="300"/>
                </a:cubicBezTo>
                <a:cubicBezTo>
                  <a:pt x="244" y="305"/>
                  <a:pt x="240" y="309"/>
                  <a:pt x="235" y="309"/>
                </a:cubicBezTo>
                <a:cubicBezTo>
                  <a:pt x="51" y="309"/>
                  <a:pt x="51" y="309"/>
                  <a:pt x="51" y="309"/>
                </a:cubicBezTo>
                <a:cubicBezTo>
                  <a:pt x="46" y="309"/>
                  <a:pt x="42" y="305"/>
                  <a:pt x="42" y="300"/>
                </a:cubicBezTo>
                <a:cubicBezTo>
                  <a:pt x="42" y="295"/>
                  <a:pt x="46" y="291"/>
                  <a:pt x="51" y="291"/>
                </a:cubicBezTo>
                <a:close/>
              </a:path>
            </a:pathLst>
          </a:custGeom>
          <a:solidFill>
            <a:srgbClr val="00AB57"/>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63336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81" descr="small.png">
            <a:extLst>
              <a:ext uri="{FF2B5EF4-FFF2-40B4-BE49-F238E27FC236}">
                <a16:creationId xmlns:a16="http://schemas.microsoft.com/office/drawing/2014/main" id="{F851D18F-28F6-4E2D-9472-76E1954DC10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76709" y="1178511"/>
            <a:ext cx="990581" cy="990579"/>
          </a:xfrm>
          <a:prstGeom prst="rect">
            <a:avLst/>
          </a:prstGeom>
          <a:noFill/>
          <a:ln>
            <a:noFill/>
          </a:ln>
        </p:spPr>
      </p:pic>
      <p:sp>
        <p:nvSpPr>
          <p:cNvPr id="4" name="Rectangle 3">
            <a:extLst>
              <a:ext uri="{FF2B5EF4-FFF2-40B4-BE49-F238E27FC236}">
                <a16:creationId xmlns:a16="http://schemas.microsoft.com/office/drawing/2014/main" id="{64D50D5D-CFC4-458A-BAC9-D0B8B11FE997}"/>
              </a:ext>
            </a:extLst>
          </p:cNvPr>
          <p:cNvSpPr/>
          <p:nvPr/>
        </p:nvSpPr>
        <p:spPr>
          <a:xfrm>
            <a:off x="2343280" y="2319875"/>
            <a:ext cx="4457439" cy="461665"/>
          </a:xfrm>
          <a:prstGeom prst="rect">
            <a:avLst/>
          </a:prstGeom>
        </p:spPr>
        <p:txBody>
          <a:bodyPr wrap="none">
            <a:spAutoFit/>
          </a:bodyPr>
          <a:lstStyle/>
          <a:p>
            <a:pPr algn="ctr"/>
            <a:r>
              <a:rPr lang="en-US" sz="2400" dirty="0" err="1">
                <a:latin typeface="Lato Light" panose="020F0302020204030203" pitchFamily="34" charset="77"/>
                <a:cs typeface="Calibri" panose="020F0502020204030204" pitchFamily="34" charset="0"/>
              </a:rPr>
              <a:t>UrbanSim</a:t>
            </a:r>
            <a:r>
              <a:rPr lang="en-US" sz="2400" dirty="0">
                <a:latin typeface="Lato Light" panose="020F0302020204030203" pitchFamily="34" charset="77"/>
                <a:cs typeface="Calibri" panose="020F0502020204030204" pitchFamily="34" charset="0"/>
              </a:rPr>
              <a:t> Models on the Cloud</a:t>
            </a:r>
            <a:endParaRPr lang="en-US" sz="2400" dirty="0">
              <a:latin typeface="Lato Light" panose="020F0302020204030203" pitchFamily="34" charset="77"/>
            </a:endParaRPr>
          </a:p>
        </p:txBody>
      </p:sp>
      <p:sp>
        <p:nvSpPr>
          <p:cNvPr id="8" name="Rectangle 7">
            <a:extLst>
              <a:ext uri="{FF2B5EF4-FFF2-40B4-BE49-F238E27FC236}">
                <a16:creationId xmlns:a16="http://schemas.microsoft.com/office/drawing/2014/main" id="{447D06F9-A285-544B-8340-50FA54C60865}"/>
              </a:ext>
            </a:extLst>
          </p:cNvPr>
          <p:cNvSpPr/>
          <p:nvPr/>
        </p:nvSpPr>
        <p:spPr>
          <a:xfrm>
            <a:off x="1079500" y="513231"/>
            <a:ext cx="6908801" cy="2540000"/>
          </a:xfrm>
          <a:prstGeom prst="rect">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hape 82">
            <a:extLst>
              <a:ext uri="{FF2B5EF4-FFF2-40B4-BE49-F238E27FC236}">
                <a16:creationId xmlns:a16="http://schemas.microsoft.com/office/drawing/2014/main" id="{F83985F2-27CA-4CE9-8EE8-5785621E1D38}"/>
              </a:ext>
            </a:extLst>
          </p:cNvPr>
          <p:cNvSpPr txBox="1"/>
          <p:nvPr/>
        </p:nvSpPr>
        <p:spPr>
          <a:xfrm>
            <a:off x="1968500" y="46527"/>
            <a:ext cx="5207000" cy="837211"/>
          </a:xfrm>
          <a:prstGeom prst="rect">
            <a:avLst/>
          </a:prstGeom>
          <a:solidFill>
            <a:schemeClr val="bg1"/>
          </a:solidFill>
          <a:ln>
            <a:noFill/>
          </a:ln>
        </p:spPr>
        <p:txBody>
          <a:bodyPr wrap="square" lIns="26789" tIns="26789" rIns="26789" bIns="26789" anchor="ctr" anchorCtr="0">
            <a:noAutofit/>
          </a:bodyPr>
          <a:lstStyle/>
          <a:p>
            <a:pPr algn="ctr">
              <a:buClr>
                <a:srgbClr val="FFFFFF"/>
              </a:buClr>
              <a:buSzPct val="25000"/>
            </a:pPr>
            <a:r>
              <a:rPr lang="en-US" sz="3600" b="1" dirty="0" err="1">
                <a:solidFill>
                  <a:schemeClr val="tx1">
                    <a:lumMod val="75000"/>
                    <a:lumOff val="25000"/>
                  </a:schemeClr>
                </a:solidFill>
                <a:latin typeface="Lato Black" panose="020F0502020204030203" pitchFamily="34" charset="77"/>
                <a:ea typeface="Candara"/>
                <a:cs typeface="Candara"/>
                <a:sym typeface="Candara"/>
              </a:rPr>
              <a:t>UrbanCanvas</a:t>
            </a:r>
            <a:r>
              <a:rPr lang="en-US" sz="3600" b="1" dirty="0">
                <a:solidFill>
                  <a:schemeClr val="tx1">
                    <a:lumMod val="75000"/>
                    <a:lumOff val="25000"/>
                  </a:schemeClr>
                </a:solidFill>
                <a:latin typeface="Lato Black" panose="020F0502020204030203" pitchFamily="34" charset="77"/>
                <a:ea typeface="Candara"/>
                <a:cs typeface="Candara"/>
                <a:sym typeface="Candara"/>
              </a:rPr>
              <a:t> Modeler</a:t>
            </a:r>
          </a:p>
        </p:txBody>
      </p:sp>
      <p:pic>
        <p:nvPicPr>
          <p:cNvPr id="7" name="Picture 6">
            <a:extLst>
              <a:ext uri="{FF2B5EF4-FFF2-40B4-BE49-F238E27FC236}">
                <a16:creationId xmlns:a16="http://schemas.microsoft.com/office/drawing/2014/main" id="{485A1011-FC6E-4E86-8D3D-9C7A157D81AE}"/>
              </a:ext>
            </a:extLst>
          </p:cNvPr>
          <p:cNvPicPr>
            <a:picLocks noChangeAspect="1"/>
          </p:cNvPicPr>
          <p:nvPr/>
        </p:nvPicPr>
        <p:blipFill>
          <a:blip r:embed="rId4"/>
          <a:stretch>
            <a:fillRect/>
          </a:stretch>
        </p:blipFill>
        <p:spPr>
          <a:xfrm>
            <a:off x="2343019" y="3204016"/>
            <a:ext cx="4457700" cy="27860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802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073472-D2ED-CB42-83D0-7458AFFDB148}"/>
              </a:ext>
            </a:extLst>
          </p:cNvPr>
          <p:cNvGrpSpPr/>
          <p:nvPr/>
        </p:nvGrpSpPr>
        <p:grpSpPr>
          <a:xfrm>
            <a:off x="1352145" y="1085132"/>
            <a:ext cx="6439712" cy="558199"/>
            <a:chOff x="1802860" y="372422"/>
            <a:chExt cx="8586283" cy="744265"/>
          </a:xfrm>
        </p:grpSpPr>
        <p:sp>
          <p:nvSpPr>
            <p:cNvPr id="8" name="Rectangle 7">
              <a:extLst>
                <a:ext uri="{FF2B5EF4-FFF2-40B4-BE49-F238E27FC236}">
                  <a16:creationId xmlns:a16="http://schemas.microsoft.com/office/drawing/2014/main" id="{658A80AB-8E50-9B4A-9DE4-3589859BC307}"/>
                </a:ext>
              </a:extLst>
            </p:cNvPr>
            <p:cNvSpPr/>
            <p:nvPr/>
          </p:nvSpPr>
          <p:spPr>
            <a:xfrm>
              <a:off x="1802860" y="501134"/>
              <a:ext cx="8586283"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APPLICATION: </a:t>
              </a:r>
              <a:r>
                <a:rPr lang="en-US" sz="2400" b="1" dirty="0">
                  <a:solidFill>
                    <a:schemeClr val="tx1">
                      <a:lumMod val="85000"/>
                      <a:lumOff val="15000"/>
                    </a:schemeClr>
                  </a:solidFill>
                  <a:latin typeface="Lato" panose="020F0502020204030203" pitchFamily="34" charset="77"/>
                  <a:sym typeface="Calibri"/>
                </a:rPr>
                <a:t>PLAN BAY AREA</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53" name="Picture 5">
            <a:extLst>
              <a:ext uri="{FF2B5EF4-FFF2-40B4-BE49-F238E27FC236}">
                <a16:creationId xmlns:a16="http://schemas.microsoft.com/office/drawing/2014/main" id="{94C3D6DF-69A5-4D62-A081-B54F98945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156" y="2099335"/>
            <a:ext cx="4489844" cy="336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 name="Rectangle 353">
            <a:extLst>
              <a:ext uri="{FF2B5EF4-FFF2-40B4-BE49-F238E27FC236}">
                <a16:creationId xmlns:a16="http://schemas.microsoft.com/office/drawing/2014/main" id="{A1768DA9-8F57-45ED-B83A-8E0681A24F07}"/>
              </a:ext>
            </a:extLst>
          </p:cNvPr>
          <p:cNvSpPr/>
          <p:nvPr/>
        </p:nvSpPr>
        <p:spPr>
          <a:xfrm>
            <a:off x="1075425" y="2816409"/>
            <a:ext cx="2906957" cy="830997"/>
          </a:xfrm>
          <a:prstGeom prst="rect">
            <a:avLst/>
          </a:prstGeom>
        </p:spPr>
        <p:txBody>
          <a:bodyPr wrap="square">
            <a:spAutoFit/>
          </a:bodyPr>
          <a:lstStyle/>
          <a:p>
            <a:pPr marL="214313" indent="-214313">
              <a:buFont typeface="Arial" panose="020B0604020202020204" pitchFamily="34" charset="0"/>
              <a:buChar char="•"/>
            </a:pPr>
            <a:r>
              <a:rPr lang="en-US" sz="1200" dirty="0">
                <a:latin typeface="Lato Light" panose="020F0302020204030203" pitchFamily="34" charset="77"/>
              </a:rPr>
              <a:t>Transit investments (Rail, Bus)</a:t>
            </a:r>
          </a:p>
          <a:p>
            <a:pPr marL="214313" indent="-214313">
              <a:buFont typeface="Arial" panose="020B0604020202020204" pitchFamily="34" charset="0"/>
              <a:buChar char="•"/>
            </a:pPr>
            <a:r>
              <a:rPr lang="en-US" sz="1200" dirty="0">
                <a:latin typeface="Lato Light" panose="020F0302020204030203" pitchFamily="34" charset="77"/>
              </a:rPr>
              <a:t>Roadway investments (GP, HOV, HOT, Bike, Pedestrian)</a:t>
            </a:r>
          </a:p>
          <a:p>
            <a:pPr marL="214313" indent="-214313">
              <a:buFont typeface="Arial" panose="020B0604020202020204" pitchFamily="34" charset="0"/>
              <a:buChar char="•"/>
            </a:pPr>
            <a:r>
              <a:rPr lang="en-US" sz="1200" dirty="0">
                <a:latin typeface="Lato Light" panose="020F0302020204030203" pitchFamily="34" charset="77"/>
              </a:rPr>
              <a:t>Pricing (Tolls, Congestion)</a:t>
            </a:r>
          </a:p>
        </p:txBody>
      </p:sp>
      <p:sp>
        <p:nvSpPr>
          <p:cNvPr id="355" name="Rectangle 354">
            <a:extLst>
              <a:ext uri="{FF2B5EF4-FFF2-40B4-BE49-F238E27FC236}">
                <a16:creationId xmlns:a16="http://schemas.microsoft.com/office/drawing/2014/main" id="{A1645AFA-E89E-4E9E-9288-5FFA5440AFC4}"/>
              </a:ext>
            </a:extLst>
          </p:cNvPr>
          <p:cNvSpPr/>
          <p:nvPr/>
        </p:nvSpPr>
        <p:spPr>
          <a:xfrm>
            <a:off x="1051717" y="2515060"/>
            <a:ext cx="1296702" cy="300082"/>
          </a:xfrm>
          <a:prstGeom prst="rect">
            <a:avLst/>
          </a:prstGeom>
        </p:spPr>
        <p:txBody>
          <a:bodyPr wrap="none">
            <a:spAutoFit/>
          </a:bodyPr>
          <a:lstStyle/>
          <a:p>
            <a:r>
              <a:rPr lang="en-US" sz="1350" dirty="0">
                <a:solidFill>
                  <a:srgbClr val="00AB57"/>
                </a:solidFill>
                <a:latin typeface="Lato" panose="020F0502020204030203" pitchFamily="34" charset="0"/>
              </a:rPr>
              <a:t>Transportation</a:t>
            </a:r>
          </a:p>
        </p:txBody>
      </p:sp>
      <p:sp>
        <p:nvSpPr>
          <p:cNvPr id="356" name="Rectangle 355">
            <a:extLst>
              <a:ext uri="{FF2B5EF4-FFF2-40B4-BE49-F238E27FC236}">
                <a16:creationId xmlns:a16="http://schemas.microsoft.com/office/drawing/2014/main" id="{79A6C7D2-40A2-4DB1-965F-2DD632416042}"/>
              </a:ext>
            </a:extLst>
          </p:cNvPr>
          <p:cNvSpPr/>
          <p:nvPr/>
        </p:nvSpPr>
        <p:spPr>
          <a:xfrm>
            <a:off x="1075425" y="4181434"/>
            <a:ext cx="3414421" cy="1200329"/>
          </a:xfrm>
          <a:prstGeom prst="rect">
            <a:avLst/>
          </a:prstGeom>
        </p:spPr>
        <p:txBody>
          <a:bodyPr wrap="square">
            <a:spAutoFit/>
          </a:bodyPr>
          <a:lstStyle/>
          <a:p>
            <a:pPr marL="214313" indent="-214313">
              <a:buFont typeface="Arial" panose="020B0604020202020204" pitchFamily="34" charset="0"/>
              <a:buChar char="•"/>
            </a:pPr>
            <a:r>
              <a:rPr lang="en-US" sz="1200" dirty="0">
                <a:latin typeface="Lato Light" panose="020F0302020204030203" pitchFamily="34" charset="77"/>
              </a:rPr>
              <a:t>City comprehensive Plans</a:t>
            </a:r>
          </a:p>
          <a:p>
            <a:pPr marL="214313" indent="-214313">
              <a:buFont typeface="Arial" panose="020B0604020202020204" pitchFamily="34" charset="0"/>
              <a:buChar char="•"/>
            </a:pPr>
            <a:r>
              <a:rPr lang="en-US" sz="1200" dirty="0">
                <a:latin typeface="Lato Light" panose="020F0302020204030203" pitchFamily="34" charset="77"/>
              </a:rPr>
              <a:t>Transit Oriented Development, Urban Villages &amp; Centers</a:t>
            </a:r>
          </a:p>
          <a:p>
            <a:pPr marL="214313" indent="-214313">
              <a:buFont typeface="Arial" panose="020B0604020202020204" pitchFamily="34" charset="0"/>
              <a:buChar char="•"/>
            </a:pPr>
            <a:r>
              <a:rPr lang="en-US" sz="1200" dirty="0">
                <a:latin typeface="Lato Light" panose="020F0302020204030203" pitchFamily="34" charset="77"/>
              </a:rPr>
              <a:t>Subsidies, Impact Fees</a:t>
            </a:r>
          </a:p>
          <a:p>
            <a:pPr marL="214313" indent="-214313">
              <a:buFont typeface="Arial" panose="020B0604020202020204" pitchFamily="34" charset="0"/>
              <a:buChar char="•"/>
            </a:pPr>
            <a:r>
              <a:rPr lang="en-US" sz="1200" dirty="0">
                <a:latin typeface="Lato Light" panose="020F0302020204030203" pitchFamily="34" charset="77"/>
              </a:rPr>
              <a:t>Urban Growth Boundaries</a:t>
            </a:r>
          </a:p>
          <a:p>
            <a:pPr marL="214313" indent="-214313">
              <a:buFont typeface="Arial" panose="020B0604020202020204" pitchFamily="34" charset="0"/>
              <a:buChar char="•"/>
            </a:pPr>
            <a:r>
              <a:rPr lang="en-US" sz="1200" dirty="0">
                <a:latin typeface="Lato Light" panose="020F0302020204030203" pitchFamily="34" charset="77"/>
              </a:rPr>
              <a:t>Protec on of Environmentally-sensitive Areas</a:t>
            </a:r>
          </a:p>
        </p:txBody>
      </p:sp>
      <p:sp>
        <p:nvSpPr>
          <p:cNvPr id="357" name="Rectangle 356">
            <a:extLst>
              <a:ext uri="{FF2B5EF4-FFF2-40B4-BE49-F238E27FC236}">
                <a16:creationId xmlns:a16="http://schemas.microsoft.com/office/drawing/2014/main" id="{3B19BCCA-50A0-49FA-A4D7-D3175023FB32}"/>
              </a:ext>
            </a:extLst>
          </p:cNvPr>
          <p:cNvSpPr/>
          <p:nvPr/>
        </p:nvSpPr>
        <p:spPr>
          <a:xfrm>
            <a:off x="1051718" y="3864466"/>
            <a:ext cx="1826141" cy="300082"/>
          </a:xfrm>
          <a:prstGeom prst="rect">
            <a:avLst/>
          </a:prstGeom>
        </p:spPr>
        <p:txBody>
          <a:bodyPr wrap="none">
            <a:spAutoFit/>
          </a:bodyPr>
          <a:lstStyle/>
          <a:p>
            <a:r>
              <a:rPr lang="en-US" sz="1350" dirty="0">
                <a:solidFill>
                  <a:srgbClr val="00AB57"/>
                </a:solidFill>
                <a:latin typeface="Lato" panose="020F0502020204030203" pitchFamily="34" charset="0"/>
              </a:rPr>
              <a:t>Land Use Regulations</a:t>
            </a:r>
          </a:p>
        </p:txBody>
      </p:sp>
      <p:sp>
        <p:nvSpPr>
          <p:cNvPr id="360" name="Rectangle 359">
            <a:extLst>
              <a:ext uri="{FF2B5EF4-FFF2-40B4-BE49-F238E27FC236}">
                <a16:creationId xmlns:a16="http://schemas.microsoft.com/office/drawing/2014/main" id="{9A83D2AF-B756-47C7-8695-EC9E5B592222}"/>
              </a:ext>
            </a:extLst>
          </p:cNvPr>
          <p:cNvSpPr/>
          <p:nvPr/>
        </p:nvSpPr>
        <p:spPr>
          <a:xfrm>
            <a:off x="356672" y="2015486"/>
            <a:ext cx="2923364" cy="323165"/>
          </a:xfrm>
          <a:prstGeom prst="rect">
            <a:avLst/>
          </a:prstGeom>
        </p:spPr>
        <p:txBody>
          <a:bodyPr wrap="none">
            <a:spAutoFit/>
          </a:bodyPr>
          <a:lstStyle/>
          <a:p>
            <a:r>
              <a:rPr lang="en-US" sz="1500" b="1" dirty="0">
                <a:latin typeface="Lato" panose="020F0502020204030203" pitchFamily="34" charset="0"/>
              </a:rPr>
              <a:t>Policy Inputs to Model System</a:t>
            </a:r>
          </a:p>
        </p:txBody>
      </p:sp>
      <p:sp>
        <p:nvSpPr>
          <p:cNvPr id="361" name="Oval 10">
            <a:extLst>
              <a:ext uri="{FF2B5EF4-FFF2-40B4-BE49-F238E27FC236}">
                <a16:creationId xmlns:a16="http://schemas.microsoft.com/office/drawing/2014/main" id="{D486AD86-C27F-4178-9804-686A6CAF33C6}"/>
              </a:ext>
            </a:extLst>
          </p:cNvPr>
          <p:cNvSpPr/>
          <p:nvPr/>
        </p:nvSpPr>
        <p:spPr>
          <a:xfrm>
            <a:off x="415663" y="2515061"/>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2" name="Oval 10">
            <a:extLst>
              <a:ext uri="{FF2B5EF4-FFF2-40B4-BE49-F238E27FC236}">
                <a16:creationId xmlns:a16="http://schemas.microsoft.com/office/drawing/2014/main" id="{1D3F9CF1-FD9E-4F7E-B910-C6080687521F}"/>
              </a:ext>
            </a:extLst>
          </p:cNvPr>
          <p:cNvSpPr/>
          <p:nvPr/>
        </p:nvSpPr>
        <p:spPr>
          <a:xfrm>
            <a:off x="415663" y="3861045"/>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8" name="Rail">
            <a:extLst>
              <a:ext uri="{FF2B5EF4-FFF2-40B4-BE49-F238E27FC236}">
                <a16:creationId xmlns:a16="http://schemas.microsoft.com/office/drawing/2014/main" id="{0CBEB768-9772-F848-A0CB-A6A8ED67E094}"/>
              </a:ext>
            </a:extLst>
          </p:cNvPr>
          <p:cNvGrpSpPr>
            <a:grpSpLocks noChangeAspect="1"/>
          </p:cNvGrpSpPr>
          <p:nvPr/>
        </p:nvGrpSpPr>
        <p:grpSpPr bwMode="auto">
          <a:xfrm>
            <a:off x="537895" y="2608526"/>
            <a:ext cx="215291" cy="276386"/>
            <a:chOff x="2913" y="975"/>
            <a:chExt cx="1850" cy="2375"/>
          </a:xfrm>
          <a:solidFill>
            <a:srgbClr val="00AB57"/>
          </a:solidFill>
        </p:grpSpPr>
        <p:sp>
          <p:nvSpPr>
            <p:cNvPr id="19" name="Freeform 18">
              <a:extLst>
                <a:ext uri="{FF2B5EF4-FFF2-40B4-BE49-F238E27FC236}">
                  <a16:creationId xmlns:a16="http://schemas.microsoft.com/office/drawing/2014/main" id="{2F7CD062-91ED-CC44-96C2-E799AD0A9A8C}"/>
                </a:ext>
              </a:extLst>
            </p:cNvPr>
            <p:cNvSpPr>
              <a:spLocks noEditPoints="1"/>
            </p:cNvSpPr>
            <p:nvPr/>
          </p:nvSpPr>
          <p:spPr bwMode="auto">
            <a:xfrm>
              <a:off x="2913" y="1141"/>
              <a:ext cx="1850" cy="2209"/>
            </a:xfrm>
            <a:custGeom>
              <a:avLst/>
              <a:gdLst>
                <a:gd name="T0" fmla="*/ 679 w 780"/>
                <a:gd name="T1" fmla="*/ 835 h 933"/>
                <a:gd name="T2" fmla="*/ 675 w 780"/>
                <a:gd name="T3" fmla="*/ 798 h 933"/>
                <a:gd name="T4" fmla="*/ 675 w 780"/>
                <a:gd name="T5" fmla="*/ 758 h 933"/>
                <a:gd name="T6" fmla="*/ 590 w 780"/>
                <a:gd name="T7" fmla="*/ 712 h 933"/>
                <a:gd name="T8" fmla="*/ 728 w 780"/>
                <a:gd name="T9" fmla="*/ 692 h 933"/>
                <a:gd name="T10" fmla="*/ 625 w 780"/>
                <a:gd name="T11" fmla="*/ 0 h 933"/>
                <a:gd name="T12" fmla="*/ 505 w 780"/>
                <a:gd name="T13" fmla="*/ 131 h 933"/>
                <a:gd name="T14" fmla="*/ 169 w 780"/>
                <a:gd name="T15" fmla="*/ 10 h 933"/>
                <a:gd name="T16" fmla="*/ 67 w 780"/>
                <a:gd name="T17" fmla="*/ 198 h 933"/>
                <a:gd name="T18" fmla="*/ 87 w 780"/>
                <a:gd name="T19" fmla="*/ 712 h 933"/>
                <a:gd name="T20" fmla="*/ 172 w 780"/>
                <a:gd name="T21" fmla="*/ 758 h 933"/>
                <a:gd name="T22" fmla="*/ 85 w 780"/>
                <a:gd name="T23" fmla="*/ 778 h 933"/>
                <a:gd name="T24" fmla="*/ 143 w 780"/>
                <a:gd name="T25" fmla="*/ 798 h 933"/>
                <a:gd name="T26" fmla="*/ 20 w 780"/>
                <a:gd name="T27" fmla="*/ 835 h 933"/>
                <a:gd name="T28" fmla="*/ 20 w 780"/>
                <a:gd name="T29" fmla="*/ 875 h 933"/>
                <a:gd name="T30" fmla="*/ 71 w 780"/>
                <a:gd name="T31" fmla="*/ 898 h 933"/>
                <a:gd name="T32" fmla="*/ 103 w 780"/>
                <a:gd name="T33" fmla="*/ 922 h 933"/>
                <a:gd name="T34" fmla="*/ 658 w 780"/>
                <a:gd name="T35" fmla="*/ 875 h 933"/>
                <a:gd name="T36" fmla="*/ 708 w 780"/>
                <a:gd name="T37" fmla="*/ 930 h 933"/>
                <a:gd name="T38" fmla="*/ 724 w 780"/>
                <a:gd name="T39" fmla="*/ 898 h 933"/>
                <a:gd name="T40" fmla="*/ 760 w 780"/>
                <a:gd name="T41" fmla="*/ 875 h 933"/>
                <a:gd name="T42" fmla="*/ 760 w 780"/>
                <a:gd name="T43" fmla="*/ 835 h 933"/>
                <a:gd name="T44" fmla="*/ 477 w 780"/>
                <a:gd name="T45" fmla="*/ 549 h 933"/>
                <a:gd name="T46" fmla="*/ 627 w 780"/>
                <a:gd name="T47" fmla="*/ 549 h 933"/>
                <a:gd name="T48" fmla="*/ 573 w 780"/>
                <a:gd name="T49" fmla="*/ 758 h 933"/>
                <a:gd name="T50" fmla="*/ 254 w 780"/>
                <a:gd name="T51" fmla="*/ 712 h 933"/>
                <a:gd name="T52" fmla="*/ 573 w 780"/>
                <a:gd name="T53" fmla="*/ 758 h 933"/>
                <a:gd name="T54" fmla="*/ 149 w 780"/>
                <a:gd name="T55" fmla="*/ 189 h 933"/>
                <a:gd name="T56" fmla="*/ 599 w 780"/>
                <a:gd name="T57" fmla="*/ 142 h 933"/>
                <a:gd name="T58" fmla="*/ 646 w 780"/>
                <a:gd name="T59" fmla="*/ 402 h 933"/>
                <a:gd name="T60" fmla="*/ 196 w 780"/>
                <a:gd name="T61" fmla="*/ 449 h 933"/>
                <a:gd name="T62" fmla="*/ 180 w 780"/>
                <a:gd name="T63" fmla="*/ 549 h 933"/>
                <a:gd name="T64" fmla="*/ 329 w 780"/>
                <a:gd name="T65" fmla="*/ 549 h 933"/>
                <a:gd name="T66" fmla="*/ 180 w 780"/>
                <a:gd name="T67" fmla="*/ 549 h 933"/>
                <a:gd name="T68" fmla="*/ 192 w 780"/>
                <a:gd name="T69" fmla="*/ 798 h 933"/>
                <a:gd name="T70" fmla="*/ 629 w 780"/>
                <a:gd name="T71" fmla="*/ 835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0" h="933">
                  <a:moveTo>
                    <a:pt x="760" y="835"/>
                  </a:moveTo>
                  <a:cubicBezTo>
                    <a:pt x="679" y="835"/>
                    <a:pt x="679" y="835"/>
                    <a:pt x="679" y="835"/>
                  </a:cubicBezTo>
                  <a:cubicBezTo>
                    <a:pt x="652" y="798"/>
                    <a:pt x="652" y="798"/>
                    <a:pt x="652" y="798"/>
                  </a:cubicBezTo>
                  <a:cubicBezTo>
                    <a:pt x="675" y="798"/>
                    <a:pt x="675" y="798"/>
                    <a:pt x="675" y="798"/>
                  </a:cubicBezTo>
                  <a:cubicBezTo>
                    <a:pt x="686" y="798"/>
                    <a:pt x="695" y="789"/>
                    <a:pt x="695" y="778"/>
                  </a:cubicBezTo>
                  <a:cubicBezTo>
                    <a:pt x="695" y="767"/>
                    <a:pt x="686" y="758"/>
                    <a:pt x="675" y="758"/>
                  </a:cubicBezTo>
                  <a:cubicBezTo>
                    <a:pt x="623" y="758"/>
                    <a:pt x="623" y="758"/>
                    <a:pt x="623" y="758"/>
                  </a:cubicBezTo>
                  <a:cubicBezTo>
                    <a:pt x="590" y="712"/>
                    <a:pt x="590" y="712"/>
                    <a:pt x="590" y="712"/>
                  </a:cubicBezTo>
                  <a:cubicBezTo>
                    <a:pt x="708" y="712"/>
                    <a:pt x="708" y="712"/>
                    <a:pt x="708" y="712"/>
                  </a:cubicBezTo>
                  <a:cubicBezTo>
                    <a:pt x="719" y="712"/>
                    <a:pt x="728" y="703"/>
                    <a:pt x="728" y="692"/>
                  </a:cubicBezTo>
                  <a:cubicBezTo>
                    <a:pt x="728" y="198"/>
                    <a:pt x="728" y="198"/>
                    <a:pt x="728" y="198"/>
                  </a:cubicBezTo>
                  <a:cubicBezTo>
                    <a:pt x="728" y="118"/>
                    <a:pt x="688" y="45"/>
                    <a:pt x="625" y="0"/>
                  </a:cubicBezTo>
                  <a:cubicBezTo>
                    <a:pt x="626" y="4"/>
                    <a:pt x="626" y="7"/>
                    <a:pt x="626" y="10"/>
                  </a:cubicBezTo>
                  <a:cubicBezTo>
                    <a:pt x="626" y="77"/>
                    <a:pt x="572" y="131"/>
                    <a:pt x="505" y="131"/>
                  </a:cubicBezTo>
                  <a:cubicBezTo>
                    <a:pt x="289" y="131"/>
                    <a:pt x="289" y="131"/>
                    <a:pt x="289" y="131"/>
                  </a:cubicBezTo>
                  <a:cubicBezTo>
                    <a:pt x="223" y="131"/>
                    <a:pt x="169" y="77"/>
                    <a:pt x="169" y="10"/>
                  </a:cubicBezTo>
                  <a:cubicBezTo>
                    <a:pt x="169" y="7"/>
                    <a:pt x="169" y="4"/>
                    <a:pt x="169" y="0"/>
                  </a:cubicBezTo>
                  <a:cubicBezTo>
                    <a:pt x="106" y="45"/>
                    <a:pt x="67" y="118"/>
                    <a:pt x="67" y="198"/>
                  </a:cubicBezTo>
                  <a:cubicBezTo>
                    <a:pt x="67" y="692"/>
                    <a:pt x="67" y="692"/>
                    <a:pt x="67" y="692"/>
                  </a:cubicBezTo>
                  <a:cubicBezTo>
                    <a:pt x="67" y="703"/>
                    <a:pt x="76" y="712"/>
                    <a:pt x="87" y="712"/>
                  </a:cubicBezTo>
                  <a:cubicBezTo>
                    <a:pt x="205" y="712"/>
                    <a:pt x="205" y="712"/>
                    <a:pt x="205" y="712"/>
                  </a:cubicBezTo>
                  <a:cubicBezTo>
                    <a:pt x="172" y="758"/>
                    <a:pt x="172" y="758"/>
                    <a:pt x="172" y="758"/>
                  </a:cubicBezTo>
                  <a:cubicBezTo>
                    <a:pt x="105" y="758"/>
                    <a:pt x="105" y="758"/>
                    <a:pt x="105" y="758"/>
                  </a:cubicBezTo>
                  <a:cubicBezTo>
                    <a:pt x="94" y="758"/>
                    <a:pt x="85" y="767"/>
                    <a:pt x="85" y="778"/>
                  </a:cubicBezTo>
                  <a:cubicBezTo>
                    <a:pt x="85" y="789"/>
                    <a:pt x="94" y="798"/>
                    <a:pt x="105" y="798"/>
                  </a:cubicBezTo>
                  <a:cubicBezTo>
                    <a:pt x="143" y="798"/>
                    <a:pt x="143" y="798"/>
                    <a:pt x="143" y="798"/>
                  </a:cubicBezTo>
                  <a:cubicBezTo>
                    <a:pt x="116" y="835"/>
                    <a:pt x="116" y="835"/>
                    <a:pt x="116" y="835"/>
                  </a:cubicBezTo>
                  <a:cubicBezTo>
                    <a:pt x="20" y="835"/>
                    <a:pt x="20" y="835"/>
                    <a:pt x="20" y="835"/>
                  </a:cubicBezTo>
                  <a:cubicBezTo>
                    <a:pt x="9" y="835"/>
                    <a:pt x="0" y="844"/>
                    <a:pt x="0" y="855"/>
                  </a:cubicBezTo>
                  <a:cubicBezTo>
                    <a:pt x="0" y="866"/>
                    <a:pt x="9" y="875"/>
                    <a:pt x="20" y="875"/>
                  </a:cubicBezTo>
                  <a:cubicBezTo>
                    <a:pt x="87" y="875"/>
                    <a:pt x="87" y="875"/>
                    <a:pt x="87" y="875"/>
                  </a:cubicBezTo>
                  <a:cubicBezTo>
                    <a:pt x="71" y="898"/>
                    <a:pt x="71" y="898"/>
                    <a:pt x="71" y="898"/>
                  </a:cubicBezTo>
                  <a:cubicBezTo>
                    <a:pt x="64" y="907"/>
                    <a:pt x="66" y="920"/>
                    <a:pt x="75" y="926"/>
                  </a:cubicBezTo>
                  <a:cubicBezTo>
                    <a:pt x="84" y="933"/>
                    <a:pt x="97" y="931"/>
                    <a:pt x="103" y="922"/>
                  </a:cubicBezTo>
                  <a:cubicBezTo>
                    <a:pt x="136" y="875"/>
                    <a:pt x="136" y="875"/>
                    <a:pt x="136" y="875"/>
                  </a:cubicBezTo>
                  <a:cubicBezTo>
                    <a:pt x="658" y="875"/>
                    <a:pt x="658" y="875"/>
                    <a:pt x="658" y="875"/>
                  </a:cubicBezTo>
                  <a:cubicBezTo>
                    <a:pt x="692" y="922"/>
                    <a:pt x="692" y="922"/>
                    <a:pt x="692" y="922"/>
                  </a:cubicBezTo>
                  <a:cubicBezTo>
                    <a:pt x="696" y="927"/>
                    <a:pt x="702" y="930"/>
                    <a:pt x="708" y="930"/>
                  </a:cubicBezTo>
                  <a:cubicBezTo>
                    <a:pt x="712" y="930"/>
                    <a:pt x="716" y="929"/>
                    <a:pt x="720" y="926"/>
                  </a:cubicBezTo>
                  <a:cubicBezTo>
                    <a:pt x="729" y="920"/>
                    <a:pt x="731" y="907"/>
                    <a:pt x="724" y="898"/>
                  </a:cubicBezTo>
                  <a:cubicBezTo>
                    <a:pt x="708" y="875"/>
                    <a:pt x="708" y="875"/>
                    <a:pt x="708" y="875"/>
                  </a:cubicBezTo>
                  <a:cubicBezTo>
                    <a:pt x="760" y="875"/>
                    <a:pt x="760" y="875"/>
                    <a:pt x="760" y="875"/>
                  </a:cubicBezTo>
                  <a:cubicBezTo>
                    <a:pt x="771" y="875"/>
                    <a:pt x="780" y="866"/>
                    <a:pt x="780" y="855"/>
                  </a:cubicBezTo>
                  <a:cubicBezTo>
                    <a:pt x="780" y="844"/>
                    <a:pt x="771" y="835"/>
                    <a:pt x="760" y="835"/>
                  </a:cubicBezTo>
                  <a:close/>
                  <a:moveTo>
                    <a:pt x="552" y="624"/>
                  </a:moveTo>
                  <a:cubicBezTo>
                    <a:pt x="511" y="624"/>
                    <a:pt x="477" y="591"/>
                    <a:pt x="477" y="549"/>
                  </a:cubicBezTo>
                  <a:cubicBezTo>
                    <a:pt x="477" y="508"/>
                    <a:pt x="511" y="474"/>
                    <a:pt x="552" y="474"/>
                  </a:cubicBezTo>
                  <a:cubicBezTo>
                    <a:pt x="593" y="474"/>
                    <a:pt x="627" y="508"/>
                    <a:pt x="627" y="549"/>
                  </a:cubicBezTo>
                  <a:cubicBezTo>
                    <a:pt x="627" y="591"/>
                    <a:pt x="593" y="624"/>
                    <a:pt x="552" y="624"/>
                  </a:cubicBezTo>
                  <a:close/>
                  <a:moveTo>
                    <a:pt x="573" y="758"/>
                  </a:moveTo>
                  <a:cubicBezTo>
                    <a:pt x="221" y="758"/>
                    <a:pt x="221" y="758"/>
                    <a:pt x="221" y="758"/>
                  </a:cubicBezTo>
                  <a:cubicBezTo>
                    <a:pt x="254" y="712"/>
                    <a:pt x="254" y="712"/>
                    <a:pt x="254" y="712"/>
                  </a:cubicBezTo>
                  <a:cubicBezTo>
                    <a:pt x="540" y="712"/>
                    <a:pt x="540" y="712"/>
                    <a:pt x="540" y="712"/>
                  </a:cubicBezTo>
                  <a:lnTo>
                    <a:pt x="573" y="758"/>
                  </a:lnTo>
                  <a:close/>
                  <a:moveTo>
                    <a:pt x="149" y="402"/>
                  </a:moveTo>
                  <a:cubicBezTo>
                    <a:pt x="149" y="189"/>
                    <a:pt x="149" y="189"/>
                    <a:pt x="149" y="189"/>
                  </a:cubicBezTo>
                  <a:cubicBezTo>
                    <a:pt x="149" y="163"/>
                    <a:pt x="170" y="142"/>
                    <a:pt x="196" y="142"/>
                  </a:cubicBezTo>
                  <a:cubicBezTo>
                    <a:pt x="599" y="142"/>
                    <a:pt x="599" y="142"/>
                    <a:pt x="599" y="142"/>
                  </a:cubicBezTo>
                  <a:cubicBezTo>
                    <a:pt x="625" y="142"/>
                    <a:pt x="646" y="163"/>
                    <a:pt x="646" y="189"/>
                  </a:cubicBezTo>
                  <a:cubicBezTo>
                    <a:pt x="646" y="402"/>
                    <a:pt x="646" y="402"/>
                    <a:pt x="646" y="402"/>
                  </a:cubicBezTo>
                  <a:cubicBezTo>
                    <a:pt x="646" y="428"/>
                    <a:pt x="625" y="449"/>
                    <a:pt x="599" y="449"/>
                  </a:cubicBezTo>
                  <a:cubicBezTo>
                    <a:pt x="196" y="449"/>
                    <a:pt x="196" y="449"/>
                    <a:pt x="196" y="449"/>
                  </a:cubicBezTo>
                  <a:cubicBezTo>
                    <a:pt x="170" y="449"/>
                    <a:pt x="149" y="428"/>
                    <a:pt x="149" y="402"/>
                  </a:cubicBezTo>
                  <a:close/>
                  <a:moveTo>
                    <a:pt x="180" y="549"/>
                  </a:moveTo>
                  <a:cubicBezTo>
                    <a:pt x="180" y="508"/>
                    <a:pt x="213" y="474"/>
                    <a:pt x="254" y="474"/>
                  </a:cubicBezTo>
                  <a:cubicBezTo>
                    <a:pt x="296" y="474"/>
                    <a:pt x="329" y="508"/>
                    <a:pt x="329" y="549"/>
                  </a:cubicBezTo>
                  <a:cubicBezTo>
                    <a:pt x="329" y="591"/>
                    <a:pt x="296" y="624"/>
                    <a:pt x="254" y="624"/>
                  </a:cubicBezTo>
                  <a:cubicBezTo>
                    <a:pt x="213" y="624"/>
                    <a:pt x="180" y="591"/>
                    <a:pt x="180" y="549"/>
                  </a:cubicBezTo>
                  <a:close/>
                  <a:moveTo>
                    <a:pt x="165" y="835"/>
                  </a:moveTo>
                  <a:cubicBezTo>
                    <a:pt x="192" y="798"/>
                    <a:pt x="192" y="798"/>
                    <a:pt x="192" y="798"/>
                  </a:cubicBezTo>
                  <a:cubicBezTo>
                    <a:pt x="602" y="798"/>
                    <a:pt x="602" y="798"/>
                    <a:pt x="602" y="798"/>
                  </a:cubicBezTo>
                  <a:cubicBezTo>
                    <a:pt x="629" y="835"/>
                    <a:pt x="629" y="835"/>
                    <a:pt x="629" y="835"/>
                  </a:cubicBezTo>
                  <a:lnTo>
                    <a:pt x="165" y="8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Freeform 19">
              <a:extLst>
                <a:ext uri="{FF2B5EF4-FFF2-40B4-BE49-F238E27FC236}">
                  <a16:creationId xmlns:a16="http://schemas.microsoft.com/office/drawing/2014/main" id="{210EBD1E-C624-3D43-9653-B62D7AD750EC}"/>
                </a:ext>
              </a:extLst>
            </p:cNvPr>
            <p:cNvSpPr>
              <a:spLocks/>
            </p:cNvSpPr>
            <p:nvPr/>
          </p:nvSpPr>
          <p:spPr bwMode="auto">
            <a:xfrm>
              <a:off x="3408" y="975"/>
              <a:ext cx="894" cy="381"/>
            </a:xfrm>
            <a:custGeom>
              <a:avLst/>
              <a:gdLst>
                <a:gd name="T0" fmla="*/ 80 w 377"/>
                <a:gd name="T1" fmla="*/ 161 h 161"/>
                <a:gd name="T2" fmla="*/ 296 w 377"/>
                <a:gd name="T3" fmla="*/ 161 h 161"/>
                <a:gd name="T4" fmla="*/ 377 w 377"/>
                <a:gd name="T5" fmla="*/ 80 h 161"/>
                <a:gd name="T6" fmla="*/ 296 w 377"/>
                <a:gd name="T7" fmla="*/ 0 h 161"/>
                <a:gd name="T8" fmla="*/ 80 w 377"/>
                <a:gd name="T9" fmla="*/ 0 h 161"/>
                <a:gd name="T10" fmla="*/ 0 w 377"/>
                <a:gd name="T11" fmla="*/ 80 h 161"/>
                <a:gd name="T12" fmla="*/ 80 w 377"/>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377" h="161">
                  <a:moveTo>
                    <a:pt x="80" y="161"/>
                  </a:moveTo>
                  <a:cubicBezTo>
                    <a:pt x="296" y="161"/>
                    <a:pt x="296" y="161"/>
                    <a:pt x="296" y="161"/>
                  </a:cubicBezTo>
                  <a:cubicBezTo>
                    <a:pt x="341" y="161"/>
                    <a:pt x="377" y="125"/>
                    <a:pt x="377" y="80"/>
                  </a:cubicBezTo>
                  <a:cubicBezTo>
                    <a:pt x="377" y="36"/>
                    <a:pt x="341" y="0"/>
                    <a:pt x="296" y="0"/>
                  </a:cubicBezTo>
                  <a:cubicBezTo>
                    <a:pt x="80" y="0"/>
                    <a:pt x="80" y="0"/>
                    <a:pt x="80" y="0"/>
                  </a:cubicBezTo>
                  <a:cubicBezTo>
                    <a:pt x="36" y="0"/>
                    <a:pt x="0" y="36"/>
                    <a:pt x="0" y="80"/>
                  </a:cubicBezTo>
                  <a:cubicBezTo>
                    <a:pt x="0" y="125"/>
                    <a:pt x="36" y="161"/>
                    <a:pt x="8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1" name="Land">
            <a:extLst>
              <a:ext uri="{FF2B5EF4-FFF2-40B4-BE49-F238E27FC236}">
                <a16:creationId xmlns:a16="http://schemas.microsoft.com/office/drawing/2014/main" id="{D50A7601-21E0-2747-A05D-1724E1A9FF04}"/>
              </a:ext>
            </a:extLst>
          </p:cNvPr>
          <p:cNvGrpSpPr>
            <a:grpSpLocks noChangeAspect="1"/>
          </p:cNvGrpSpPr>
          <p:nvPr/>
        </p:nvGrpSpPr>
        <p:grpSpPr bwMode="auto">
          <a:xfrm>
            <a:off x="468439" y="4022844"/>
            <a:ext cx="432443" cy="266042"/>
            <a:chOff x="2102" y="1278"/>
            <a:chExt cx="3472" cy="2136"/>
          </a:xfrm>
          <a:solidFill>
            <a:srgbClr val="00AB57"/>
          </a:solidFill>
        </p:grpSpPr>
        <p:sp>
          <p:nvSpPr>
            <p:cNvPr id="22" name="Freeform 5">
              <a:extLst>
                <a:ext uri="{FF2B5EF4-FFF2-40B4-BE49-F238E27FC236}">
                  <a16:creationId xmlns:a16="http://schemas.microsoft.com/office/drawing/2014/main" id="{1FC47369-3FB9-D945-9AC5-AE324A3D0F6D}"/>
                </a:ext>
              </a:extLst>
            </p:cNvPr>
            <p:cNvSpPr>
              <a:spLocks/>
            </p:cNvSpPr>
            <p:nvPr/>
          </p:nvSpPr>
          <p:spPr bwMode="auto">
            <a:xfrm>
              <a:off x="2102" y="2179"/>
              <a:ext cx="3472" cy="1235"/>
            </a:xfrm>
            <a:custGeom>
              <a:avLst/>
              <a:gdLst>
                <a:gd name="T0" fmla="*/ 560 w 1467"/>
                <a:gd name="T1" fmla="*/ 87 h 521"/>
                <a:gd name="T2" fmla="*/ 571 w 1467"/>
                <a:gd name="T3" fmla="*/ 0 h 521"/>
                <a:gd name="T4" fmla="*/ 537 w 1467"/>
                <a:gd name="T5" fmla="*/ 24 h 521"/>
                <a:gd name="T6" fmla="*/ 545 w 1467"/>
                <a:gd name="T7" fmla="*/ 89 h 521"/>
                <a:gd name="T8" fmla="*/ 434 w 1467"/>
                <a:gd name="T9" fmla="*/ 104 h 521"/>
                <a:gd name="T10" fmla="*/ 438 w 1467"/>
                <a:gd name="T11" fmla="*/ 70 h 521"/>
                <a:gd name="T12" fmla="*/ 411 w 1467"/>
                <a:gd name="T13" fmla="*/ 51 h 521"/>
                <a:gd name="T14" fmla="*/ 418 w 1467"/>
                <a:gd name="T15" fmla="*/ 107 h 521"/>
                <a:gd name="T16" fmla="*/ 0 w 1467"/>
                <a:gd name="T17" fmla="*/ 228 h 521"/>
                <a:gd name="T18" fmla="*/ 1467 w 1467"/>
                <a:gd name="T19" fmla="*/ 242 h 521"/>
                <a:gd name="T20" fmla="*/ 560 w 1467"/>
                <a:gd name="T21" fmla="*/ 8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7" h="521">
                  <a:moveTo>
                    <a:pt x="560" y="87"/>
                  </a:moveTo>
                  <a:cubicBezTo>
                    <a:pt x="571" y="0"/>
                    <a:pt x="571" y="0"/>
                    <a:pt x="571" y="0"/>
                  </a:cubicBezTo>
                  <a:cubicBezTo>
                    <a:pt x="554" y="12"/>
                    <a:pt x="537" y="24"/>
                    <a:pt x="537" y="24"/>
                  </a:cubicBezTo>
                  <a:cubicBezTo>
                    <a:pt x="545" y="89"/>
                    <a:pt x="545" y="89"/>
                    <a:pt x="545" y="89"/>
                  </a:cubicBezTo>
                  <a:cubicBezTo>
                    <a:pt x="507" y="93"/>
                    <a:pt x="469" y="98"/>
                    <a:pt x="434" y="104"/>
                  </a:cubicBezTo>
                  <a:cubicBezTo>
                    <a:pt x="438" y="70"/>
                    <a:pt x="438" y="70"/>
                    <a:pt x="438" y="70"/>
                  </a:cubicBezTo>
                  <a:cubicBezTo>
                    <a:pt x="438" y="70"/>
                    <a:pt x="424" y="61"/>
                    <a:pt x="411" y="51"/>
                  </a:cubicBezTo>
                  <a:cubicBezTo>
                    <a:pt x="418" y="107"/>
                    <a:pt x="418" y="107"/>
                    <a:pt x="418" y="107"/>
                  </a:cubicBezTo>
                  <a:cubicBezTo>
                    <a:pt x="167" y="151"/>
                    <a:pt x="0" y="228"/>
                    <a:pt x="0" y="228"/>
                  </a:cubicBezTo>
                  <a:cubicBezTo>
                    <a:pt x="0" y="228"/>
                    <a:pt x="1127" y="521"/>
                    <a:pt x="1467" y="242"/>
                  </a:cubicBezTo>
                  <a:cubicBezTo>
                    <a:pt x="1150" y="80"/>
                    <a:pt x="824" y="60"/>
                    <a:pt x="56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6">
              <a:extLst>
                <a:ext uri="{FF2B5EF4-FFF2-40B4-BE49-F238E27FC236}">
                  <a16:creationId xmlns:a16="http://schemas.microsoft.com/office/drawing/2014/main" id="{A70505CF-6A7C-644C-A87F-D351C2307A48}"/>
                </a:ext>
              </a:extLst>
            </p:cNvPr>
            <p:cNvSpPr>
              <a:spLocks/>
            </p:cNvSpPr>
            <p:nvPr/>
          </p:nvSpPr>
          <p:spPr bwMode="auto">
            <a:xfrm>
              <a:off x="3160" y="1278"/>
              <a:ext cx="501" cy="870"/>
            </a:xfrm>
            <a:custGeom>
              <a:avLst/>
              <a:gdLst>
                <a:gd name="T0" fmla="*/ 106 w 212"/>
                <a:gd name="T1" fmla="*/ 367 h 367"/>
                <a:gd name="T2" fmla="*/ 212 w 212"/>
                <a:gd name="T3" fmla="*/ 183 h 367"/>
                <a:gd name="T4" fmla="*/ 106 w 212"/>
                <a:gd name="T5" fmla="*/ 0 h 367"/>
                <a:gd name="T6" fmla="*/ 0 w 212"/>
                <a:gd name="T7" fmla="*/ 183 h 367"/>
                <a:gd name="T8" fmla="*/ 106 w 212"/>
                <a:gd name="T9" fmla="*/ 367 h 367"/>
              </a:gdLst>
              <a:ahLst/>
              <a:cxnLst>
                <a:cxn ang="0">
                  <a:pos x="T0" y="T1"/>
                </a:cxn>
                <a:cxn ang="0">
                  <a:pos x="T2" y="T3"/>
                </a:cxn>
                <a:cxn ang="0">
                  <a:pos x="T4" y="T5"/>
                </a:cxn>
                <a:cxn ang="0">
                  <a:pos x="T6" y="T7"/>
                </a:cxn>
                <a:cxn ang="0">
                  <a:pos x="T8" y="T9"/>
                </a:cxn>
              </a:cxnLst>
              <a:rect l="0" t="0" r="r" b="b"/>
              <a:pathLst>
                <a:path w="212" h="367">
                  <a:moveTo>
                    <a:pt x="106" y="367"/>
                  </a:moveTo>
                  <a:cubicBezTo>
                    <a:pt x="169" y="331"/>
                    <a:pt x="212" y="262"/>
                    <a:pt x="212" y="183"/>
                  </a:cubicBezTo>
                  <a:cubicBezTo>
                    <a:pt x="212" y="105"/>
                    <a:pt x="169" y="36"/>
                    <a:pt x="106" y="0"/>
                  </a:cubicBezTo>
                  <a:cubicBezTo>
                    <a:pt x="42" y="36"/>
                    <a:pt x="0" y="105"/>
                    <a:pt x="0" y="183"/>
                  </a:cubicBezTo>
                  <a:cubicBezTo>
                    <a:pt x="0" y="262"/>
                    <a:pt x="42" y="331"/>
                    <a:pt x="106" y="3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7">
              <a:extLst>
                <a:ext uri="{FF2B5EF4-FFF2-40B4-BE49-F238E27FC236}">
                  <a16:creationId xmlns:a16="http://schemas.microsoft.com/office/drawing/2014/main" id="{D37B90C6-6736-6844-AE6B-7067246F463A}"/>
                </a:ext>
              </a:extLst>
            </p:cNvPr>
            <p:cNvSpPr>
              <a:spLocks/>
            </p:cNvSpPr>
            <p:nvPr/>
          </p:nvSpPr>
          <p:spPr bwMode="auto">
            <a:xfrm>
              <a:off x="2909" y="1586"/>
              <a:ext cx="364" cy="690"/>
            </a:xfrm>
            <a:custGeom>
              <a:avLst/>
              <a:gdLst>
                <a:gd name="T0" fmla="*/ 84 w 154"/>
                <a:gd name="T1" fmla="*/ 291 h 291"/>
                <a:gd name="T2" fmla="*/ 154 w 154"/>
                <a:gd name="T3" fmla="*/ 213 h 291"/>
                <a:gd name="T4" fmla="*/ 76 w 154"/>
                <a:gd name="T5" fmla="*/ 48 h 291"/>
                <a:gd name="T6" fmla="*/ 82 w 154"/>
                <a:gd name="T7" fmla="*/ 0 h 291"/>
                <a:gd name="T8" fmla="*/ 0 w 154"/>
                <a:gd name="T9" fmla="*/ 144 h 291"/>
                <a:gd name="T10" fmla="*/ 84 w 154"/>
                <a:gd name="T11" fmla="*/ 291 h 291"/>
              </a:gdLst>
              <a:ahLst/>
              <a:cxnLst>
                <a:cxn ang="0">
                  <a:pos x="T0" y="T1"/>
                </a:cxn>
                <a:cxn ang="0">
                  <a:pos x="T2" y="T3"/>
                </a:cxn>
                <a:cxn ang="0">
                  <a:pos x="T4" y="T5"/>
                </a:cxn>
                <a:cxn ang="0">
                  <a:pos x="T6" y="T7"/>
                </a:cxn>
                <a:cxn ang="0">
                  <a:pos x="T8" y="T9"/>
                </a:cxn>
                <a:cxn ang="0">
                  <a:pos x="T10" y="T11"/>
                </a:cxn>
              </a:cxnLst>
              <a:rect l="0" t="0" r="r" b="b"/>
              <a:pathLst>
                <a:path w="154" h="291">
                  <a:moveTo>
                    <a:pt x="84" y="291"/>
                  </a:moveTo>
                  <a:cubicBezTo>
                    <a:pt x="115" y="273"/>
                    <a:pt x="140" y="246"/>
                    <a:pt x="154" y="213"/>
                  </a:cubicBezTo>
                  <a:cubicBezTo>
                    <a:pt x="106" y="174"/>
                    <a:pt x="76" y="115"/>
                    <a:pt x="76" y="48"/>
                  </a:cubicBezTo>
                  <a:cubicBezTo>
                    <a:pt x="76" y="32"/>
                    <a:pt x="78" y="15"/>
                    <a:pt x="82" y="0"/>
                  </a:cubicBezTo>
                  <a:cubicBezTo>
                    <a:pt x="33" y="29"/>
                    <a:pt x="0" y="83"/>
                    <a:pt x="0" y="144"/>
                  </a:cubicBezTo>
                  <a:cubicBezTo>
                    <a:pt x="0" y="207"/>
                    <a:pt x="34" y="262"/>
                    <a:pt x="84" y="2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57303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073472-D2ED-CB42-83D0-7458AFFDB148}"/>
              </a:ext>
            </a:extLst>
          </p:cNvPr>
          <p:cNvGrpSpPr/>
          <p:nvPr/>
        </p:nvGrpSpPr>
        <p:grpSpPr>
          <a:xfrm>
            <a:off x="1352145" y="1085132"/>
            <a:ext cx="6439712" cy="558199"/>
            <a:chOff x="1802860" y="372422"/>
            <a:chExt cx="8586283" cy="744265"/>
          </a:xfrm>
        </p:grpSpPr>
        <p:sp>
          <p:nvSpPr>
            <p:cNvPr id="8" name="Rectangle 7">
              <a:extLst>
                <a:ext uri="{FF2B5EF4-FFF2-40B4-BE49-F238E27FC236}">
                  <a16:creationId xmlns:a16="http://schemas.microsoft.com/office/drawing/2014/main" id="{658A80AB-8E50-9B4A-9DE4-3589859BC307}"/>
                </a:ext>
              </a:extLst>
            </p:cNvPr>
            <p:cNvSpPr/>
            <p:nvPr/>
          </p:nvSpPr>
          <p:spPr>
            <a:xfrm>
              <a:off x="1802860" y="501134"/>
              <a:ext cx="8586283"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APPLICATION: </a:t>
              </a:r>
              <a:r>
                <a:rPr lang="en-US" sz="2400" b="1" dirty="0">
                  <a:solidFill>
                    <a:schemeClr val="tx1">
                      <a:lumMod val="85000"/>
                      <a:lumOff val="15000"/>
                    </a:schemeClr>
                  </a:solidFill>
                  <a:latin typeface="Lato" panose="020F0502020204030203" pitchFamily="34" charset="77"/>
                  <a:sym typeface="Calibri"/>
                </a:rPr>
                <a:t>PLAN BAY AREA</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Rectangle 353">
            <a:extLst>
              <a:ext uri="{FF2B5EF4-FFF2-40B4-BE49-F238E27FC236}">
                <a16:creationId xmlns:a16="http://schemas.microsoft.com/office/drawing/2014/main" id="{E81C4FC6-3A2C-46D9-AE27-665BFDC8F784}"/>
              </a:ext>
            </a:extLst>
          </p:cNvPr>
          <p:cNvSpPr/>
          <p:nvPr/>
        </p:nvSpPr>
        <p:spPr>
          <a:xfrm>
            <a:off x="987912" y="2811508"/>
            <a:ext cx="3781036" cy="646331"/>
          </a:xfrm>
          <a:prstGeom prst="rect">
            <a:avLst/>
          </a:prstGeom>
        </p:spPr>
        <p:txBody>
          <a:bodyPr wrap="square">
            <a:spAutoFit/>
          </a:bodyPr>
          <a:lstStyle/>
          <a:p>
            <a:pPr marL="214313" indent="-214313">
              <a:buFont typeface="Arial" panose="020B0604020202020204" pitchFamily="34" charset="0"/>
              <a:buChar char="•"/>
            </a:pPr>
            <a:r>
              <a:rPr lang="en-US" sz="1200" dirty="0">
                <a:latin typeface="Lato Light" panose="020F0302020204030203" pitchFamily="34" charset="77"/>
              </a:rPr>
              <a:t>Housing units by type, density, price (affordability)</a:t>
            </a:r>
          </a:p>
          <a:p>
            <a:pPr marL="214313" indent="-214313">
              <a:buFont typeface="Arial" panose="020B0604020202020204" pitchFamily="34" charset="0"/>
              <a:buChar char="•"/>
            </a:pPr>
            <a:r>
              <a:rPr lang="en-US" sz="1200" dirty="0">
                <a:latin typeface="Lato Light" panose="020F0302020204030203" pitchFamily="34" charset="77"/>
              </a:rPr>
              <a:t>Non-residential buildings by type, density, price</a:t>
            </a:r>
          </a:p>
          <a:p>
            <a:pPr marL="214313" indent="-214313">
              <a:buFont typeface="Arial" panose="020B0604020202020204" pitchFamily="34" charset="0"/>
              <a:buChar char="•"/>
            </a:pPr>
            <a:r>
              <a:rPr lang="en-US" sz="1200" dirty="0">
                <a:latin typeface="Lato Light" panose="020F0302020204030203" pitchFamily="34" charset="77"/>
              </a:rPr>
              <a:t>Acreage in agricultural land, forest, open space</a:t>
            </a:r>
          </a:p>
        </p:txBody>
      </p:sp>
      <p:sp>
        <p:nvSpPr>
          <p:cNvPr id="12" name="Rectangle 354">
            <a:extLst>
              <a:ext uri="{FF2B5EF4-FFF2-40B4-BE49-F238E27FC236}">
                <a16:creationId xmlns:a16="http://schemas.microsoft.com/office/drawing/2014/main" id="{D98868D7-1AED-464B-A9B1-35A3AE303605}"/>
              </a:ext>
            </a:extLst>
          </p:cNvPr>
          <p:cNvSpPr/>
          <p:nvPr/>
        </p:nvSpPr>
        <p:spPr>
          <a:xfrm>
            <a:off x="964205" y="2534509"/>
            <a:ext cx="2071336" cy="300082"/>
          </a:xfrm>
          <a:prstGeom prst="rect">
            <a:avLst/>
          </a:prstGeom>
        </p:spPr>
        <p:txBody>
          <a:bodyPr wrap="none">
            <a:spAutoFit/>
          </a:bodyPr>
          <a:lstStyle/>
          <a:p>
            <a:r>
              <a:rPr lang="en-US" sz="1350" b="1" dirty="0">
                <a:latin typeface="Lato Black" panose="020F0502020204030203" pitchFamily="34" charset="77"/>
              </a:rPr>
              <a:t>Land and Development</a:t>
            </a:r>
          </a:p>
        </p:txBody>
      </p:sp>
      <p:sp>
        <p:nvSpPr>
          <p:cNvPr id="13" name="Rectangle 359">
            <a:extLst>
              <a:ext uri="{FF2B5EF4-FFF2-40B4-BE49-F238E27FC236}">
                <a16:creationId xmlns:a16="http://schemas.microsoft.com/office/drawing/2014/main" id="{059C5864-A8FA-4560-981D-7F47558000A7}"/>
              </a:ext>
            </a:extLst>
          </p:cNvPr>
          <p:cNvSpPr/>
          <p:nvPr/>
        </p:nvSpPr>
        <p:spPr>
          <a:xfrm>
            <a:off x="3048025" y="1672068"/>
            <a:ext cx="3254865" cy="369332"/>
          </a:xfrm>
          <a:prstGeom prst="rect">
            <a:avLst/>
          </a:prstGeom>
        </p:spPr>
        <p:txBody>
          <a:bodyPr wrap="none">
            <a:spAutoFit/>
          </a:bodyPr>
          <a:lstStyle/>
          <a:p>
            <a:r>
              <a:rPr lang="en-US" b="1" dirty="0">
                <a:latin typeface="Lato" panose="020F0502020204030203" pitchFamily="34" charset="0"/>
              </a:rPr>
              <a:t>Outputs from Model System</a:t>
            </a:r>
          </a:p>
        </p:txBody>
      </p:sp>
      <p:sp>
        <p:nvSpPr>
          <p:cNvPr id="14" name="Rectangle 353">
            <a:extLst>
              <a:ext uri="{FF2B5EF4-FFF2-40B4-BE49-F238E27FC236}">
                <a16:creationId xmlns:a16="http://schemas.microsoft.com/office/drawing/2014/main" id="{04D5A7BE-C2FC-47EF-B276-EFE8942F6577}"/>
              </a:ext>
            </a:extLst>
          </p:cNvPr>
          <p:cNvSpPr/>
          <p:nvPr/>
        </p:nvSpPr>
        <p:spPr>
          <a:xfrm>
            <a:off x="987912" y="4390800"/>
            <a:ext cx="4572000" cy="276999"/>
          </a:xfrm>
          <a:prstGeom prst="rect">
            <a:avLst/>
          </a:prstGeom>
        </p:spPr>
        <p:txBody>
          <a:bodyPr>
            <a:spAutoFit/>
          </a:bodyPr>
          <a:lstStyle/>
          <a:p>
            <a:pPr marL="214313" indent="-214313">
              <a:buFont typeface="Arial" panose="020B0604020202020204" pitchFamily="34" charset="0"/>
              <a:buChar char="•"/>
            </a:pPr>
            <a:r>
              <a:rPr lang="en-US" sz="1200" dirty="0">
                <a:latin typeface="Lato Light" panose="020F0302020204030203" pitchFamily="34" charset="77"/>
              </a:rPr>
              <a:t>Households by income, size, life cycle</a:t>
            </a:r>
          </a:p>
        </p:txBody>
      </p:sp>
      <p:sp>
        <p:nvSpPr>
          <p:cNvPr id="15" name="Rectangle 354">
            <a:extLst>
              <a:ext uri="{FF2B5EF4-FFF2-40B4-BE49-F238E27FC236}">
                <a16:creationId xmlns:a16="http://schemas.microsoft.com/office/drawing/2014/main" id="{8021D506-706E-44B0-AF3F-5071F9F4C83E}"/>
              </a:ext>
            </a:extLst>
          </p:cNvPr>
          <p:cNvSpPr/>
          <p:nvPr/>
        </p:nvSpPr>
        <p:spPr>
          <a:xfrm>
            <a:off x="964205" y="4113800"/>
            <a:ext cx="1361270" cy="300082"/>
          </a:xfrm>
          <a:prstGeom prst="rect">
            <a:avLst/>
          </a:prstGeom>
        </p:spPr>
        <p:txBody>
          <a:bodyPr wrap="none">
            <a:spAutoFit/>
          </a:bodyPr>
          <a:lstStyle/>
          <a:p>
            <a:r>
              <a:rPr lang="en-US" sz="1350" b="1" dirty="0">
                <a:latin typeface="Lato Black" panose="020F0502020204030203" pitchFamily="34" charset="77"/>
              </a:rPr>
              <a:t>Demographics</a:t>
            </a:r>
          </a:p>
        </p:txBody>
      </p:sp>
      <p:sp>
        <p:nvSpPr>
          <p:cNvPr id="16" name="Rectangle 353">
            <a:extLst>
              <a:ext uri="{FF2B5EF4-FFF2-40B4-BE49-F238E27FC236}">
                <a16:creationId xmlns:a16="http://schemas.microsoft.com/office/drawing/2014/main" id="{15044A45-622B-4940-8B30-6C0655EDAB90}"/>
              </a:ext>
            </a:extLst>
          </p:cNvPr>
          <p:cNvSpPr/>
          <p:nvPr/>
        </p:nvSpPr>
        <p:spPr>
          <a:xfrm>
            <a:off x="5711883" y="2886310"/>
            <a:ext cx="4572000" cy="276999"/>
          </a:xfrm>
          <a:prstGeom prst="rect">
            <a:avLst/>
          </a:prstGeom>
        </p:spPr>
        <p:txBody>
          <a:bodyPr wrap="square">
            <a:spAutoFit/>
          </a:bodyPr>
          <a:lstStyle/>
          <a:p>
            <a:pPr marL="214313" indent="-214313">
              <a:buFont typeface="Arial" panose="020B0604020202020204" pitchFamily="34" charset="0"/>
              <a:buChar char="•"/>
            </a:pPr>
            <a:r>
              <a:rPr lang="en-US" sz="1200" dirty="0">
                <a:latin typeface="Lato Light" panose="020F0302020204030203" pitchFamily="34" charset="77"/>
              </a:rPr>
              <a:t>Employment by sector and building type</a:t>
            </a:r>
          </a:p>
        </p:txBody>
      </p:sp>
      <p:sp>
        <p:nvSpPr>
          <p:cNvPr id="17" name="Rectangle 354">
            <a:extLst>
              <a:ext uri="{FF2B5EF4-FFF2-40B4-BE49-F238E27FC236}">
                <a16:creationId xmlns:a16="http://schemas.microsoft.com/office/drawing/2014/main" id="{D13432F4-00CA-4D75-AA7D-961BF84C9637}"/>
              </a:ext>
            </a:extLst>
          </p:cNvPr>
          <p:cNvSpPr/>
          <p:nvPr/>
        </p:nvSpPr>
        <p:spPr>
          <a:xfrm>
            <a:off x="5688177" y="2609310"/>
            <a:ext cx="1249232" cy="300082"/>
          </a:xfrm>
          <a:prstGeom prst="rect">
            <a:avLst/>
          </a:prstGeom>
        </p:spPr>
        <p:txBody>
          <a:bodyPr wrap="square">
            <a:spAutoFit/>
          </a:bodyPr>
          <a:lstStyle/>
          <a:p>
            <a:r>
              <a:rPr lang="en-US" sz="1350" b="1" dirty="0">
                <a:latin typeface="Lato Black" panose="020F0502020204030203" pitchFamily="34" charset="77"/>
              </a:rPr>
              <a:t>Economics</a:t>
            </a:r>
          </a:p>
        </p:txBody>
      </p:sp>
      <p:sp>
        <p:nvSpPr>
          <p:cNvPr id="18" name="Rectangle 353">
            <a:extLst>
              <a:ext uri="{FF2B5EF4-FFF2-40B4-BE49-F238E27FC236}">
                <a16:creationId xmlns:a16="http://schemas.microsoft.com/office/drawing/2014/main" id="{1318A7B7-AD17-4FA7-9C24-6145A9FA9A85}"/>
              </a:ext>
            </a:extLst>
          </p:cNvPr>
          <p:cNvSpPr/>
          <p:nvPr/>
        </p:nvSpPr>
        <p:spPr>
          <a:xfrm>
            <a:off x="5702037" y="3856276"/>
            <a:ext cx="2975165" cy="461665"/>
          </a:xfrm>
          <a:prstGeom prst="rect">
            <a:avLst/>
          </a:prstGeom>
        </p:spPr>
        <p:txBody>
          <a:bodyPr wrap="square">
            <a:spAutoFit/>
          </a:bodyPr>
          <a:lstStyle/>
          <a:p>
            <a:pPr marL="214313" indent="-214313">
              <a:buFont typeface="Arial" panose="020B0604020202020204" pitchFamily="34" charset="0"/>
              <a:buChar char="•"/>
            </a:pPr>
            <a:r>
              <a:rPr lang="en-US" sz="1200" dirty="0">
                <a:latin typeface="Lato Light" panose="020F0302020204030203" pitchFamily="34" charset="77"/>
              </a:rPr>
              <a:t>Accessibility, Mode Shares, Vehicle Miles Traveled, Congestion Delay</a:t>
            </a:r>
          </a:p>
        </p:txBody>
      </p:sp>
      <p:sp>
        <p:nvSpPr>
          <p:cNvPr id="19" name="Rectangle 354">
            <a:extLst>
              <a:ext uri="{FF2B5EF4-FFF2-40B4-BE49-F238E27FC236}">
                <a16:creationId xmlns:a16="http://schemas.microsoft.com/office/drawing/2014/main" id="{9BEAB061-7E16-43CA-B872-42F772CD708A}"/>
              </a:ext>
            </a:extLst>
          </p:cNvPr>
          <p:cNvSpPr/>
          <p:nvPr/>
        </p:nvSpPr>
        <p:spPr>
          <a:xfrm>
            <a:off x="5678330" y="3579277"/>
            <a:ext cx="1974518" cy="300082"/>
          </a:xfrm>
          <a:prstGeom prst="rect">
            <a:avLst/>
          </a:prstGeom>
        </p:spPr>
        <p:txBody>
          <a:bodyPr wrap="square">
            <a:spAutoFit/>
          </a:bodyPr>
          <a:lstStyle/>
          <a:p>
            <a:r>
              <a:rPr lang="en-US" sz="1350" b="1" dirty="0">
                <a:latin typeface="Lato Black" panose="020F0502020204030203" pitchFamily="34" charset="77"/>
              </a:rPr>
              <a:t>Transportation</a:t>
            </a:r>
          </a:p>
        </p:txBody>
      </p:sp>
      <p:sp>
        <p:nvSpPr>
          <p:cNvPr id="20" name="Rectangle 353">
            <a:extLst>
              <a:ext uri="{FF2B5EF4-FFF2-40B4-BE49-F238E27FC236}">
                <a16:creationId xmlns:a16="http://schemas.microsoft.com/office/drawing/2014/main" id="{481DEFDB-FFAB-4117-9EDD-37CDDDC453BA}"/>
              </a:ext>
            </a:extLst>
          </p:cNvPr>
          <p:cNvSpPr/>
          <p:nvPr/>
        </p:nvSpPr>
        <p:spPr>
          <a:xfrm>
            <a:off x="5643480" y="4962676"/>
            <a:ext cx="4572000" cy="461665"/>
          </a:xfrm>
          <a:prstGeom prst="rect">
            <a:avLst/>
          </a:prstGeom>
        </p:spPr>
        <p:txBody>
          <a:bodyPr wrap="square">
            <a:spAutoFit/>
          </a:bodyPr>
          <a:lstStyle/>
          <a:p>
            <a:pPr marL="214313" indent="-214313">
              <a:buFont typeface="Arial" panose="020B0604020202020204" pitchFamily="34" charset="0"/>
              <a:buChar char="•"/>
            </a:pPr>
            <a:r>
              <a:rPr lang="en-US" sz="1200" dirty="0">
                <a:latin typeface="Lato Light" panose="020F0302020204030203" pitchFamily="34" charset="77"/>
              </a:rPr>
              <a:t>Greenhouse Gas Emissions</a:t>
            </a:r>
          </a:p>
          <a:p>
            <a:pPr marL="214313" indent="-214313">
              <a:buFont typeface="Arial" panose="020B0604020202020204" pitchFamily="34" charset="0"/>
              <a:buChar char="•"/>
            </a:pPr>
            <a:r>
              <a:rPr lang="en-US" sz="1200" dirty="0">
                <a:latin typeface="Lato Light" panose="020F0302020204030203" pitchFamily="34" charset="77"/>
              </a:rPr>
              <a:t>Pollution</a:t>
            </a:r>
          </a:p>
        </p:txBody>
      </p:sp>
      <p:sp>
        <p:nvSpPr>
          <p:cNvPr id="21" name="Rectangle 354">
            <a:extLst>
              <a:ext uri="{FF2B5EF4-FFF2-40B4-BE49-F238E27FC236}">
                <a16:creationId xmlns:a16="http://schemas.microsoft.com/office/drawing/2014/main" id="{0CA85C93-2CA8-4F03-AE5A-BEEEC55B91B1}"/>
              </a:ext>
            </a:extLst>
          </p:cNvPr>
          <p:cNvSpPr/>
          <p:nvPr/>
        </p:nvSpPr>
        <p:spPr>
          <a:xfrm>
            <a:off x="5678330" y="4685677"/>
            <a:ext cx="2336911" cy="300082"/>
          </a:xfrm>
          <a:prstGeom prst="rect">
            <a:avLst/>
          </a:prstGeom>
        </p:spPr>
        <p:txBody>
          <a:bodyPr wrap="square">
            <a:spAutoFit/>
          </a:bodyPr>
          <a:lstStyle/>
          <a:p>
            <a:r>
              <a:rPr lang="en-US" sz="1350" b="1" dirty="0">
                <a:latin typeface="Lato Black" panose="020F0502020204030203" pitchFamily="34" charset="77"/>
              </a:rPr>
              <a:t>Environment</a:t>
            </a:r>
          </a:p>
        </p:txBody>
      </p:sp>
      <p:sp>
        <p:nvSpPr>
          <p:cNvPr id="10" name="Oval 9">
            <a:extLst>
              <a:ext uri="{FF2B5EF4-FFF2-40B4-BE49-F238E27FC236}">
                <a16:creationId xmlns:a16="http://schemas.microsoft.com/office/drawing/2014/main" id="{21FCBACD-F190-284F-BA03-9BDE8D4883C1}"/>
              </a:ext>
            </a:extLst>
          </p:cNvPr>
          <p:cNvSpPr/>
          <p:nvPr/>
        </p:nvSpPr>
        <p:spPr>
          <a:xfrm>
            <a:off x="466799" y="2605768"/>
            <a:ext cx="411480" cy="411480"/>
          </a:xfrm>
          <a:prstGeom prst="ellipse">
            <a:avLst/>
          </a:prstGeom>
          <a:noFill/>
          <a:ln w="19050">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Oval 21">
            <a:extLst>
              <a:ext uri="{FF2B5EF4-FFF2-40B4-BE49-F238E27FC236}">
                <a16:creationId xmlns:a16="http://schemas.microsoft.com/office/drawing/2014/main" id="{8DC8AF04-D8C2-DC44-8827-40DA8D1D6613}"/>
              </a:ext>
            </a:extLst>
          </p:cNvPr>
          <p:cNvSpPr/>
          <p:nvPr/>
        </p:nvSpPr>
        <p:spPr>
          <a:xfrm>
            <a:off x="466799" y="4165010"/>
            <a:ext cx="411480" cy="411480"/>
          </a:xfrm>
          <a:prstGeom prst="ellipse">
            <a:avLst/>
          </a:prstGeom>
          <a:noFill/>
          <a:ln w="19050">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2453F693-0321-8646-9AB2-3BDEEC923365}"/>
              </a:ext>
            </a:extLst>
          </p:cNvPr>
          <p:cNvSpPr/>
          <p:nvPr/>
        </p:nvSpPr>
        <p:spPr>
          <a:xfrm>
            <a:off x="5212191" y="2605768"/>
            <a:ext cx="411480" cy="411480"/>
          </a:xfrm>
          <a:prstGeom prst="ellipse">
            <a:avLst/>
          </a:prstGeom>
          <a:noFill/>
          <a:ln w="19050">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Oval 23">
            <a:extLst>
              <a:ext uri="{FF2B5EF4-FFF2-40B4-BE49-F238E27FC236}">
                <a16:creationId xmlns:a16="http://schemas.microsoft.com/office/drawing/2014/main" id="{7AAD792E-64EF-644B-B0FE-EAC859AC06CA}"/>
              </a:ext>
            </a:extLst>
          </p:cNvPr>
          <p:cNvSpPr/>
          <p:nvPr/>
        </p:nvSpPr>
        <p:spPr>
          <a:xfrm>
            <a:off x="5212191" y="3581151"/>
            <a:ext cx="411480" cy="411480"/>
          </a:xfrm>
          <a:prstGeom prst="ellipse">
            <a:avLst/>
          </a:prstGeom>
          <a:noFill/>
          <a:ln w="19050">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Oval 24">
            <a:extLst>
              <a:ext uri="{FF2B5EF4-FFF2-40B4-BE49-F238E27FC236}">
                <a16:creationId xmlns:a16="http://schemas.microsoft.com/office/drawing/2014/main" id="{149649ED-FCFE-BF4E-BE82-4D1C173DDDA8}"/>
              </a:ext>
            </a:extLst>
          </p:cNvPr>
          <p:cNvSpPr/>
          <p:nvPr/>
        </p:nvSpPr>
        <p:spPr>
          <a:xfrm>
            <a:off x="5212191" y="4715974"/>
            <a:ext cx="411480" cy="411480"/>
          </a:xfrm>
          <a:prstGeom prst="ellipse">
            <a:avLst/>
          </a:prstGeom>
          <a:noFill/>
          <a:ln w="19050">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Land">
            <a:extLst>
              <a:ext uri="{FF2B5EF4-FFF2-40B4-BE49-F238E27FC236}">
                <a16:creationId xmlns:a16="http://schemas.microsoft.com/office/drawing/2014/main" id="{60BD1A07-5BC7-FA4E-9179-51DA6811663E}"/>
              </a:ext>
            </a:extLst>
          </p:cNvPr>
          <p:cNvGrpSpPr>
            <a:grpSpLocks noChangeAspect="1"/>
          </p:cNvGrpSpPr>
          <p:nvPr/>
        </p:nvGrpSpPr>
        <p:grpSpPr bwMode="auto">
          <a:xfrm>
            <a:off x="460226" y="2676092"/>
            <a:ext cx="415767" cy="255783"/>
            <a:chOff x="2102" y="1278"/>
            <a:chExt cx="3472" cy="2136"/>
          </a:xfrm>
          <a:solidFill>
            <a:srgbClr val="00AB57"/>
          </a:solidFill>
        </p:grpSpPr>
        <p:sp>
          <p:nvSpPr>
            <p:cNvPr id="28" name="Freeform 5">
              <a:extLst>
                <a:ext uri="{FF2B5EF4-FFF2-40B4-BE49-F238E27FC236}">
                  <a16:creationId xmlns:a16="http://schemas.microsoft.com/office/drawing/2014/main" id="{8E738BC0-6296-B64F-8F64-46B46656879B}"/>
                </a:ext>
              </a:extLst>
            </p:cNvPr>
            <p:cNvSpPr>
              <a:spLocks/>
            </p:cNvSpPr>
            <p:nvPr/>
          </p:nvSpPr>
          <p:spPr bwMode="auto">
            <a:xfrm>
              <a:off x="2102" y="2179"/>
              <a:ext cx="3472" cy="1235"/>
            </a:xfrm>
            <a:custGeom>
              <a:avLst/>
              <a:gdLst>
                <a:gd name="T0" fmla="*/ 560 w 1467"/>
                <a:gd name="T1" fmla="*/ 87 h 521"/>
                <a:gd name="T2" fmla="*/ 571 w 1467"/>
                <a:gd name="T3" fmla="*/ 0 h 521"/>
                <a:gd name="T4" fmla="*/ 537 w 1467"/>
                <a:gd name="T5" fmla="*/ 24 h 521"/>
                <a:gd name="T6" fmla="*/ 545 w 1467"/>
                <a:gd name="T7" fmla="*/ 89 h 521"/>
                <a:gd name="T8" fmla="*/ 434 w 1467"/>
                <a:gd name="T9" fmla="*/ 104 h 521"/>
                <a:gd name="T10" fmla="*/ 438 w 1467"/>
                <a:gd name="T11" fmla="*/ 70 h 521"/>
                <a:gd name="T12" fmla="*/ 411 w 1467"/>
                <a:gd name="T13" fmla="*/ 51 h 521"/>
                <a:gd name="T14" fmla="*/ 418 w 1467"/>
                <a:gd name="T15" fmla="*/ 107 h 521"/>
                <a:gd name="T16" fmla="*/ 0 w 1467"/>
                <a:gd name="T17" fmla="*/ 228 h 521"/>
                <a:gd name="T18" fmla="*/ 1467 w 1467"/>
                <a:gd name="T19" fmla="*/ 242 h 521"/>
                <a:gd name="T20" fmla="*/ 560 w 1467"/>
                <a:gd name="T21" fmla="*/ 8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7" h="521">
                  <a:moveTo>
                    <a:pt x="560" y="87"/>
                  </a:moveTo>
                  <a:cubicBezTo>
                    <a:pt x="571" y="0"/>
                    <a:pt x="571" y="0"/>
                    <a:pt x="571" y="0"/>
                  </a:cubicBezTo>
                  <a:cubicBezTo>
                    <a:pt x="554" y="12"/>
                    <a:pt x="537" y="24"/>
                    <a:pt x="537" y="24"/>
                  </a:cubicBezTo>
                  <a:cubicBezTo>
                    <a:pt x="545" y="89"/>
                    <a:pt x="545" y="89"/>
                    <a:pt x="545" y="89"/>
                  </a:cubicBezTo>
                  <a:cubicBezTo>
                    <a:pt x="507" y="93"/>
                    <a:pt x="469" y="98"/>
                    <a:pt x="434" y="104"/>
                  </a:cubicBezTo>
                  <a:cubicBezTo>
                    <a:pt x="438" y="70"/>
                    <a:pt x="438" y="70"/>
                    <a:pt x="438" y="70"/>
                  </a:cubicBezTo>
                  <a:cubicBezTo>
                    <a:pt x="438" y="70"/>
                    <a:pt x="424" y="61"/>
                    <a:pt x="411" y="51"/>
                  </a:cubicBezTo>
                  <a:cubicBezTo>
                    <a:pt x="418" y="107"/>
                    <a:pt x="418" y="107"/>
                    <a:pt x="418" y="107"/>
                  </a:cubicBezTo>
                  <a:cubicBezTo>
                    <a:pt x="167" y="151"/>
                    <a:pt x="0" y="228"/>
                    <a:pt x="0" y="228"/>
                  </a:cubicBezTo>
                  <a:cubicBezTo>
                    <a:pt x="0" y="228"/>
                    <a:pt x="1127" y="521"/>
                    <a:pt x="1467" y="242"/>
                  </a:cubicBezTo>
                  <a:cubicBezTo>
                    <a:pt x="1150" y="80"/>
                    <a:pt x="824" y="60"/>
                    <a:pt x="56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6">
              <a:extLst>
                <a:ext uri="{FF2B5EF4-FFF2-40B4-BE49-F238E27FC236}">
                  <a16:creationId xmlns:a16="http://schemas.microsoft.com/office/drawing/2014/main" id="{6FE8F538-3449-A549-AA18-1543264226E4}"/>
                </a:ext>
              </a:extLst>
            </p:cNvPr>
            <p:cNvSpPr>
              <a:spLocks/>
            </p:cNvSpPr>
            <p:nvPr/>
          </p:nvSpPr>
          <p:spPr bwMode="auto">
            <a:xfrm>
              <a:off x="3160" y="1278"/>
              <a:ext cx="501" cy="870"/>
            </a:xfrm>
            <a:custGeom>
              <a:avLst/>
              <a:gdLst>
                <a:gd name="T0" fmla="*/ 106 w 212"/>
                <a:gd name="T1" fmla="*/ 367 h 367"/>
                <a:gd name="T2" fmla="*/ 212 w 212"/>
                <a:gd name="T3" fmla="*/ 183 h 367"/>
                <a:gd name="T4" fmla="*/ 106 w 212"/>
                <a:gd name="T5" fmla="*/ 0 h 367"/>
                <a:gd name="T6" fmla="*/ 0 w 212"/>
                <a:gd name="T7" fmla="*/ 183 h 367"/>
                <a:gd name="T8" fmla="*/ 106 w 212"/>
                <a:gd name="T9" fmla="*/ 367 h 367"/>
              </a:gdLst>
              <a:ahLst/>
              <a:cxnLst>
                <a:cxn ang="0">
                  <a:pos x="T0" y="T1"/>
                </a:cxn>
                <a:cxn ang="0">
                  <a:pos x="T2" y="T3"/>
                </a:cxn>
                <a:cxn ang="0">
                  <a:pos x="T4" y="T5"/>
                </a:cxn>
                <a:cxn ang="0">
                  <a:pos x="T6" y="T7"/>
                </a:cxn>
                <a:cxn ang="0">
                  <a:pos x="T8" y="T9"/>
                </a:cxn>
              </a:cxnLst>
              <a:rect l="0" t="0" r="r" b="b"/>
              <a:pathLst>
                <a:path w="212" h="367">
                  <a:moveTo>
                    <a:pt x="106" y="367"/>
                  </a:moveTo>
                  <a:cubicBezTo>
                    <a:pt x="169" y="331"/>
                    <a:pt x="212" y="262"/>
                    <a:pt x="212" y="183"/>
                  </a:cubicBezTo>
                  <a:cubicBezTo>
                    <a:pt x="212" y="105"/>
                    <a:pt x="169" y="36"/>
                    <a:pt x="106" y="0"/>
                  </a:cubicBezTo>
                  <a:cubicBezTo>
                    <a:pt x="42" y="36"/>
                    <a:pt x="0" y="105"/>
                    <a:pt x="0" y="183"/>
                  </a:cubicBezTo>
                  <a:cubicBezTo>
                    <a:pt x="0" y="262"/>
                    <a:pt x="42" y="331"/>
                    <a:pt x="106" y="3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7">
              <a:extLst>
                <a:ext uri="{FF2B5EF4-FFF2-40B4-BE49-F238E27FC236}">
                  <a16:creationId xmlns:a16="http://schemas.microsoft.com/office/drawing/2014/main" id="{80963BE4-55B0-444F-96AC-F538B447951A}"/>
                </a:ext>
              </a:extLst>
            </p:cNvPr>
            <p:cNvSpPr>
              <a:spLocks/>
            </p:cNvSpPr>
            <p:nvPr/>
          </p:nvSpPr>
          <p:spPr bwMode="auto">
            <a:xfrm>
              <a:off x="2909" y="1586"/>
              <a:ext cx="364" cy="690"/>
            </a:xfrm>
            <a:custGeom>
              <a:avLst/>
              <a:gdLst>
                <a:gd name="T0" fmla="*/ 84 w 154"/>
                <a:gd name="T1" fmla="*/ 291 h 291"/>
                <a:gd name="T2" fmla="*/ 154 w 154"/>
                <a:gd name="T3" fmla="*/ 213 h 291"/>
                <a:gd name="T4" fmla="*/ 76 w 154"/>
                <a:gd name="T5" fmla="*/ 48 h 291"/>
                <a:gd name="T6" fmla="*/ 82 w 154"/>
                <a:gd name="T7" fmla="*/ 0 h 291"/>
                <a:gd name="T8" fmla="*/ 0 w 154"/>
                <a:gd name="T9" fmla="*/ 144 h 291"/>
                <a:gd name="T10" fmla="*/ 84 w 154"/>
                <a:gd name="T11" fmla="*/ 291 h 291"/>
              </a:gdLst>
              <a:ahLst/>
              <a:cxnLst>
                <a:cxn ang="0">
                  <a:pos x="T0" y="T1"/>
                </a:cxn>
                <a:cxn ang="0">
                  <a:pos x="T2" y="T3"/>
                </a:cxn>
                <a:cxn ang="0">
                  <a:pos x="T4" y="T5"/>
                </a:cxn>
                <a:cxn ang="0">
                  <a:pos x="T6" y="T7"/>
                </a:cxn>
                <a:cxn ang="0">
                  <a:pos x="T8" y="T9"/>
                </a:cxn>
                <a:cxn ang="0">
                  <a:pos x="T10" y="T11"/>
                </a:cxn>
              </a:cxnLst>
              <a:rect l="0" t="0" r="r" b="b"/>
              <a:pathLst>
                <a:path w="154" h="291">
                  <a:moveTo>
                    <a:pt x="84" y="291"/>
                  </a:moveTo>
                  <a:cubicBezTo>
                    <a:pt x="115" y="273"/>
                    <a:pt x="140" y="246"/>
                    <a:pt x="154" y="213"/>
                  </a:cubicBezTo>
                  <a:cubicBezTo>
                    <a:pt x="106" y="174"/>
                    <a:pt x="76" y="115"/>
                    <a:pt x="76" y="48"/>
                  </a:cubicBezTo>
                  <a:cubicBezTo>
                    <a:pt x="76" y="32"/>
                    <a:pt x="78" y="15"/>
                    <a:pt x="82" y="0"/>
                  </a:cubicBezTo>
                  <a:cubicBezTo>
                    <a:pt x="33" y="29"/>
                    <a:pt x="0" y="83"/>
                    <a:pt x="0" y="144"/>
                  </a:cubicBezTo>
                  <a:cubicBezTo>
                    <a:pt x="0" y="207"/>
                    <a:pt x="34" y="262"/>
                    <a:pt x="84" y="2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1" name="Freeform 10">
            <a:extLst>
              <a:ext uri="{FF2B5EF4-FFF2-40B4-BE49-F238E27FC236}">
                <a16:creationId xmlns:a16="http://schemas.microsoft.com/office/drawing/2014/main" id="{50BD3044-C2D9-A241-8481-55A3AA318908}"/>
              </a:ext>
            </a:extLst>
          </p:cNvPr>
          <p:cNvSpPr>
            <a:spLocks noEditPoints="1"/>
          </p:cNvSpPr>
          <p:nvPr/>
        </p:nvSpPr>
        <p:spPr bwMode="auto">
          <a:xfrm>
            <a:off x="530176" y="4242858"/>
            <a:ext cx="279036" cy="255783"/>
          </a:xfrm>
          <a:custGeom>
            <a:avLst/>
            <a:gdLst>
              <a:gd name="T0" fmla="*/ 510 w 1267"/>
              <a:gd name="T1" fmla="*/ 0 h 1161"/>
              <a:gd name="T2" fmla="*/ 510 w 1267"/>
              <a:gd name="T3" fmla="*/ 325 h 1161"/>
              <a:gd name="T4" fmla="*/ 588 w 1267"/>
              <a:gd name="T5" fmla="*/ 436 h 1161"/>
              <a:gd name="T6" fmla="*/ 579 w 1267"/>
              <a:gd name="T7" fmla="*/ 336 h 1161"/>
              <a:gd name="T8" fmla="*/ 399 w 1267"/>
              <a:gd name="T9" fmla="*/ 340 h 1161"/>
              <a:gd name="T10" fmla="*/ 517 w 1267"/>
              <a:gd name="T11" fmla="*/ 421 h 1161"/>
              <a:gd name="T12" fmla="*/ 615 w 1267"/>
              <a:gd name="T13" fmla="*/ 450 h 1161"/>
              <a:gd name="T14" fmla="*/ 765 w 1267"/>
              <a:gd name="T15" fmla="*/ 602 h 1161"/>
              <a:gd name="T16" fmla="*/ 765 w 1267"/>
              <a:gd name="T17" fmla="*/ 303 h 1161"/>
              <a:gd name="T18" fmla="*/ 517 w 1267"/>
              <a:gd name="T19" fmla="*/ 757 h 1161"/>
              <a:gd name="T20" fmla="*/ 517 w 1267"/>
              <a:gd name="T21" fmla="*/ 457 h 1161"/>
              <a:gd name="T22" fmla="*/ 517 w 1267"/>
              <a:gd name="T23" fmla="*/ 757 h 1161"/>
              <a:gd name="T24" fmla="*/ 454 w 1267"/>
              <a:gd name="T25" fmla="*/ 767 h 1161"/>
              <a:gd name="T26" fmla="*/ 262 w 1267"/>
              <a:gd name="T27" fmla="*/ 1114 h 1161"/>
              <a:gd name="T28" fmla="*/ 273 w 1267"/>
              <a:gd name="T29" fmla="*/ 1119 h 1161"/>
              <a:gd name="T30" fmla="*/ 761 w 1267"/>
              <a:gd name="T31" fmla="*/ 1119 h 1161"/>
              <a:gd name="T32" fmla="*/ 772 w 1267"/>
              <a:gd name="T33" fmla="*/ 1114 h 1161"/>
              <a:gd name="T34" fmla="*/ 581 w 1267"/>
              <a:gd name="T35" fmla="*/ 767 h 1161"/>
              <a:gd name="T36" fmla="*/ 702 w 1267"/>
              <a:gd name="T37" fmla="*/ 612 h 1161"/>
              <a:gd name="T38" fmla="*/ 808 w 1267"/>
              <a:gd name="T39" fmla="*/ 959 h 1161"/>
              <a:gd name="T40" fmla="*/ 1009 w 1267"/>
              <a:gd name="T41" fmla="*/ 964 h 1161"/>
              <a:gd name="T42" fmla="*/ 1020 w 1267"/>
              <a:gd name="T43" fmla="*/ 959 h 1161"/>
              <a:gd name="T44" fmla="*/ 828 w 1267"/>
              <a:gd name="T45" fmla="*/ 612 h 1161"/>
              <a:gd name="T46" fmla="*/ 948 w 1267"/>
              <a:gd name="T47" fmla="*/ 437 h 1161"/>
              <a:gd name="T48" fmla="*/ 1161 w 1267"/>
              <a:gd name="T49" fmla="*/ 302 h 1161"/>
              <a:gd name="T50" fmla="*/ 862 w 1267"/>
              <a:gd name="T51" fmla="*/ 300 h 1161"/>
              <a:gd name="T52" fmla="*/ 949 w 1267"/>
              <a:gd name="T53" fmla="*/ 462 h 1161"/>
              <a:gd name="T54" fmla="*/ 1055 w 1267"/>
              <a:gd name="T55" fmla="*/ 808 h 1161"/>
              <a:gd name="T56" fmla="*/ 1255 w 1267"/>
              <a:gd name="T57" fmla="*/ 814 h 1161"/>
              <a:gd name="T58" fmla="*/ 1267 w 1267"/>
              <a:gd name="T59" fmla="*/ 809 h 1161"/>
              <a:gd name="T60" fmla="*/ 1075 w 1267"/>
              <a:gd name="T61" fmla="*/ 462 h 1161"/>
              <a:gd name="T62" fmla="*/ 335 w 1267"/>
              <a:gd name="T63" fmla="*/ 579 h 1161"/>
              <a:gd name="T64" fmla="*/ 404 w 1267"/>
              <a:gd name="T65" fmla="*/ 452 h 1161"/>
              <a:gd name="T66" fmla="*/ 105 w 1267"/>
              <a:gd name="T67" fmla="*/ 452 h 1161"/>
              <a:gd name="T68" fmla="*/ 389 w 1267"/>
              <a:gd name="T69" fmla="*/ 741 h 1161"/>
              <a:gd name="T70" fmla="*/ 318 w 1267"/>
              <a:gd name="T71" fmla="*/ 612 h 1161"/>
              <a:gd name="T72" fmla="*/ 0 w 1267"/>
              <a:gd name="T73" fmla="*/ 804 h 1161"/>
              <a:gd name="T74" fmla="*/ 0 w 1267"/>
              <a:gd name="T75" fmla="*/ 962 h 1161"/>
              <a:gd name="T76" fmla="*/ 227 w 1267"/>
              <a:gd name="T77" fmla="*/ 1005 h 1161"/>
              <a:gd name="T78" fmla="*/ 389 w 1267"/>
              <a:gd name="T79" fmla="*/ 741 h 1161"/>
              <a:gd name="T80" fmla="*/ 389 w 1267"/>
              <a:gd name="T81" fmla="*/ 741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7" h="1161">
                <a:moveTo>
                  <a:pt x="347" y="163"/>
                </a:moveTo>
                <a:cubicBezTo>
                  <a:pt x="347" y="73"/>
                  <a:pt x="420" y="0"/>
                  <a:pt x="510" y="0"/>
                </a:cubicBezTo>
                <a:cubicBezTo>
                  <a:pt x="600" y="0"/>
                  <a:pt x="672" y="73"/>
                  <a:pt x="672" y="163"/>
                </a:cubicBezTo>
                <a:cubicBezTo>
                  <a:pt x="672" y="252"/>
                  <a:pt x="600" y="325"/>
                  <a:pt x="510" y="325"/>
                </a:cubicBezTo>
                <a:cubicBezTo>
                  <a:pt x="420" y="325"/>
                  <a:pt x="347" y="252"/>
                  <a:pt x="347" y="163"/>
                </a:cubicBezTo>
                <a:close/>
                <a:moveTo>
                  <a:pt x="588" y="436"/>
                </a:moveTo>
                <a:cubicBezTo>
                  <a:pt x="590" y="400"/>
                  <a:pt x="602" y="368"/>
                  <a:pt x="621" y="341"/>
                </a:cubicBezTo>
                <a:cubicBezTo>
                  <a:pt x="608" y="338"/>
                  <a:pt x="593" y="336"/>
                  <a:pt x="579" y="336"/>
                </a:cubicBezTo>
                <a:cubicBezTo>
                  <a:pt x="441" y="336"/>
                  <a:pt x="441" y="336"/>
                  <a:pt x="441" y="336"/>
                </a:cubicBezTo>
                <a:cubicBezTo>
                  <a:pt x="426" y="336"/>
                  <a:pt x="412" y="338"/>
                  <a:pt x="399" y="340"/>
                </a:cubicBezTo>
                <a:cubicBezTo>
                  <a:pt x="420" y="369"/>
                  <a:pt x="432" y="405"/>
                  <a:pt x="432" y="443"/>
                </a:cubicBezTo>
                <a:cubicBezTo>
                  <a:pt x="457" y="429"/>
                  <a:pt x="487" y="421"/>
                  <a:pt x="517" y="421"/>
                </a:cubicBezTo>
                <a:cubicBezTo>
                  <a:pt x="542" y="421"/>
                  <a:pt x="566" y="426"/>
                  <a:pt x="588" y="436"/>
                </a:cubicBezTo>
                <a:close/>
                <a:moveTo>
                  <a:pt x="615" y="450"/>
                </a:moveTo>
                <a:cubicBezTo>
                  <a:pt x="663" y="480"/>
                  <a:pt x="696" y="530"/>
                  <a:pt x="702" y="588"/>
                </a:cubicBezTo>
                <a:cubicBezTo>
                  <a:pt x="721" y="597"/>
                  <a:pt x="742" y="602"/>
                  <a:pt x="765" y="602"/>
                </a:cubicBezTo>
                <a:cubicBezTo>
                  <a:pt x="848" y="602"/>
                  <a:pt x="914" y="535"/>
                  <a:pt x="914" y="452"/>
                </a:cubicBezTo>
                <a:cubicBezTo>
                  <a:pt x="914" y="370"/>
                  <a:pt x="848" y="303"/>
                  <a:pt x="765" y="303"/>
                </a:cubicBezTo>
                <a:cubicBezTo>
                  <a:pt x="683" y="303"/>
                  <a:pt x="617" y="369"/>
                  <a:pt x="615" y="450"/>
                </a:cubicBezTo>
                <a:close/>
                <a:moveTo>
                  <a:pt x="517" y="757"/>
                </a:moveTo>
                <a:cubicBezTo>
                  <a:pt x="600" y="757"/>
                  <a:pt x="667" y="690"/>
                  <a:pt x="667" y="607"/>
                </a:cubicBezTo>
                <a:cubicBezTo>
                  <a:pt x="667" y="524"/>
                  <a:pt x="600" y="457"/>
                  <a:pt x="517" y="457"/>
                </a:cubicBezTo>
                <a:cubicBezTo>
                  <a:pt x="435" y="457"/>
                  <a:pt x="368" y="524"/>
                  <a:pt x="368" y="607"/>
                </a:cubicBezTo>
                <a:cubicBezTo>
                  <a:pt x="368" y="690"/>
                  <a:pt x="435" y="757"/>
                  <a:pt x="517" y="757"/>
                </a:cubicBezTo>
                <a:close/>
                <a:moveTo>
                  <a:pt x="581" y="767"/>
                </a:moveTo>
                <a:cubicBezTo>
                  <a:pt x="454" y="767"/>
                  <a:pt x="454" y="767"/>
                  <a:pt x="454" y="767"/>
                </a:cubicBezTo>
                <a:cubicBezTo>
                  <a:pt x="348" y="767"/>
                  <a:pt x="262" y="853"/>
                  <a:pt x="262" y="958"/>
                </a:cubicBezTo>
                <a:cubicBezTo>
                  <a:pt x="262" y="1114"/>
                  <a:pt x="262" y="1114"/>
                  <a:pt x="262" y="1114"/>
                </a:cubicBezTo>
                <a:cubicBezTo>
                  <a:pt x="263" y="1116"/>
                  <a:pt x="263" y="1116"/>
                  <a:pt x="263" y="1116"/>
                </a:cubicBezTo>
                <a:cubicBezTo>
                  <a:pt x="273" y="1119"/>
                  <a:pt x="273" y="1119"/>
                  <a:pt x="273" y="1119"/>
                </a:cubicBezTo>
                <a:cubicBezTo>
                  <a:pt x="374" y="1151"/>
                  <a:pt x="462" y="1161"/>
                  <a:pt x="534" y="1161"/>
                </a:cubicBezTo>
                <a:cubicBezTo>
                  <a:pt x="675" y="1161"/>
                  <a:pt x="756" y="1121"/>
                  <a:pt x="761" y="1119"/>
                </a:cubicBezTo>
                <a:cubicBezTo>
                  <a:pt x="771" y="1114"/>
                  <a:pt x="771" y="1114"/>
                  <a:pt x="771" y="1114"/>
                </a:cubicBezTo>
                <a:cubicBezTo>
                  <a:pt x="772" y="1114"/>
                  <a:pt x="772" y="1114"/>
                  <a:pt x="772" y="1114"/>
                </a:cubicBezTo>
                <a:cubicBezTo>
                  <a:pt x="772" y="958"/>
                  <a:pt x="772" y="958"/>
                  <a:pt x="772" y="958"/>
                </a:cubicBezTo>
                <a:cubicBezTo>
                  <a:pt x="772" y="853"/>
                  <a:pt x="686" y="767"/>
                  <a:pt x="581" y="767"/>
                </a:cubicBezTo>
                <a:close/>
                <a:moveTo>
                  <a:pt x="828" y="612"/>
                </a:moveTo>
                <a:cubicBezTo>
                  <a:pt x="702" y="612"/>
                  <a:pt x="702" y="612"/>
                  <a:pt x="702" y="612"/>
                </a:cubicBezTo>
                <a:cubicBezTo>
                  <a:pt x="701" y="663"/>
                  <a:pt x="680" y="708"/>
                  <a:pt x="646" y="741"/>
                </a:cubicBezTo>
                <a:cubicBezTo>
                  <a:pt x="739" y="769"/>
                  <a:pt x="808" y="856"/>
                  <a:pt x="808" y="959"/>
                </a:cubicBezTo>
                <a:cubicBezTo>
                  <a:pt x="808" y="1006"/>
                  <a:pt x="808" y="1006"/>
                  <a:pt x="808" y="1006"/>
                </a:cubicBezTo>
                <a:cubicBezTo>
                  <a:pt x="932" y="1002"/>
                  <a:pt x="1004" y="967"/>
                  <a:pt x="1009" y="964"/>
                </a:cubicBezTo>
                <a:cubicBezTo>
                  <a:pt x="1019" y="959"/>
                  <a:pt x="1019" y="959"/>
                  <a:pt x="1019" y="959"/>
                </a:cubicBezTo>
                <a:cubicBezTo>
                  <a:pt x="1020" y="959"/>
                  <a:pt x="1020" y="959"/>
                  <a:pt x="1020" y="959"/>
                </a:cubicBezTo>
                <a:cubicBezTo>
                  <a:pt x="1020" y="804"/>
                  <a:pt x="1020" y="804"/>
                  <a:pt x="1020" y="804"/>
                </a:cubicBezTo>
                <a:cubicBezTo>
                  <a:pt x="1020" y="698"/>
                  <a:pt x="934" y="612"/>
                  <a:pt x="828" y="612"/>
                </a:cubicBezTo>
                <a:close/>
                <a:moveTo>
                  <a:pt x="862" y="300"/>
                </a:moveTo>
                <a:cubicBezTo>
                  <a:pt x="909" y="329"/>
                  <a:pt x="942" y="379"/>
                  <a:pt x="948" y="437"/>
                </a:cubicBezTo>
                <a:cubicBezTo>
                  <a:pt x="968" y="446"/>
                  <a:pt x="989" y="452"/>
                  <a:pt x="1012" y="452"/>
                </a:cubicBezTo>
                <a:cubicBezTo>
                  <a:pt x="1094" y="452"/>
                  <a:pt x="1161" y="385"/>
                  <a:pt x="1161" y="302"/>
                </a:cubicBezTo>
                <a:cubicBezTo>
                  <a:pt x="1161" y="219"/>
                  <a:pt x="1094" y="152"/>
                  <a:pt x="1012" y="152"/>
                </a:cubicBezTo>
                <a:cubicBezTo>
                  <a:pt x="930" y="152"/>
                  <a:pt x="863" y="218"/>
                  <a:pt x="862" y="300"/>
                </a:cubicBezTo>
                <a:close/>
                <a:moveTo>
                  <a:pt x="1075" y="462"/>
                </a:moveTo>
                <a:cubicBezTo>
                  <a:pt x="949" y="462"/>
                  <a:pt x="949" y="462"/>
                  <a:pt x="949" y="462"/>
                </a:cubicBezTo>
                <a:cubicBezTo>
                  <a:pt x="948" y="512"/>
                  <a:pt x="926" y="558"/>
                  <a:pt x="892" y="590"/>
                </a:cubicBezTo>
                <a:cubicBezTo>
                  <a:pt x="986" y="618"/>
                  <a:pt x="1055" y="705"/>
                  <a:pt x="1055" y="808"/>
                </a:cubicBezTo>
                <a:cubicBezTo>
                  <a:pt x="1055" y="856"/>
                  <a:pt x="1055" y="856"/>
                  <a:pt x="1055" y="856"/>
                </a:cubicBezTo>
                <a:cubicBezTo>
                  <a:pt x="1179" y="851"/>
                  <a:pt x="1251" y="816"/>
                  <a:pt x="1255" y="814"/>
                </a:cubicBezTo>
                <a:cubicBezTo>
                  <a:pt x="1265" y="809"/>
                  <a:pt x="1265" y="809"/>
                  <a:pt x="1265" y="809"/>
                </a:cubicBezTo>
                <a:cubicBezTo>
                  <a:pt x="1267" y="809"/>
                  <a:pt x="1267" y="809"/>
                  <a:pt x="1267" y="809"/>
                </a:cubicBezTo>
                <a:cubicBezTo>
                  <a:pt x="1267" y="653"/>
                  <a:pt x="1267" y="653"/>
                  <a:pt x="1267" y="653"/>
                </a:cubicBezTo>
                <a:cubicBezTo>
                  <a:pt x="1267" y="548"/>
                  <a:pt x="1181" y="462"/>
                  <a:pt x="1075" y="462"/>
                </a:cubicBezTo>
                <a:close/>
                <a:moveTo>
                  <a:pt x="255" y="602"/>
                </a:moveTo>
                <a:cubicBezTo>
                  <a:pt x="284" y="602"/>
                  <a:pt x="311" y="594"/>
                  <a:pt x="335" y="579"/>
                </a:cubicBezTo>
                <a:cubicBezTo>
                  <a:pt x="342" y="531"/>
                  <a:pt x="367" y="489"/>
                  <a:pt x="404" y="461"/>
                </a:cubicBezTo>
                <a:cubicBezTo>
                  <a:pt x="404" y="458"/>
                  <a:pt x="404" y="455"/>
                  <a:pt x="404" y="452"/>
                </a:cubicBezTo>
                <a:cubicBezTo>
                  <a:pt x="404" y="370"/>
                  <a:pt x="338" y="303"/>
                  <a:pt x="255" y="303"/>
                </a:cubicBezTo>
                <a:cubicBezTo>
                  <a:pt x="172" y="303"/>
                  <a:pt x="105" y="370"/>
                  <a:pt x="105" y="452"/>
                </a:cubicBezTo>
                <a:cubicBezTo>
                  <a:pt x="105" y="535"/>
                  <a:pt x="172" y="602"/>
                  <a:pt x="255" y="602"/>
                </a:cubicBezTo>
                <a:close/>
                <a:moveTo>
                  <a:pt x="389" y="741"/>
                </a:moveTo>
                <a:cubicBezTo>
                  <a:pt x="355" y="708"/>
                  <a:pt x="334" y="663"/>
                  <a:pt x="332" y="613"/>
                </a:cubicBezTo>
                <a:cubicBezTo>
                  <a:pt x="328" y="613"/>
                  <a:pt x="323" y="612"/>
                  <a:pt x="318" y="612"/>
                </a:cubicBezTo>
                <a:cubicBezTo>
                  <a:pt x="191" y="612"/>
                  <a:pt x="191" y="612"/>
                  <a:pt x="191" y="612"/>
                </a:cubicBezTo>
                <a:cubicBezTo>
                  <a:pt x="86" y="612"/>
                  <a:pt x="0" y="698"/>
                  <a:pt x="0" y="804"/>
                </a:cubicBezTo>
                <a:cubicBezTo>
                  <a:pt x="0" y="959"/>
                  <a:pt x="0" y="959"/>
                  <a:pt x="0" y="959"/>
                </a:cubicBezTo>
                <a:cubicBezTo>
                  <a:pt x="0" y="962"/>
                  <a:pt x="0" y="962"/>
                  <a:pt x="0" y="962"/>
                </a:cubicBezTo>
                <a:cubicBezTo>
                  <a:pt x="11" y="965"/>
                  <a:pt x="11" y="965"/>
                  <a:pt x="11" y="965"/>
                </a:cubicBezTo>
                <a:cubicBezTo>
                  <a:pt x="92" y="990"/>
                  <a:pt x="164" y="1002"/>
                  <a:pt x="227" y="1005"/>
                </a:cubicBezTo>
                <a:cubicBezTo>
                  <a:pt x="227" y="959"/>
                  <a:pt x="227" y="959"/>
                  <a:pt x="227" y="959"/>
                </a:cubicBezTo>
                <a:cubicBezTo>
                  <a:pt x="227" y="856"/>
                  <a:pt x="295" y="769"/>
                  <a:pt x="389" y="741"/>
                </a:cubicBezTo>
                <a:close/>
                <a:moveTo>
                  <a:pt x="389" y="741"/>
                </a:moveTo>
                <a:cubicBezTo>
                  <a:pt x="389" y="741"/>
                  <a:pt x="389" y="741"/>
                  <a:pt x="389" y="741"/>
                </a:cubicBezTo>
              </a:path>
            </a:pathLst>
          </a:custGeom>
          <a:solidFill>
            <a:srgbClr val="00AB57"/>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15">
            <a:extLst>
              <a:ext uri="{FF2B5EF4-FFF2-40B4-BE49-F238E27FC236}">
                <a16:creationId xmlns:a16="http://schemas.microsoft.com/office/drawing/2014/main" id="{A12CFD21-5BC4-5A4F-9B06-041613A05B92}"/>
              </a:ext>
            </a:extLst>
          </p:cNvPr>
          <p:cNvSpPr>
            <a:spLocks/>
          </p:cNvSpPr>
          <p:nvPr/>
        </p:nvSpPr>
        <p:spPr bwMode="auto">
          <a:xfrm>
            <a:off x="5298509" y="4860850"/>
            <a:ext cx="244464" cy="213998"/>
          </a:xfrm>
          <a:custGeom>
            <a:avLst/>
            <a:gdLst>
              <a:gd name="T0" fmla="*/ 316 w 1132"/>
              <a:gd name="T1" fmla="*/ 764 h 991"/>
              <a:gd name="T2" fmla="*/ 430 w 1132"/>
              <a:gd name="T3" fmla="*/ 980 h 991"/>
              <a:gd name="T4" fmla="*/ 571 w 1132"/>
              <a:gd name="T5" fmla="*/ 991 h 991"/>
              <a:gd name="T6" fmla="*/ 734 w 1132"/>
              <a:gd name="T7" fmla="*/ 660 h 991"/>
              <a:gd name="T8" fmla="*/ 1014 w 1132"/>
              <a:gd name="T9" fmla="*/ 634 h 991"/>
              <a:gd name="T10" fmla="*/ 1091 w 1132"/>
              <a:gd name="T11" fmla="*/ 42 h 991"/>
              <a:gd name="T12" fmla="*/ 1025 w 1132"/>
              <a:gd name="T13" fmla="*/ 26 h 991"/>
              <a:gd name="T14" fmla="*/ 576 w 1132"/>
              <a:gd name="T15" fmla="*/ 469 h 991"/>
              <a:gd name="T16" fmla="*/ 616 w 1132"/>
              <a:gd name="T17" fmla="*/ 572 h 991"/>
              <a:gd name="T18" fmla="*/ 897 w 1132"/>
              <a:gd name="T19" fmla="*/ 362 h 991"/>
              <a:gd name="T20" fmla="*/ 900 w 1132"/>
              <a:gd name="T21" fmla="*/ 360 h 991"/>
              <a:gd name="T22" fmla="*/ 739 w 1132"/>
              <a:gd name="T23" fmla="*/ 522 h 991"/>
              <a:gd name="T24" fmla="*/ 502 w 1132"/>
              <a:gd name="T25" fmla="*/ 927 h 991"/>
              <a:gd name="T26" fmla="*/ 403 w 1132"/>
              <a:gd name="T27" fmla="*/ 740 h 991"/>
              <a:gd name="T28" fmla="*/ 204 w 1132"/>
              <a:gd name="T29" fmla="*/ 496 h 991"/>
              <a:gd name="T30" fmla="*/ 208 w 1132"/>
              <a:gd name="T31" fmla="*/ 498 h 991"/>
              <a:gd name="T32" fmla="*/ 443 w 1132"/>
              <a:gd name="T33" fmla="*/ 685 h 991"/>
              <a:gd name="T34" fmla="*/ 480 w 1132"/>
              <a:gd name="T35" fmla="*/ 599 h 991"/>
              <a:gd name="T36" fmla="*/ 107 w 1132"/>
              <a:gd name="T37" fmla="*/ 207 h 991"/>
              <a:gd name="T38" fmla="*/ 49 w 1132"/>
              <a:gd name="T39" fmla="*/ 220 h 991"/>
              <a:gd name="T40" fmla="*/ 99 w 1132"/>
              <a:gd name="T41" fmla="*/ 728 h 991"/>
              <a:gd name="T42" fmla="*/ 316 w 1132"/>
              <a:gd name="T43" fmla="*/ 764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2" h="991">
                <a:moveTo>
                  <a:pt x="316" y="764"/>
                </a:moveTo>
                <a:cubicBezTo>
                  <a:pt x="361" y="826"/>
                  <a:pt x="401" y="901"/>
                  <a:pt x="430" y="980"/>
                </a:cubicBezTo>
                <a:cubicBezTo>
                  <a:pt x="571" y="991"/>
                  <a:pt x="571" y="991"/>
                  <a:pt x="571" y="991"/>
                </a:cubicBezTo>
                <a:cubicBezTo>
                  <a:pt x="614" y="845"/>
                  <a:pt x="672" y="741"/>
                  <a:pt x="734" y="660"/>
                </a:cubicBezTo>
                <a:cubicBezTo>
                  <a:pt x="827" y="695"/>
                  <a:pt x="945" y="693"/>
                  <a:pt x="1014" y="634"/>
                </a:cubicBezTo>
                <a:cubicBezTo>
                  <a:pt x="1132" y="532"/>
                  <a:pt x="1121" y="221"/>
                  <a:pt x="1091" y="42"/>
                </a:cubicBezTo>
                <a:cubicBezTo>
                  <a:pt x="1086" y="10"/>
                  <a:pt x="1044" y="0"/>
                  <a:pt x="1025" y="26"/>
                </a:cubicBezTo>
                <a:cubicBezTo>
                  <a:pt x="860" y="237"/>
                  <a:pt x="571" y="266"/>
                  <a:pt x="576" y="469"/>
                </a:cubicBezTo>
                <a:cubicBezTo>
                  <a:pt x="577" y="512"/>
                  <a:pt x="585" y="540"/>
                  <a:pt x="616" y="572"/>
                </a:cubicBezTo>
                <a:cubicBezTo>
                  <a:pt x="737" y="416"/>
                  <a:pt x="889" y="365"/>
                  <a:pt x="897" y="362"/>
                </a:cubicBezTo>
                <a:cubicBezTo>
                  <a:pt x="899" y="362"/>
                  <a:pt x="900" y="360"/>
                  <a:pt x="900" y="360"/>
                </a:cubicBezTo>
                <a:cubicBezTo>
                  <a:pt x="881" y="373"/>
                  <a:pt x="812" y="432"/>
                  <a:pt x="739" y="522"/>
                </a:cubicBezTo>
                <a:cubicBezTo>
                  <a:pt x="649" y="616"/>
                  <a:pt x="564" y="736"/>
                  <a:pt x="502" y="927"/>
                </a:cubicBezTo>
                <a:cubicBezTo>
                  <a:pt x="475" y="860"/>
                  <a:pt x="441" y="796"/>
                  <a:pt x="403" y="740"/>
                </a:cubicBezTo>
                <a:cubicBezTo>
                  <a:pt x="326" y="605"/>
                  <a:pt x="225" y="514"/>
                  <a:pt x="204" y="496"/>
                </a:cubicBezTo>
                <a:cubicBezTo>
                  <a:pt x="206" y="496"/>
                  <a:pt x="206" y="496"/>
                  <a:pt x="208" y="498"/>
                </a:cubicBezTo>
                <a:cubicBezTo>
                  <a:pt x="214" y="501"/>
                  <a:pt x="342" y="549"/>
                  <a:pt x="443" y="685"/>
                </a:cubicBezTo>
                <a:cubicBezTo>
                  <a:pt x="470" y="658"/>
                  <a:pt x="478" y="636"/>
                  <a:pt x="480" y="599"/>
                </a:cubicBezTo>
                <a:cubicBezTo>
                  <a:pt x="489" y="424"/>
                  <a:pt x="241" y="392"/>
                  <a:pt x="107" y="207"/>
                </a:cubicBezTo>
                <a:cubicBezTo>
                  <a:pt x="91" y="184"/>
                  <a:pt x="56" y="192"/>
                  <a:pt x="49" y="220"/>
                </a:cubicBezTo>
                <a:cubicBezTo>
                  <a:pt x="19" y="372"/>
                  <a:pt x="0" y="637"/>
                  <a:pt x="99" y="728"/>
                </a:cubicBezTo>
                <a:cubicBezTo>
                  <a:pt x="152" y="776"/>
                  <a:pt x="240" y="783"/>
                  <a:pt x="316" y="764"/>
                </a:cubicBezTo>
                <a:close/>
              </a:path>
            </a:pathLst>
          </a:custGeom>
          <a:solidFill>
            <a:srgbClr val="00AB57"/>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33" name="Cash">
            <a:extLst>
              <a:ext uri="{FF2B5EF4-FFF2-40B4-BE49-F238E27FC236}">
                <a16:creationId xmlns:a16="http://schemas.microsoft.com/office/drawing/2014/main" id="{612E8A2F-2B61-F043-9A8C-CE8A19EBE661}"/>
              </a:ext>
            </a:extLst>
          </p:cNvPr>
          <p:cNvGrpSpPr>
            <a:grpSpLocks noChangeAspect="1"/>
          </p:cNvGrpSpPr>
          <p:nvPr/>
        </p:nvGrpSpPr>
        <p:grpSpPr bwMode="auto">
          <a:xfrm>
            <a:off x="5255556" y="2715290"/>
            <a:ext cx="317674" cy="215511"/>
            <a:chOff x="2134" y="1003"/>
            <a:chExt cx="3408" cy="2312"/>
          </a:xfrm>
          <a:solidFill>
            <a:srgbClr val="00AB57"/>
          </a:solidFill>
        </p:grpSpPr>
        <p:sp>
          <p:nvSpPr>
            <p:cNvPr id="34" name="Freeform 5">
              <a:extLst>
                <a:ext uri="{FF2B5EF4-FFF2-40B4-BE49-F238E27FC236}">
                  <a16:creationId xmlns:a16="http://schemas.microsoft.com/office/drawing/2014/main" id="{F283F7BA-D57A-C54B-869D-4107C43DA80D}"/>
                </a:ext>
              </a:extLst>
            </p:cNvPr>
            <p:cNvSpPr>
              <a:spLocks noEditPoints="1"/>
            </p:cNvSpPr>
            <p:nvPr/>
          </p:nvSpPr>
          <p:spPr bwMode="auto">
            <a:xfrm>
              <a:off x="2134" y="1003"/>
              <a:ext cx="3022" cy="1616"/>
            </a:xfrm>
            <a:custGeom>
              <a:avLst/>
              <a:gdLst>
                <a:gd name="T0" fmla="*/ 0 w 3022"/>
                <a:gd name="T1" fmla="*/ 782 h 1616"/>
                <a:gd name="T2" fmla="*/ 225 w 3022"/>
                <a:gd name="T3" fmla="*/ 722 h 1616"/>
                <a:gd name="T4" fmla="*/ 225 w 3022"/>
                <a:gd name="T5" fmla="*/ 1616 h 1616"/>
                <a:gd name="T6" fmla="*/ 0 w 3022"/>
                <a:gd name="T7" fmla="*/ 782 h 1616"/>
                <a:gd name="T8" fmla="*/ 0 w 3022"/>
                <a:gd name="T9" fmla="*/ 782 h 1616"/>
                <a:gd name="T10" fmla="*/ 984 w 3022"/>
                <a:gd name="T11" fmla="*/ 509 h 1616"/>
                <a:gd name="T12" fmla="*/ 2885 w 3022"/>
                <a:gd name="T13" fmla="*/ 0 h 1616"/>
                <a:gd name="T14" fmla="*/ 3022 w 3022"/>
                <a:gd name="T15" fmla="*/ 509 h 1616"/>
                <a:gd name="T16" fmla="*/ 984 w 3022"/>
                <a:gd name="T17" fmla="*/ 509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2" h="1616">
                  <a:moveTo>
                    <a:pt x="0" y="782"/>
                  </a:moveTo>
                  <a:lnTo>
                    <a:pt x="225" y="722"/>
                  </a:lnTo>
                  <a:lnTo>
                    <a:pt x="225" y="1616"/>
                  </a:lnTo>
                  <a:lnTo>
                    <a:pt x="0" y="782"/>
                  </a:lnTo>
                  <a:lnTo>
                    <a:pt x="0" y="782"/>
                  </a:lnTo>
                  <a:close/>
                  <a:moveTo>
                    <a:pt x="984" y="509"/>
                  </a:moveTo>
                  <a:lnTo>
                    <a:pt x="2885" y="0"/>
                  </a:lnTo>
                  <a:lnTo>
                    <a:pt x="3022" y="509"/>
                  </a:lnTo>
                  <a:lnTo>
                    <a:pt x="984" y="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6">
              <a:extLst>
                <a:ext uri="{FF2B5EF4-FFF2-40B4-BE49-F238E27FC236}">
                  <a16:creationId xmlns:a16="http://schemas.microsoft.com/office/drawing/2014/main" id="{C944EA69-CCD3-9E45-B9A7-0222C156E619}"/>
                </a:ext>
              </a:extLst>
            </p:cNvPr>
            <p:cNvSpPr>
              <a:spLocks noEditPoints="1"/>
            </p:cNvSpPr>
            <p:nvPr/>
          </p:nvSpPr>
          <p:spPr bwMode="auto">
            <a:xfrm>
              <a:off x="2792" y="1901"/>
              <a:ext cx="2470" cy="1163"/>
            </a:xfrm>
            <a:custGeom>
              <a:avLst/>
              <a:gdLst>
                <a:gd name="T0" fmla="*/ 967 w 1044"/>
                <a:gd name="T1" fmla="*/ 0 h 491"/>
                <a:gd name="T2" fmla="*/ 76 w 1044"/>
                <a:gd name="T3" fmla="*/ 0 h 491"/>
                <a:gd name="T4" fmla="*/ 49 w 1044"/>
                <a:gd name="T5" fmla="*/ 48 h 491"/>
                <a:gd name="T6" fmla="*/ 49 w 1044"/>
                <a:gd name="T7" fmla="*/ 48 h 491"/>
                <a:gd name="T8" fmla="*/ 0 w 1044"/>
                <a:gd name="T9" fmla="*/ 75 h 491"/>
                <a:gd name="T10" fmla="*/ 0 w 1044"/>
                <a:gd name="T11" fmla="*/ 416 h 491"/>
                <a:gd name="T12" fmla="*/ 49 w 1044"/>
                <a:gd name="T13" fmla="*/ 442 h 491"/>
                <a:gd name="T14" fmla="*/ 49 w 1044"/>
                <a:gd name="T15" fmla="*/ 442 h 491"/>
                <a:gd name="T16" fmla="*/ 76 w 1044"/>
                <a:gd name="T17" fmla="*/ 491 h 491"/>
                <a:gd name="T18" fmla="*/ 967 w 1044"/>
                <a:gd name="T19" fmla="*/ 491 h 491"/>
                <a:gd name="T20" fmla="*/ 994 w 1044"/>
                <a:gd name="T21" fmla="*/ 442 h 491"/>
                <a:gd name="T22" fmla="*/ 1044 w 1044"/>
                <a:gd name="T23" fmla="*/ 415 h 491"/>
                <a:gd name="T24" fmla="*/ 1044 w 1044"/>
                <a:gd name="T25" fmla="*/ 75 h 491"/>
                <a:gd name="T26" fmla="*/ 994 w 1044"/>
                <a:gd name="T27" fmla="*/ 48 h 491"/>
                <a:gd name="T28" fmla="*/ 967 w 1044"/>
                <a:gd name="T29" fmla="*/ 0 h 491"/>
                <a:gd name="T30" fmla="*/ 305 w 1044"/>
                <a:gd name="T31" fmla="*/ 287 h 491"/>
                <a:gd name="T32" fmla="*/ 138 w 1044"/>
                <a:gd name="T33" fmla="*/ 287 h 491"/>
                <a:gd name="T34" fmla="*/ 138 w 1044"/>
                <a:gd name="T35" fmla="*/ 204 h 491"/>
                <a:gd name="T36" fmla="*/ 305 w 1044"/>
                <a:gd name="T37" fmla="*/ 204 h 491"/>
                <a:gd name="T38" fmla="*/ 305 w 1044"/>
                <a:gd name="T39" fmla="*/ 287 h 491"/>
                <a:gd name="T40" fmla="*/ 522 w 1044"/>
                <a:gd name="T41" fmla="*/ 404 h 491"/>
                <a:gd name="T42" fmla="*/ 386 w 1044"/>
                <a:gd name="T43" fmla="*/ 245 h 491"/>
                <a:gd name="T44" fmla="*/ 522 w 1044"/>
                <a:gd name="T45" fmla="*/ 87 h 491"/>
                <a:gd name="T46" fmla="*/ 659 w 1044"/>
                <a:gd name="T47" fmla="*/ 245 h 491"/>
                <a:gd name="T48" fmla="*/ 522 w 1044"/>
                <a:gd name="T49" fmla="*/ 404 h 491"/>
                <a:gd name="T50" fmla="*/ 906 w 1044"/>
                <a:gd name="T51" fmla="*/ 287 h 491"/>
                <a:gd name="T52" fmla="*/ 740 w 1044"/>
                <a:gd name="T53" fmla="*/ 287 h 491"/>
                <a:gd name="T54" fmla="*/ 740 w 1044"/>
                <a:gd name="T55" fmla="*/ 204 h 491"/>
                <a:gd name="T56" fmla="*/ 906 w 1044"/>
                <a:gd name="T57" fmla="*/ 204 h 491"/>
                <a:gd name="T58" fmla="*/ 906 w 1044"/>
                <a:gd name="T59" fmla="*/ 28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4" h="491">
                  <a:moveTo>
                    <a:pt x="967" y="0"/>
                  </a:moveTo>
                  <a:cubicBezTo>
                    <a:pt x="76" y="0"/>
                    <a:pt x="76" y="0"/>
                    <a:pt x="76" y="0"/>
                  </a:cubicBezTo>
                  <a:cubicBezTo>
                    <a:pt x="72" y="19"/>
                    <a:pt x="62" y="35"/>
                    <a:pt x="49" y="48"/>
                  </a:cubicBezTo>
                  <a:cubicBezTo>
                    <a:pt x="49" y="48"/>
                    <a:pt x="49" y="48"/>
                    <a:pt x="49" y="48"/>
                  </a:cubicBezTo>
                  <a:cubicBezTo>
                    <a:pt x="36" y="61"/>
                    <a:pt x="19" y="71"/>
                    <a:pt x="0" y="75"/>
                  </a:cubicBezTo>
                  <a:cubicBezTo>
                    <a:pt x="0" y="416"/>
                    <a:pt x="0" y="416"/>
                    <a:pt x="0" y="416"/>
                  </a:cubicBezTo>
                  <a:cubicBezTo>
                    <a:pt x="19" y="420"/>
                    <a:pt x="36" y="429"/>
                    <a:pt x="49" y="442"/>
                  </a:cubicBezTo>
                  <a:cubicBezTo>
                    <a:pt x="49" y="442"/>
                    <a:pt x="49" y="442"/>
                    <a:pt x="49" y="442"/>
                  </a:cubicBezTo>
                  <a:cubicBezTo>
                    <a:pt x="62" y="455"/>
                    <a:pt x="72" y="472"/>
                    <a:pt x="76" y="491"/>
                  </a:cubicBezTo>
                  <a:cubicBezTo>
                    <a:pt x="967" y="491"/>
                    <a:pt x="967" y="491"/>
                    <a:pt x="967" y="491"/>
                  </a:cubicBezTo>
                  <a:cubicBezTo>
                    <a:pt x="971" y="472"/>
                    <a:pt x="981" y="455"/>
                    <a:pt x="994" y="442"/>
                  </a:cubicBezTo>
                  <a:cubicBezTo>
                    <a:pt x="1007" y="428"/>
                    <a:pt x="1025" y="419"/>
                    <a:pt x="1044" y="415"/>
                  </a:cubicBezTo>
                  <a:cubicBezTo>
                    <a:pt x="1044" y="75"/>
                    <a:pt x="1044" y="75"/>
                    <a:pt x="1044" y="75"/>
                  </a:cubicBezTo>
                  <a:cubicBezTo>
                    <a:pt x="1025" y="72"/>
                    <a:pt x="1007" y="62"/>
                    <a:pt x="994" y="48"/>
                  </a:cubicBezTo>
                  <a:cubicBezTo>
                    <a:pt x="981" y="35"/>
                    <a:pt x="971" y="19"/>
                    <a:pt x="967" y="0"/>
                  </a:cubicBezTo>
                  <a:close/>
                  <a:moveTo>
                    <a:pt x="305" y="287"/>
                  </a:moveTo>
                  <a:cubicBezTo>
                    <a:pt x="138" y="287"/>
                    <a:pt x="138" y="287"/>
                    <a:pt x="138" y="287"/>
                  </a:cubicBezTo>
                  <a:cubicBezTo>
                    <a:pt x="138" y="204"/>
                    <a:pt x="138" y="204"/>
                    <a:pt x="138" y="204"/>
                  </a:cubicBezTo>
                  <a:cubicBezTo>
                    <a:pt x="305" y="204"/>
                    <a:pt x="305" y="204"/>
                    <a:pt x="305" y="204"/>
                  </a:cubicBezTo>
                  <a:lnTo>
                    <a:pt x="305" y="287"/>
                  </a:lnTo>
                  <a:close/>
                  <a:moveTo>
                    <a:pt x="522" y="404"/>
                  </a:moveTo>
                  <a:cubicBezTo>
                    <a:pt x="447" y="404"/>
                    <a:pt x="386" y="333"/>
                    <a:pt x="386" y="245"/>
                  </a:cubicBezTo>
                  <a:cubicBezTo>
                    <a:pt x="386" y="158"/>
                    <a:pt x="447" y="87"/>
                    <a:pt x="522" y="87"/>
                  </a:cubicBezTo>
                  <a:cubicBezTo>
                    <a:pt x="598" y="87"/>
                    <a:pt x="659" y="158"/>
                    <a:pt x="659" y="245"/>
                  </a:cubicBezTo>
                  <a:cubicBezTo>
                    <a:pt x="659" y="333"/>
                    <a:pt x="598" y="404"/>
                    <a:pt x="522" y="404"/>
                  </a:cubicBezTo>
                  <a:close/>
                  <a:moveTo>
                    <a:pt x="906" y="287"/>
                  </a:moveTo>
                  <a:cubicBezTo>
                    <a:pt x="740" y="287"/>
                    <a:pt x="740" y="287"/>
                    <a:pt x="740" y="287"/>
                  </a:cubicBezTo>
                  <a:cubicBezTo>
                    <a:pt x="740" y="204"/>
                    <a:pt x="740" y="204"/>
                    <a:pt x="740" y="204"/>
                  </a:cubicBezTo>
                  <a:cubicBezTo>
                    <a:pt x="906" y="204"/>
                    <a:pt x="906" y="204"/>
                    <a:pt x="906" y="204"/>
                  </a:cubicBezTo>
                  <a:cubicBezTo>
                    <a:pt x="906" y="287"/>
                    <a:pt x="906" y="287"/>
                    <a:pt x="906" y="2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7">
              <a:extLst>
                <a:ext uri="{FF2B5EF4-FFF2-40B4-BE49-F238E27FC236}">
                  <a16:creationId xmlns:a16="http://schemas.microsoft.com/office/drawing/2014/main" id="{D6624FE9-391C-8D49-89FB-0313046B60A5}"/>
                </a:ext>
              </a:extLst>
            </p:cNvPr>
            <p:cNvSpPr>
              <a:spLocks noEditPoints="1"/>
            </p:cNvSpPr>
            <p:nvPr/>
          </p:nvSpPr>
          <p:spPr bwMode="auto">
            <a:xfrm>
              <a:off x="2515" y="1647"/>
              <a:ext cx="3027" cy="1668"/>
            </a:xfrm>
            <a:custGeom>
              <a:avLst/>
              <a:gdLst>
                <a:gd name="T0" fmla="*/ 0 w 1279"/>
                <a:gd name="T1" fmla="*/ 0 h 704"/>
                <a:gd name="T2" fmla="*/ 0 w 1279"/>
                <a:gd name="T3" fmla="*/ 704 h 704"/>
                <a:gd name="T4" fmla="*/ 1279 w 1279"/>
                <a:gd name="T5" fmla="*/ 704 h 704"/>
                <a:gd name="T6" fmla="*/ 1279 w 1279"/>
                <a:gd name="T7" fmla="*/ 0 h 704"/>
                <a:gd name="T8" fmla="*/ 0 w 1279"/>
                <a:gd name="T9" fmla="*/ 0 h 704"/>
                <a:gd name="T10" fmla="*/ 1203 w 1279"/>
                <a:gd name="T11" fmla="*/ 163 h 704"/>
                <a:gd name="T12" fmla="*/ 1203 w 1279"/>
                <a:gd name="T13" fmla="*/ 541 h 704"/>
                <a:gd name="T14" fmla="*/ 1203 w 1279"/>
                <a:gd name="T15" fmla="*/ 562 h 704"/>
                <a:gd name="T16" fmla="*/ 1182 w 1279"/>
                <a:gd name="T17" fmla="*/ 562 h 704"/>
                <a:gd name="T18" fmla="*/ 1180 w 1279"/>
                <a:gd name="T19" fmla="*/ 562 h 704"/>
                <a:gd name="T20" fmla="*/ 1179 w 1279"/>
                <a:gd name="T21" fmla="*/ 562 h 704"/>
                <a:gd name="T22" fmla="*/ 1179 w 1279"/>
                <a:gd name="T23" fmla="*/ 562 h 704"/>
                <a:gd name="T24" fmla="*/ 1140 w 1279"/>
                <a:gd name="T25" fmla="*/ 578 h 704"/>
                <a:gd name="T26" fmla="*/ 1123 w 1279"/>
                <a:gd name="T27" fmla="*/ 618 h 704"/>
                <a:gd name="T28" fmla="*/ 1123 w 1279"/>
                <a:gd name="T29" fmla="*/ 618 h 704"/>
                <a:gd name="T30" fmla="*/ 1123 w 1279"/>
                <a:gd name="T31" fmla="*/ 639 h 704"/>
                <a:gd name="T32" fmla="*/ 1103 w 1279"/>
                <a:gd name="T33" fmla="*/ 639 h 704"/>
                <a:gd name="T34" fmla="*/ 174 w 1279"/>
                <a:gd name="T35" fmla="*/ 639 h 704"/>
                <a:gd name="T36" fmla="*/ 153 w 1279"/>
                <a:gd name="T37" fmla="*/ 639 h 704"/>
                <a:gd name="T38" fmla="*/ 153 w 1279"/>
                <a:gd name="T39" fmla="*/ 618 h 704"/>
                <a:gd name="T40" fmla="*/ 137 w 1279"/>
                <a:gd name="T41" fmla="*/ 578 h 704"/>
                <a:gd name="T42" fmla="*/ 137 w 1279"/>
                <a:gd name="T43" fmla="*/ 578 h 704"/>
                <a:gd name="T44" fmla="*/ 97 w 1279"/>
                <a:gd name="T45" fmla="*/ 562 h 704"/>
                <a:gd name="T46" fmla="*/ 76 w 1279"/>
                <a:gd name="T47" fmla="*/ 562 h 704"/>
                <a:gd name="T48" fmla="*/ 76 w 1279"/>
                <a:gd name="T49" fmla="*/ 541 h 704"/>
                <a:gd name="T50" fmla="*/ 76 w 1279"/>
                <a:gd name="T51" fmla="*/ 163 h 704"/>
                <a:gd name="T52" fmla="*/ 76 w 1279"/>
                <a:gd name="T53" fmla="*/ 143 h 704"/>
                <a:gd name="T54" fmla="*/ 97 w 1279"/>
                <a:gd name="T55" fmla="*/ 143 h 704"/>
                <a:gd name="T56" fmla="*/ 137 w 1279"/>
                <a:gd name="T57" fmla="*/ 126 h 704"/>
                <a:gd name="T58" fmla="*/ 137 w 1279"/>
                <a:gd name="T59" fmla="*/ 126 h 704"/>
                <a:gd name="T60" fmla="*/ 153 w 1279"/>
                <a:gd name="T61" fmla="*/ 86 h 704"/>
                <a:gd name="T62" fmla="*/ 153 w 1279"/>
                <a:gd name="T63" fmla="*/ 66 h 704"/>
                <a:gd name="T64" fmla="*/ 174 w 1279"/>
                <a:gd name="T65" fmla="*/ 66 h 704"/>
                <a:gd name="T66" fmla="*/ 1103 w 1279"/>
                <a:gd name="T67" fmla="*/ 66 h 704"/>
                <a:gd name="T68" fmla="*/ 1123 w 1279"/>
                <a:gd name="T69" fmla="*/ 66 h 704"/>
                <a:gd name="T70" fmla="*/ 1123 w 1279"/>
                <a:gd name="T71" fmla="*/ 86 h 704"/>
                <a:gd name="T72" fmla="*/ 1123 w 1279"/>
                <a:gd name="T73" fmla="*/ 87 h 704"/>
                <a:gd name="T74" fmla="*/ 1140 w 1279"/>
                <a:gd name="T75" fmla="*/ 126 h 704"/>
                <a:gd name="T76" fmla="*/ 1179 w 1279"/>
                <a:gd name="T77" fmla="*/ 143 h 704"/>
                <a:gd name="T78" fmla="*/ 1179 w 1279"/>
                <a:gd name="T79" fmla="*/ 143 h 704"/>
                <a:gd name="T80" fmla="*/ 1180 w 1279"/>
                <a:gd name="T81" fmla="*/ 143 h 704"/>
                <a:gd name="T82" fmla="*/ 1182 w 1279"/>
                <a:gd name="T83" fmla="*/ 143 h 704"/>
                <a:gd name="T84" fmla="*/ 1203 w 1279"/>
                <a:gd name="T85" fmla="*/ 142 h 704"/>
                <a:gd name="T86" fmla="*/ 1203 w 1279"/>
                <a:gd name="T87" fmla="*/ 163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9" h="704">
                  <a:moveTo>
                    <a:pt x="0" y="0"/>
                  </a:moveTo>
                  <a:cubicBezTo>
                    <a:pt x="0" y="704"/>
                    <a:pt x="0" y="704"/>
                    <a:pt x="0" y="704"/>
                  </a:cubicBezTo>
                  <a:cubicBezTo>
                    <a:pt x="1279" y="704"/>
                    <a:pt x="1279" y="704"/>
                    <a:pt x="1279" y="704"/>
                  </a:cubicBezTo>
                  <a:cubicBezTo>
                    <a:pt x="1279" y="0"/>
                    <a:pt x="1279" y="0"/>
                    <a:pt x="1279" y="0"/>
                  </a:cubicBezTo>
                  <a:lnTo>
                    <a:pt x="0" y="0"/>
                  </a:lnTo>
                  <a:close/>
                  <a:moveTo>
                    <a:pt x="1203" y="163"/>
                  </a:moveTo>
                  <a:cubicBezTo>
                    <a:pt x="1203" y="541"/>
                    <a:pt x="1203" y="541"/>
                    <a:pt x="1203" y="541"/>
                  </a:cubicBezTo>
                  <a:cubicBezTo>
                    <a:pt x="1203" y="562"/>
                    <a:pt x="1203" y="562"/>
                    <a:pt x="1203" y="562"/>
                  </a:cubicBezTo>
                  <a:cubicBezTo>
                    <a:pt x="1182" y="562"/>
                    <a:pt x="1182" y="562"/>
                    <a:pt x="1182" y="562"/>
                  </a:cubicBezTo>
                  <a:cubicBezTo>
                    <a:pt x="1180" y="562"/>
                    <a:pt x="1180" y="562"/>
                    <a:pt x="1180" y="562"/>
                  </a:cubicBezTo>
                  <a:cubicBezTo>
                    <a:pt x="1179" y="562"/>
                    <a:pt x="1179" y="562"/>
                    <a:pt x="1179" y="562"/>
                  </a:cubicBezTo>
                  <a:cubicBezTo>
                    <a:pt x="1179" y="562"/>
                    <a:pt x="1179" y="562"/>
                    <a:pt x="1179" y="562"/>
                  </a:cubicBezTo>
                  <a:cubicBezTo>
                    <a:pt x="1164" y="562"/>
                    <a:pt x="1150" y="568"/>
                    <a:pt x="1140" y="578"/>
                  </a:cubicBezTo>
                  <a:cubicBezTo>
                    <a:pt x="1130" y="588"/>
                    <a:pt x="1123" y="602"/>
                    <a:pt x="1123" y="618"/>
                  </a:cubicBezTo>
                  <a:cubicBezTo>
                    <a:pt x="1123" y="618"/>
                    <a:pt x="1123" y="618"/>
                    <a:pt x="1123" y="618"/>
                  </a:cubicBezTo>
                  <a:cubicBezTo>
                    <a:pt x="1123" y="639"/>
                    <a:pt x="1123" y="639"/>
                    <a:pt x="1123" y="639"/>
                  </a:cubicBezTo>
                  <a:cubicBezTo>
                    <a:pt x="1103" y="639"/>
                    <a:pt x="1103" y="639"/>
                    <a:pt x="1103" y="639"/>
                  </a:cubicBezTo>
                  <a:cubicBezTo>
                    <a:pt x="174" y="639"/>
                    <a:pt x="174" y="639"/>
                    <a:pt x="174" y="639"/>
                  </a:cubicBezTo>
                  <a:cubicBezTo>
                    <a:pt x="153" y="639"/>
                    <a:pt x="153" y="639"/>
                    <a:pt x="153" y="639"/>
                  </a:cubicBezTo>
                  <a:cubicBezTo>
                    <a:pt x="153" y="618"/>
                    <a:pt x="153" y="618"/>
                    <a:pt x="153" y="618"/>
                  </a:cubicBezTo>
                  <a:cubicBezTo>
                    <a:pt x="153" y="603"/>
                    <a:pt x="147" y="589"/>
                    <a:pt x="137" y="578"/>
                  </a:cubicBezTo>
                  <a:cubicBezTo>
                    <a:pt x="137" y="578"/>
                    <a:pt x="137" y="578"/>
                    <a:pt x="137" y="578"/>
                  </a:cubicBezTo>
                  <a:cubicBezTo>
                    <a:pt x="127" y="568"/>
                    <a:pt x="112" y="562"/>
                    <a:pt x="97" y="562"/>
                  </a:cubicBezTo>
                  <a:cubicBezTo>
                    <a:pt x="76" y="562"/>
                    <a:pt x="76" y="562"/>
                    <a:pt x="76" y="562"/>
                  </a:cubicBezTo>
                  <a:cubicBezTo>
                    <a:pt x="76" y="541"/>
                    <a:pt x="76" y="541"/>
                    <a:pt x="76" y="541"/>
                  </a:cubicBezTo>
                  <a:cubicBezTo>
                    <a:pt x="76" y="163"/>
                    <a:pt x="76" y="163"/>
                    <a:pt x="76" y="163"/>
                  </a:cubicBezTo>
                  <a:cubicBezTo>
                    <a:pt x="76" y="143"/>
                    <a:pt x="76" y="143"/>
                    <a:pt x="76" y="143"/>
                  </a:cubicBezTo>
                  <a:cubicBezTo>
                    <a:pt x="97" y="143"/>
                    <a:pt x="97" y="143"/>
                    <a:pt x="97" y="143"/>
                  </a:cubicBezTo>
                  <a:cubicBezTo>
                    <a:pt x="112" y="143"/>
                    <a:pt x="127" y="136"/>
                    <a:pt x="137" y="126"/>
                  </a:cubicBezTo>
                  <a:cubicBezTo>
                    <a:pt x="137" y="126"/>
                    <a:pt x="137" y="126"/>
                    <a:pt x="137" y="126"/>
                  </a:cubicBezTo>
                  <a:cubicBezTo>
                    <a:pt x="147" y="116"/>
                    <a:pt x="153" y="102"/>
                    <a:pt x="153" y="86"/>
                  </a:cubicBezTo>
                  <a:cubicBezTo>
                    <a:pt x="153" y="66"/>
                    <a:pt x="153" y="66"/>
                    <a:pt x="153" y="66"/>
                  </a:cubicBezTo>
                  <a:cubicBezTo>
                    <a:pt x="174" y="66"/>
                    <a:pt x="174" y="66"/>
                    <a:pt x="174" y="66"/>
                  </a:cubicBezTo>
                  <a:cubicBezTo>
                    <a:pt x="1103" y="66"/>
                    <a:pt x="1103" y="66"/>
                    <a:pt x="1103" y="66"/>
                  </a:cubicBezTo>
                  <a:cubicBezTo>
                    <a:pt x="1123" y="66"/>
                    <a:pt x="1123" y="66"/>
                    <a:pt x="1123" y="66"/>
                  </a:cubicBezTo>
                  <a:cubicBezTo>
                    <a:pt x="1123" y="86"/>
                    <a:pt x="1123" y="86"/>
                    <a:pt x="1123" y="86"/>
                  </a:cubicBezTo>
                  <a:cubicBezTo>
                    <a:pt x="1123" y="87"/>
                    <a:pt x="1123" y="87"/>
                    <a:pt x="1123" y="87"/>
                  </a:cubicBezTo>
                  <a:cubicBezTo>
                    <a:pt x="1123" y="102"/>
                    <a:pt x="1130" y="116"/>
                    <a:pt x="1140" y="126"/>
                  </a:cubicBezTo>
                  <a:cubicBezTo>
                    <a:pt x="1150" y="136"/>
                    <a:pt x="1164" y="143"/>
                    <a:pt x="1179" y="143"/>
                  </a:cubicBezTo>
                  <a:cubicBezTo>
                    <a:pt x="1179" y="143"/>
                    <a:pt x="1179" y="143"/>
                    <a:pt x="1179" y="143"/>
                  </a:cubicBezTo>
                  <a:cubicBezTo>
                    <a:pt x="1180" y="143"/>
                    <a:pt x="1180" y="143"/>
                    <a:pt x="1180" y="143"/>
                  </a:cubicBezTo>
                  <a:cubicBezTo>
                    <a:pt x="1182" y="143"/>
                    <a:pt x="1182" y="143"/>
                    <a:pt x="1182" y="143"/>
                  </a:cubicBezTo>
                  <a:cubicBezTo>
                    <a:pt x="1203" y="142"/>
                    <a:pt x="1203" y="142"/>
                    <a:pt x="1203" y="142"/>
                  </a:cubicBezTo>
                  <a:lnTo>
                    <a:pt x="1203"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7" name="Car">
            <a:extLst>
              <a:ext uri="{FF2B5EF4-FFF2-40B4-BE49-F238E27FC236}">
                <a16:creationId xmlns:a16="http://schemas.microsoft.com/office/drawing/2014/main" id="{594B96B0-D0CB-934B-8E46-043229B25212}"/>
              </a:ext>
            </a:extLst>
          </p:cNvPr>
          <p:cNvGrpSpPr>
            <a:grpSpLocks noChangeAspect="1"/>
          </p:cNvGrpSpPr>
          <p:nvPr/>
        </p:nvGrpSpPr>
        <p:grpSpPr bwMode="auto">
          <a:xfrm>
            <a:off x="5225300" y="3721079"/>
            <a:ext cx="385262" cy="129963"/>
            <a:chOff x="1475" y="1351"/>
            <a:chExt cx="4746" cy="1601"/>
          </a:xfrm>
          <a:solidFill>
            <a:srgbClr val="00AB57"/>
          </a:solidFill>
        </p:grpSpPr>
        <p:sp>
          <p:nvSpPr>
            <p:cNvPr id="38" name="Freeform 5">
              <a:extLst>
                <a:ext uri="{FF2B5EF4-FFF2-40B4-BE49-F238E27FC236}">
                  <a16:creationId xmlns:a16="http://schemas.microsoft.com/office/drawing/2014/main" id="{5E2B7A74-5EF9-8344-9359-89F2B8B3F5D0}"/>
                </a:ext>
              </a:extLst>
            </p:cNvPr>
            <p:cNvSpPr>
              <a:spLocks noEditPoints="1"/>
            </p:cNvSpPr>
            <p:nvPr/>
          </p:nvSpPr>
          <p:spPr bwMode="auto">
            <a:xfrm>
              <a:off x="1475" y="1351"/>
              <a:ext cx="4746" cy="1412"/>
            </a:xfrm>
            <a:custGeom>
              <a:avLst/>
              <a:gdLst>
                <a:gd name="T0" fmla="*/ 58 w 2006"/>
                <a:gd name="T1" fmla="*/ 186 h 595"/>
                <a:gd name="T2" fmla="*/ 278 w 2006"/>
                <a:gd name="T3" fmla="*/ 149 h 595"/>
                <a:gd name="T4" fmla="*/ 580 w 2006"/>
                <a:gd name="T5" fmla="*/ 18 h 595"/>
                <a:gd name="T6" fmla="*/ 1148 w 2006"/>
                <a:gd name="T7" fmla="*/ 33 h 595"/>
                <a:gd name="T8" fmla="*/ 1478 w 2006"/>
                <a:gd name="T9" fmla="*/ 207 h 595"/>
                <a:gd name="T10" fmla="*/ 1860 w 2006"/>
                <a:gd name="T11" fmla="*/ 269 h 595"/>
                <a:gd name="T12" fmla="*/ 1994 w 2006"/>
                <a:gd name="T13" fmla="*/ 403 h 595"/>
                <a:gd name="T14" fmla="*/ 1994 w 2006"/>
                <a:gd name="T15" fmla="*/ 595 h 595"/>
                <a:gd name="T16" fmla="*/ 1762 w 2006"/>
                <a:gd name="T17" fmla="*/ 592 h 595"/>
                <a:gd name="T18" fmla="*/ 1612 w 2006"/>
                <a:gd name="T19" fmla="*/ 360 h 595"/>
                <a:gd name="T20" fmla="*/ 1466 w 2006"/>
                <a:gd name="T21" fmla="*/ 589 h 595"/>
                <a:gd name="T22" fmla="*/ 562 w 2006"/>
                <a:gd name="T23" fmla="*/ 583 h 595"/>
                <a:gd name="T24" fmla="*/ 409 w 2006"/>
                <a:gd name="T25" fmla="*/ 360 h 595"/>
                <a:gd name="T26" fmla="*/ 256 w 2006"/>
                <a:gd name="T27" fmla="*/ 580 h 595"/>
                <a:gd name="T28" fmla="*/ 0 w 2006"/>
                <a:gd name="T29" fmla="*/ 498 h 595"/>
                <a:gd name="T30" fmla="*/ 58 w 2006"/>
                <a:gd name="T31" fmla="*/ 186 h 595"/>
                <a:gd name="T32" fmla="*/ 553 w 2006"/>
                <a:gd name="T33" fmla="*/ 198 h 595"/>
                <a:gd name="T34" fmla="*/ 721 w 2006"/>
                <a:gd name="T35" fmla="*/ 198 h 595"/>
                <a:gd name="T36" fmla="*/ 721 w 2006"/>
                <a:gd name="T37" fmla="*/ 235 h 595"/>
                <a:gd name="T38" fmla="*/ 553 w 2006"/>
                <a:gd name="T39" fmla="*/ 235 h 595"/>
                <a:gd name="T40" fmla="*/ 553 w 2006"/>
                <a:gd name="T41" fmla="*/ 198 h 595"/>
                <a:gd name="T42" fmla="*/ 385 w 2006"/>
                <a:gd name="T43" fmla="*/ 223 h 595"/>
                <a:gd name="T44" fmla="*/ 427 w 2006"/>
                <a:gd name="T45" fmla="*/ 265 h 595"/>
                <a:gd name="T46" fmla="*/ 385 w 2006"/>
                <a:gd name="T47" fmla="*/ 305 h 595"/>
                <a:gd name="T48" fmla="*/ 342 w 2006"/>
                <a:gd name="T49" fmla="*/ 265 h 595"/>
                <a:gd name="T50" fmla="*/ 385 w 2006"/>
                <a:gd name="T51" fmla="*/ 223 h 595"/>
                <a:gd name="T52" fmla="*/ 1759 w 2006"/>
                <a:gd name="T53" fmla="*/ 317 h 595"/>
                <a:gd name="T54" fmla="*/ 1960 w 2006"/>
                <a:gd name="T55" fmla="*/ 415 h 595"/>
                <a:gd name="T56" fmla="*/ 1759 w 2006"/>
                <a:gd name="T57" fmla="*/ 317 h 595"/>
                <a:gd name="T58" fmla="*/ 134 w 2006"/>
                <a:gd name="T59" fmla="*/ 314 h 595"/>
                <a:gd name="T60" fmla="*/ 61 w 2006"/>
                <a:gd name="T61" fmla="*/ 314 h 595"/>
                <a:gd name="T62" fmla="*/ 61 w 2006"/>
                <a:gd name="T63" fmla="*/ 232 h 595"/>
                <a:gd name="T64" fmla="*/ 220 w 2006"/>
                <a:gd name="T65" fmla="*/ 232 h 595"/>
                <a:gd name="T66" fmla="*/ 134 w 2006"/>
                <a:gd name="T67" fmla="*/ 314 h 595"/>
                <a:gd name="T68" fmla="*/ 1121 w 2006"/>
                <a:gd name="T69" fmla="*/ 49 h 595"/>
                <a:gd name="T70" fmla="*/ 1423 w 2006"/>
                <a:gd name="T71" fmla="*/ 204 h 595"/>
                <a:gd name="T72" fmla="*/ 1295 w 2006"/>
                <a:gd name="T73" fmla="*/ 186 h 595"/>
                <a:gd name="T74" fmla="*/ 1121 w 2006"/>
                <a:gd name="T75" fmla="*/ 49 h 595"/>
                <a:gd name="T76" fmla="*/ 311 w 2006"/>
                <a:gd name="T77" fmla="*/ 146 h 595"/>
                <a:gd name="T78" fmla="*/ 605 w 2006"/>
                <a:gd name="T79" fmla="*/ 36 h 595"/>
                <a:gd name="T80" fmla="*/ 464 w 2006"/>
                <a:gd name="T81" fmla="*/ 146 h 595"/>
                <a:gd name="T82" fmla="*/ 311 w 2006"/>
                <a:gd name="T83" fmla="*/ 146 h 595"/>
                <a:gd name="T84" fmla="*/ 528 w 2006"/>
                <a:gd name="T85" fmla="*/ 156 h 595"/>
                <a:gd name="T86" fmla="*/ 663 w 2006"/>
                <a:gd name="T87" fmla="*/ 36 h 595"/>
                <a:gd name="T88" fmla="*/ 1063 w 2006"/>
                <a:gd name="T89" fmla="*/ 46 h 595"/>
                <a:gd name="T90" fmla="*/ 1215 w 2006"/>
                <a:gd name="T91" fmla="*/ 183 h 595"/>
                <a:gd name="T92" fmla="*/ 528 w 2006"/>
                <a:gd name="T93" fmla="*/ 15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6" h="595">
                  <a:moveTo>
                    <a:pt x="58" y="186"/>
                  </a:moveTo>
                  <a:cubicBezTo>
                    <a:pt x="125" y="168"/>
                    <a:pt x="195" y="152"/>
                    <a:pt x="278" y="149"/>
                  </a:cubicBezTo>
                  <a:cubicBezTo>
                    <a:pt x="342" y="104"/>
                    <a:pt x="440" y="61"/>
                    <a:pt x="580" y="18"/>
                  </a:cubicBezTo>
                  <a:cubicBezTo>
                    <a:pt x="773" y="0"/>
                    <a:pt x="959" y="9"/>
                    <a:pt x="1148" y="33"/>
                  </a:cubicBezTo>
                  <a:cubicBezTo>
                    <a:pt x="1261" y="73"/>
                    <a:pt x="1371" y="131"/>
                    <a:pt x="1478" y="207"/>
                  </a:cubicBezTo>
                  <a:cubicBezTo>
                    <a:pt x="1606" y="229"/>
                    <a:pt x="1731" y="247"/>
                    <a:pt x="1860" y="269"/>
                  </a:cubicBezTo>
                  <a:cubicBezTo>
                    <a:pt x="1930" y="296"/>
                    <a:pt x="1973" y="345"/>
                    <a:pt x="1994" y="403"/>
                  </a:cubicBezTo>
                  <a:cubicBezTo>
                    <a:pt x="2006" y="455"/>
                    <a:pt x="1994" y="519"/>
                    <a:pt x="1994" y="595"/>
                  </a:cubicBezTo>
                  <a:cubicBezTo>
                    <a:pt x="1762" y="592"/>
                    <a:pt x="1762" y="592"/>
                    <a:pt x="1762" y="592"/>
                  </a:cubicBezTo>
                  <a:cubicBezTo>
                    <a:pt x="1811" y="485"/>
                    <a:pt x="1734" y="360"/>
                    <a:pt x="1612" y="360"/>
                  </a:cubicBezTo>
                  <a:cubicBezTo>
                    <a:pt x="1496" y="360"/>
                    <a:pt x="1417" y="485"/>
                    <a:pt x="1466" y="589"/>
                  </a:cubicBezTo>
                  <a:cubicBezTo>
                    <a:pt x="562" y="583"/>
                    <a:pt x="562" y="583"/>
                    <a:pt x="562" y="583"/>
                  </a:cubicBezTo>
                  <a:cubicBezTo>
                    <a:pt x="605" y="476"/>
                    <a:pt x="525" y="360"/>
                    <a:pt x="409" y="360"/>
                  </a:cubicBezTo>
                  <a:cubicBezTo>
                    <a:pt x="296" y="360"/>
                    <a:pt x="217" y="476"/>
                    <a:pt x="256" y="580"/>
                  </a:cubicBezTo>
                  <a:cubicBezTo>
                    <a:pt x="162" y="580"/>
                    <a:pt x="76" y="556"/>
                    <a:pt x="0" y="498"/>
                  </a:cubicBezTo>
                  <a:cubicBezTo>
                    <a:pt x="0" y="375"/>
                    <a:pt x="15" y="278"/>
                    <a:pt x="58" y="186"/>
                  </a:cubicBezTo>
                  <a:close/>
                  <a:moveTo>
                    <a:pt x="553" y="198"/>
                  </a:moveTo>
                  <a:cubicBezTo>
                    <a:pt x="721" y="198"/>
                    <a:pt x="721" y="198"/>
                    <a:pt x="721" y="198"/>
                  </a:cubicBezTo>
                  <a:cubicBezTo>
                    <a:pt x="721" y="235"/>
                    <a:pt x="721" y="235"/>
                    <a:pt x="721" y="235"/>
                  </a:cubicBezTo>
                  <a:cubicBezTo>
                    <a:pt x="553" y="235"/>
                    <a:pt x="553" y="235"/>
                    <a:pt x="553" y="235"/>
                  </a:cubicBezTo>
                  <a:lnTo>
                    <a:pt x="553" y="198"/>
                  </a:lnTo>
                  <a:close/>
                  <a:moveTo>
                    <a:pt x="385" y="223"/>
                  </a:moveTo>
                  <a:cubicBezTo>
                    <a:pt x="406" y="223"/>
                    <a:pt x="427" y="241"/>
                    <a:pt x="427" y="265"/>
                  </a:cubicBezTo>
                  <a:cubicBezTo>
                    <a:pt x="427" y="287"/>
                    <a:pt x="406" y="305"/>
                    <a:pt x="385" y="305"/>
                  </a:cubicBezTo>
                  <a:cubicBezTo>
                    <a:pt x="360" y="305"/>
                    <a:pt x="342" y="287"/>
                    <a:pt x="342" y="265"/>
                  </a:cubicBezTo>
                  <a:cubicBezTo>
                    <a:pt x="342" y="241"/>
                    <a:pt x="360" y="223"/>
                    <a:pt x="385" y="223"/>
                  </a:cubicBezTo>
                  <a:close/>
                  <a:moveTo>
                    <a:pt x="1759" y="317"/>
                  </a:moveTo>
                  <a:cubicBezTo>
                    <a:pt x="1826" y="351"/>
                    <a:pt x="1893" y="385"/>
                    <a:pt x="1960" y="415"/>
                  </a:cubicBezTo>
                  <a:cubicBezTo>
                    <a:pt x="1930" y="311"/>
                    <a:pt x="1783" y="284"/>
                    <a:pt x="1759" y="317"/>
                  </a:cubicBezTo>
                  <a:close/>
                  <a:moveTo>
                    <a:pt x="134" y="314"/>
                  </a:moveTo>
                  <a:cubicBezTo>
                    <a:pt x="61" y="314"/>
                    <a:pt x="61" y="314"/>
                    <a:pt x="61" y="314"/>
                  </a:cubicBezTo>
                  <a:cubicBezTo>
                    <a:pt x="61" y="232"/>
                    <a:pt x="61" y="232"/>
                    <a:pt x="61" y="232"/>
                  </a:cubicBezTo>
                  <a:cubicBezTo>
                    <a:pt x="125" y="232"/>
                    <a:pt x="153" y="232"/>
                    <a:pt x="220" y="232"/>
                  </a:cubicBezTo>
                  <a:cubicBezTo>
                    <a:pt x="171" y="244"/>
                    <a:pt x="137" y="262"/>
                    <a:pt x="134" y="314"/>
                  </a:cubicBezTo>
                  <a:close/>
                  <a:moveTo>
                    <a:pt x="1121" y="49"/>
                  </a:moveTo>
                  <a:cubicBezTo>
                    <a:pt x="1221" y="88"/>
                    <a:pt x="1325" y="143"/>
                    <a:pt x="1423" y="204"/>
                  </a:cubicBezTo>
                  <a:cubicBezTo>
                    <a:pt x="1295" y="186"/>
                    <a:pt x="1295" y="186"/>
                    <a:pt x="1295" y="186"/>
                  </a:cubicBezTo>
                  <a:cubicBezTo>
                    <a:pt x="1240" y="128"/>
                    <a:pt x="1179" y="94"/>
                    <a:pt x="1121" y="49"/>
                  </a:cubicBezTo>
                  <a:close/>
                  <a:moveTo>
                    <a:pt x="311" y="146"/>
                  </a:moveTo>
                  <a:cubicBezTo>
                    <a:pt x="427" y="85"/>
                    <a:pt x="489" y="64"/>
                    <a:pt x="605" y="36"/>
                  </a:cubicBezTo>
                  <a:cubicBezTo>
                    <a:pt x="553" y="73"/>
                    <a:pt x="516" y="110"/>
                    <a:pt x="464" y="146"/>
                  </a:cubicBezTo>
                  <a:cubicBezTo>
                    <a:pt x="409" y="146"/>
                    <a:pt x="366" y="146"/>
                    <a:pt x="311" y="146"/>
                  </a:cubicBezTo>
                  <a:close/>
                  <a:moveTo>
                    <a:pt x="528" y="156"/>
                  </a:moveTo>
                  <a:cubicBezTo>
                    <a:pt x="562" y="113"/>
                    <a:pt x="611" y="61"/>
                    <a:pt x="663" y="36"/>
                  </a:cubicBezTo>
                  <a:cubicBezTo>
                    <a:pt x="794" y="30"/>
                    <a:pt x="928" y="43"/>
                    <a:pt x="1063" y="46"/>
                  </a:cubicBezTo>
                  <a:cubicBezTo>
                    <a:pt x="1127" y="91"/>
                    <a:pt x="1173" y="128"/>
                    <a:pt x="1215" y="183"/>
                  </a:cubicBezTo>
                  <a:lnTo>
                    <a:pt x="528"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A601BAEE-C78C-B347-A592-56A247369A7D}"/>
                </a:ext>
              </a:extLst>
            </p:cNvPr>
            <p:cNvSpPr>
              <a:spLocks noEditPoints="1"/>
            </p:cNvSpPr>
            <p:nvPr/>
          </p:nvSpPr>
          <p:spPr bwMode="auto">
            <a:xfrm>
              <a:off x="2090" y="2241"/>
              <a:ext cx="708" cy="711"/>
            </a:xfrm>
            <a:custGeom>
              <a:avLst/>
              <a:gdLst>
                <a:gd name="T0" fmla="*/ 149 w 299"/>
                <a:gd name="T1" fmla="*/ 0 h 300"/>
                <a:gd name="T2" fmla="*/ 299 w 299"/>
                <a:gd name="T3" fmla="*/ 150 h 300"/>
                <a:gd name="T4" fmla="*/ 149 w 299"/>
                <a:gd name="T5" fmla="*/ 300 h 300"/>
                <a:gd name="T6" fmla="*/ 0 w 299"/>
                <a:gd name="T7" fmla="*/ 150 h 300"/>
                <a:gd name="T8" fmla="*/ 149 w 299"/>
                <a:gd name="T9" fmla="*/ 0 h 300"/>
                <a:gd name="T10" fmla="*/ 149 w 299"/>
                <a:gd name="T11" fmla="*/ 40 h 300"/>
                <a:gd name="T12" fmla="*/ 259 w 299"/>
                <a:gd name="T13" fmla="*/ 150 h 300"/>
                <a:gd name="T14" fmla="*/ 149 w 299"/>
                <a:gd name="T15" fmla="*/ 260 h 300"/>
                <a:gd name="T16" fmla="*/ 39 w 299"/>
                <a:gd name="T17" fmla="*/ 150 h 300"/>
                <a:gd name="T18" fmla="*/ 149 w 299"/>
                <a:gd name="T19" fmla="*/ 4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300">
                  <a:moveTo>
                    <a:pt x="149" y="0"/>
                  </a:moveTo>
                  <a:cubicBezTo>
                    <a:pt x="232" y="0"/>
                    <a:pt x="299" y="68"/>
                    <a:pt x="299" y="150"/>
                  </a:cubicBezTo>
                  <a:cubicBezTo>
                    <a:pt x="299" y="232"/>
                    <a:pt x="232" y="300"/>
                    <a:pt x="149" y="300"/>
                  </a:cubicBezTo>
                  <a:cubicBezTo>
                    <a:pt x="67" y="300"/>
                    <a:pt x="0" y="232"/>
                    <a:pt x="0" y="150"/>
                  </a:cubicBezTo>
                  <a:cubicBezTo>
                    <a:pt x="0" y="68"/>
                    <a:pt x="67" y="0"/>
                    <a:pt x="149" y="0"/>
                  </a:cubicBezTo>
                  <a:close/>
                  <a:moveTo>
                    <a:pt x="149" y="40"/>
                  </a:moveTo>
                  <a:cubicBezTo>
                    <a:pt x="210" y="40"/>
                    <a:pt x="259" y="89"/>
                    <a:pt x="259" y="150"/>
                  </a:cubicBezTo>
                  <a:cubicBezTo>
                    <a:pt x="259" y="211"/>
                    <a:pt x="210" y="260"/>
                    <a:pt x="149" y="260"/>
                  </a:cubicBezTo>
                  <a:cubicBezTo>
                    <a:pt x="88" y="260"/>
                    <a:pt x="39" y="211"/>
                    <a:pt x="39" y="150"/>
                  </a:cubicBezTo>
                  <a:cubicBezTo>
                    <a:pt x="39" y="89"/>
                    <a:pt x="88" y="40"/>
                    <a:pt x="14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7AAFA601-635F-0847-B11E-9E4F2A9F916A}"/>
                </a:ext>
              </a:extLst>
            </p:cNvPr>
            <p:cNvSpPr>
              <a:spLocks noEditPoints="1"/>
            </p:cNvSpPr>
            <p:nvPr/>
          </p:nvSpPr>
          <p:spPr bwMode="auto">
            <a:xfrm>
              <a:off x="4937" y="2241"/>
              <a:ext cx="707" cy="711"/>
            </a:xfrm>
            <a:custGeom>
              <a:avLst/>
              <a:gdLst>
                <a:gd name="T0" fmla="*/ 149 w 299"/>
                <a:gd name="T1" fmla="*/ 0 h 300"/>
                <a:gd name="T2" fmla="*/ 299 w 299"/>
                <a:gd name="T3" fmla="*/ 150 h 300"/>
                <a:gd name="T4" fmla="*/ 149 w 299"/>
                <a:gd name="T5" fmla="*/ 300 h 300"/>
                <a:gd name="T6" fmla="*/ 0 w 299"/>
                <a:gd name="T7" fmla="*/ 150 h 300"/>
                <a:gd name="T8" fmla="*/ 149 w 299"/>
                <a:gd name="T9" fmla="*/ 0 h 300"/>
                <a:gd name="T10" fmla="*/ 149 w 299"/>
                <a:gd name="T11" fmla="*/ 40 h 300"/>
                <a:gd name="T12" fmla="*/ 259 w 299"/>
                <a:gd name="T13" fmla="*/ 150 h 300"/>
                <a:gd name="T14" fmla="*/ 149 w 299"/>
                <a:gd name="T15" fmla="*/ 260 h 300"/>
                <a:gd name="T16" fmla="*/ 39 w 299"/>
                <a:gd name="T17" fmla="*/ 150 h 300"/>
                <a:gd name="T18" fmla="*/ 149 w 299"/>
                <a:gd name="T19" fmla="*/ 4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300">
                  <a:moveTo>
                    <a:pt x="149" y="0"/>
                  </a:moveTo>
                  <a:cubicBezTo>
                    <a:pt x="232" y="0"/>
                    <a:pt x="299" y="68"/>
                    <a:pt x="299" y="150"/>
                  </a:cubicBezTo>
                  <a:cubicBezTo>
                    <a:pt x="299" y="232"/>
                    <a:pt x="232" y="300"/>
                    <a:pt x="149" y="300"/>
                  </a:cubicBezTo>
                  <a:cubicBezTo>
                    <a:pt x="67" y="300"/>
                    <a:pt x="0" y="232"/>
                    <a:pt x="0" y="150"/>
                  </a:cubicBezTo>
                  <a:cubicBezTo>
                    <a:pt x="0" y="68"/>
                    <a:pt x="67" y="0"/>
                    <a:pt x="149" y="0"/>
                  </a:cubicBezTo>
                  <a:close/>
                  <a:moveTo>
                    <a:pt x="149" y="40"/>
                  </a:moveTo>
                  <a:cubicBezTo>
                    <a:pt x="210" y="40"/>
                    <a:pt x="259" y="89"/>
                    <a:pt x="259" y="150"/>
                  </a:cubicBezTo>
                  <a:cubicBezTo>
                    <a:pt x="259" y="211"/>
                    <a:pt x="210" y="260"/>
                    <a:pt x="149" y="260"/>
                  </a:cubicBezTo>
                  <a:cubicBezTo>
                    <a:pt x="88" y="260"/>
                    <a:pt x="39" y="211"/>
                    <a:pt x="39" y="150"/>
                  </a:cubicBezTo>
                  <a:cubicBezTo>
                    <a:pt x="39" y="89"/>
                    <a:pt x="88" y="40"/>
                    <a:pt x="14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105143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3C1326E4-B739-604D-A02E-3F86A2641150}"/>
              </a:ext>
            </a:extLst>
          </p:cNvPr>
          <p:cNvSpPr/>
          <p:nvPr/>
        </p:nvSpPr>
        <p:spPr>
          <a:xfrm>
            <a:off x="6325760" y="4669328"/>
            <a:ext cx="2159124" cy="1024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858B2D10-32F6-4A4A-A054-38A6FD776E56}"/>
              </a:ext>
            </a:extLst>
          </p:cNvPr>
          <p:cNvSpPr/>
          <p:nvPr/>
        </p:nvSpPr>
        <p:spPr>
          <a:xfrm>
            <a:off x="6325760" y="2955553"/>
            <a:ext cx="2159124" cy="16155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ectangle 88">
            <a:extLst>
              <a:ext uri="{FF2B5EF4-FFF2-40B4-BE49-F238E27FC236}">
                <a16:creationId xmlns:a16="http://schemas.microsoft.com/office/drawing/2014/main" id="{1A31D843-0874-AC41-B6E8-E9B05EFBC29B}"/>
              </a:ext>
            </a:extLst>
          </p:cNvPr>
          <p:cNvSpPr/>
          <p:nvPr/>
        </p:nvSpPr>
        <p:spPr>
          <a:xfrm>
            <a:off x="6325760" y="1763834"/>
            <a:ext cx="2159124" cy="10836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a:extLst>
              <a:ext uri="{FF2B5EF4-FFF2-40B4-BE49-F238E27FC236}">
                <a16:creationId xmlns:a16="http://schemas.microsoft.com/office/drawing/2014/main" id="{84BBBF2B-582E-DD44-81FB-FB7F932FF8D3}"/>
              </a:ext>
            </a:extLst>
          </p:cNvPr>
          <p:cNvSpPr/>
          <p:nvPr/>
        </p:nvSpPr>
        <p:spPr>
          <a:xfrm>
            <a:off x="2835460" y="4669328"/>
            <a:ext cx="2026814" cy="1024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ectangle 84">
            <a:extLst>
              <a:ext uri="{FF2B5EF4-FFF2-40B4-BE49-F238E27FC236}">
                <a16:creationId xmlns:a16="http://schemas.microsoft.com/office/drawing/2014/main" id="{9CD5BEEE-DBD2-A446-83FD-D9061F52A668}"/>
              </a:ext>
            </a:extLst>
          </p:cNvPr>
          <p:cNvSpPr/>
          <p:nvPr/>
        </p:nvSpPr>
        <p:spPr>
          <a:xfrm>
            <a:off x="2835460" y="2955553"/>
            <a:ext cx="2026814" cy="16155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EA9DD63D-EECB-A048-BDAF-97B7154A54EA}"/>
              </a:ext>
            </a:extLst>
          </p:cNvPr>
          <p:cNvSpPr/>
          <p:nvPr/>
        </p:nvSpPr>
        <p:spPr>
          <a:xfrm>
            <a:off x="2835460" y="1763834"/>
            <a:ext cx="2026814" cy="10836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ound Same Side Corner Rectangle 80">
            <a:extLst>
              <a:ext uri="{FF2B5EF4-FFF2-40B4-BE49-F238E27FC236}">
                <a16:creationId xmlns:a16="http://schemas.microsoft.com/office/drawing/2014/main" id="{46F14572-3E28-2744-A959-0301166C2170}"/>
              </a:ext>
            </a:extLst>
          </p:cNvPr>
          <p:cNvSpPr/>
          <p:nvPr/>
        </p:nvSpPr>
        <p:spPr>
          <a:xfrm rot="16200000">
            <a:off x="288029" y="4961373"/>
            <a:ext cx="927550" cy="419470"/>
          </a:xfrm>
          <a:prstGeom prst="round2SameRect">
            <a:avLst>
              <a:gd name="adj1" fmla="val 18901"/>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Round Same Side Corner Rectangle 79">
            <a:extLst>
              <a:ext uri="{FF2B5EF4-FFF2-40B4-BE49-F238E27FC236}">
                <a16:creationId xmlns:a16="http://schemas.microsoft.com/office/drawing/2014/main" id="{0AF11C32-640E-B546-8266-9FCEE4A43A93}"/>
              </a:ext>
            </a:extLst>
          </p:cNvPr>
          <p:cNvSpPr/>
          <p:nvPr/>
        </p:nvSpPr>
        <p:spPr>
          <a:xfrm rot="16200000">
            <a:off x="3077" y="3538806"/>
            <a:ext cx="1497449" cy="419470"/>
          </a:xfrm>
          <a:prstGeom prst="round2SameRect">
            <a:avLst>
              <a:gd name="adj1" fmla="val 27416"/>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ound Same Side Corner Rectangle 21">
            <a:extLst>
              <a:ext uri="{FF2B5EF4-FFF2-40B4-BE49-F238E27FC236}">
                <a16:creationId xmlns:a16="http://schemas.microsoft.com/office/drawing/2014/main" id="{781A14A1-122D-1B4C-808A-A6139584774B}"/>
              </a:ext>
            </a:extLst>
          </p:cNvPr>
          <p:cNvSpPr/>
          <p:nvPr/>
        </p:nvSpPr>
        <p:spPr>
          <a:xfrm rot="16200000">
            <a:off x="258518" y="2095452"/>
            <a:ext cx="986567" cy="419470"/>
          </a:xfrm>
          <a:prstGeom prst="round2SameRect">
            <a:avLst>
              <a:gd name="adj1" fmla="val 27416"/>
              <a:gd name="adj2" fmla="val 0"/>
            </a:avLst>
          </a:prstGeom>
          <a:solidFill>
            <a:srgbClr val="00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1352145" y="1085132"/>
            <a:ext cx="6439712" cy="558199"/>
            <a:chOff x="1802860" y="372422"/>
            <a:chExt cx="8586283" cy="744265"/>
          </a:xfrm>
        </p:grpSpPr>
        <p:sp>
          <p:nvSpPr>
            <p:cNvPr id="8" name="Rectangle 7">
              <a:extLst>
                <a:ext uri="{FF2B5EF4-FFF2-40B4-BE49-F238E27FC236}">
                  <a16:creationId xmlns:a16="http://schemas.microsoft.com/office/drawing/2014/main" id="{658A80AB-8E50-9B4A-9DE4-3589859BC307}"/>
                </a:ext>
              </a:extLst>
            </p:cNvPr>
            <p:cNvSpPr/>
            <p:nvPr/>
          </p:nvSpPr>
          <p:spPr>
            <a:xfrm>
              <a:off x="1802860" y="501134"/>
              <a:ext cx="8586283"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APPLICATION: </a:t>
              </a:r>
              <a:r>
                <a:rPr lang="en-US" sz="2400" b="1" dirty="0">
                  <a:solidFill>
                    <a:schemeClr val="tx1">
                      <a:lumMod val="85000"/>
                      <a:lumOff val="15000"/>
                    </a:schemeClr>
                  </a:solidFill>
                  <a:latin typeface="Lato" panose="020F0502020204030203" pitchFamily="34" charset="77"/>
                  <a:sym typeface="Calibri"/>
                </a:rPr>
                <a:t>PLAN BAY AREA</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3" name="Rectangle: Rounded Corners 32">
            <a:extLst>
              <a:ext uri="{FF2B5EF4-FFF2-40B4-BE49-F238E27FC236}">
                <a16:creationId xmlns:a16="http://schemas.microsoft.com/office/drawing/2014/main" id="{94639173-8B0C-46FA-95F0-FDFF2E964D0E}"/>
              </a:ext>
            </a:extLst>
          </p:cNvPr>
          <p:cNvSpPr/>
          <p:nvPr/>
        </p:nvSpPr>
        <p:spPr>
          <a:xfrm>
            <a:off x="495558" y="1763836"/>
            <a:ext cx="8166624" cy="1083629"/>
          </a:xfrm>
          <a:prstGeom prst="roundRect">
            <a:avLst>
              <a:gd name="adj" fmla="val 9685"/>
            </a:avLst>
          </a:prstGeom>
          <a:no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DC46165-F40A-4EC2-A609-59B2AF89222E}"/>
              </a:ext>
            </a:extLst>
          </p:cNvPr>
          <p:cNvSpPr/>
          <p:nvPr/>
        </p:nvSpPr>
        <p:spPr>
          <a:xfrm rot="16200000">
            <a:off x="343966" y="2181730"/>
            <a:ext cx="861134" cy="253916"/>
          </a:xfrm>
          <a:prstGeom prst="rect">
            <a:avLst/>
          </a:prstGeom>
          <a:noFill/>
          <a:ln>
            <a:noFill/>
          </a:ln>
        </p:spPr>
        <p:txBody>
          <a:bodyPr wrap="none">
            <a:spAutoFit/>
          </a:bodyPr>
          <a:lstStyle/>
          <a:p>
            <a:pPr algn="ctr"/>
            <a:r>
              <a:rPr lang="en-US" sz="1050" b="1" dirty="0">
                <a:solidFill>
                  <a:schemeClr val="bg1"/>
                </a:solidFill>
                <a:latin typeface="Lato Black" panose="020F0502020204030203" pitchFamily="34" charset="77"/>
              </a:rPr>
              <a:t>ECONOMY</a:t>
            </a:r>
          </a:p>
        </p:txBody>
      </p:sp>
      <p:sp>
        <p:nvSpPr>
          <p:cNvPr id="12" name="Rectangle 11">
            <a:extLst>
              <a:ext uri="{FF2B5EF4-FFF2-40B4-BE49-F238E27FC236}">
                <a16:creationId xmlns:a16="http://schemas.microsoft.com/office/drawing/2014/main" id="{7FE3EC0A-7575-433F-8FE2-9B0ABAAF14E9}"/>
              </a:ext>
            </a:extLst>
          </p:cNvPr>
          <p:cNvSpPr/>
          <p:nvPr/>
        </p:nvSpPr>
        <p:spPr>
          <a:xfrm>
            <a:off x="1404415" y="2454877"/>
            <a:ext cx="1205951" cy="219291"/>
          </a:xfrm>
          <a:prstGeom prst="rect">
            <a:avLst/>
          </a:prstGeom>
          <a:noFill/>
          <a:ln>
            <a:noFill/>
          </a:ln>
        </p:spPr>
        <p:txBody>
          <a:bodyPr wrap="square">
            <a:spAutoFit/>
          </a:bodyPr>
          <a:lstStyle/>
          <a:p>
            <a:pPr algn="ctr"/>
            <a:r>
              <a:rPr lang="en-US" sz="825" b="1" dirty="0">
                <a:latin typeface="Lato" panose="020F0502020204030203" pitchFamily="34" charset="0"/>
              </a:rPr>
              <a:t>Economic Vitality</a:t>
            </a:r>
          </a:p>
        </p:txBody>
      </p:sp>
      <p:sp>
        <p:nvSpPr>
          <p:cNvPr id="13" name="Rectangle 12">
            <a:extLst>
              <a:ext uri="{FF2B5EF4-FFF2-40B4-BE49-F238E27FC236}">
                <a16:creationId xmlns:a16="http://schemas.microsoft.com/office/drawing/2014/main" id="{AFDC1960-C260-40A3-B171-3A944C028826}"/>
              </a:ext>
            </a:extLst>
          </p:cNvPr>
          <p:cNvSpPr/>
          <p:nvPr/>
        </p:nvSpPr>
        <p:spPr>
          <a:xfrm>
            <a:off x="2972970" y="2125220"/>
            <a:ext cx="1488832" cy="577081"/>
          </a:xfrm>
          <a:prstGeom prst="rect">
            <a:avLst/>
          </a:prstGeom>
          <a:noFill/>
          <a:ln>
            <a:noFill/>
          </a:ln>
        </p:spPr>
        <p:txBody>
          <a:bodyPr wrap="square">
            <a:spAutoFit/>
          </a:bodyPr>
          <a:lstStyle/>
          <a:p>
            <a:r>
              <a:rPr lang="en-US" sz="1050" dirty="0">
                <a:latin typeface="Lato Light" panose="020F0302020204030203" pitchFamily="34" charset="77"/>
              </a:rPr>
              <a:t>Increase gross regional</a:t>
            </a:r>
          </a:p>
          <a:p>
            <a:r>
              <a:rPr lang="en-US" sz="1050" dirty="0">
                <a:latin typeface="Lato Light" panose="020F0302020204030203" pitchFamily="34" charset="77"/>
              </a:rPr>
              <a:t>product</a:t>
            </a:r>
          </a:p>
        </p:txBody>
      </p:sp>
      <p:sp>
        <p:nvSpPr>
          <p:cNvPr id="14" name="Rectangle 13">
            <a:extLst>
              <a:ext uri="{FF2B5EF4-FFF2-40B4-BE49-F238E27FC236}">
                <a16:creationId xmlns:a16="http://schemas.microsoft.com/office/drawing/2014/main" id="{6A69B7A9-65AC-4C2B-AA84-1C94CD52BCD1}"/>
              </a:ext>
            </a:extLst>
          </p:cNvPr>
          <p:cNvSpPr/>
          <p:nvPr/>
        </p:nvSpPr>
        <p:spPr>
          <a:xfrm>
            <a:off x="4931908" y="2387505"/>
            <a:ext cx="1295246" cy="346249"/>
          </a:xfrm>
          <a:prstGeom prst="rect">
            <a:avLst/>
          </a:prstGeom>
          <a:noFill/>
          <a:ln>
            <a:noFill/>
          </a:ln>
        </p:spPr>
        <p:txBody>
          <a:bodyPr wrap="square">
            <a:spAutoFit/>
          </a:bodyPr>
          <a:lstStyle/>
          <a:p>
            <a:pPr algn="ctr"/>
            <a:r>
              <a:rPr lang="en-US" sz="825" b="1" dirty="0">
                <a:latin typeface="Lato" panose="020F0502020204030203" pitchFamily="34" charset="0"/>
              </a:rPr>
              <a:t>Transportation System Effectiveness</a:t>
            </a:r>
          </a:p>
        </p:txBody>
      </p:sp>
      <p:sp>
        <p:nvSpPr>
          <p:cNvPr id="15" name="Rectangle 14">
            <a:extLst>
              <a:ext uri="{FF2B5EF4-FFF2-40B4-BE49-F238E27FC236}">
                <a16:creationId xmlns:a16="http://schemas.microsoft.com/office/drawing/2014/main" id="{1958578E-A5F5-4860-8729-3E3E85357452}"/>
              </a:ext>
            </a:extLst>
          </p:cNvPr>
          <p:cNvSpPr/>
          <p:nvPr/>
        </p:nvSpPr>
        <p:spPr>
          <a:xfrm>
            <a:off x="6411680" y="1964152"/>
            <a:ext cx="1989371" cy="738664"/>
          </a:xfrm>
          <a:prstGeom prst="rect">
            <a:avLst/>
          </a:prstGeom>
          <a:noFill/>
          <a:ln>
            <a:noFill/>
          </a:ln>
        </p:spPr>
        <p:txBody>
          <a:bodyPr wrap="square">
            <a:spAutoFit/>
          </a:bodyPr>
          <a:lstStyle/>
          <a:p>
            <a:r>
              <a:rPr lang="en-US" sz="1050" dirty="0">
                <a:latin typeface="Lato Light" panose="020F0302020204030203" pitchFamily="34" charset="77"/>
              </a:rPr>
              <a:t>Increase non-auto mode share</a:t>
            </a:r>
          </a:p>
          <a:p>
            <a:r>
              <a:rPr lang="en-US" sz="1050" dirty="0">
                <a:latin typeface="Lato Light" panose="020F0302020204030203" pitchFamily="34" charset="77"/>
              </a:rPr>
              <a:t>Reduce VMT per capita</a:t>
            </a:r>
          </a:p>
          <a:p>
            <a:r>
              <a:rPr lang="en-US" sz="1050" dirty="0">
                <a:latin typeface="Lato Light" panose="020F0302020204030203" pitchFamily="34" charset="77"/>
              </a:rPr>
              <a:t>Maintain the transportation system</a:t>
            </a:r>
          </a:p>
        </p:txBody>
      </p:sp>
      <p:sp>
        <p:nvSpPr>
          <p:cNvPr id="34" name="Rectangle: Rounded Corners 33">
            <a:extLst>
              <a:ext uri="{FF2B5EF4-FFF2-40B4-BE49-F238E27FC236}">
                <a16:creationId xmlns:a16="http://schemas.microsoft.com/office/drawing/2014/main" id="{BEF65E88-70DF-4853-8D01-66266CC7D5DA}"/>
              </a:ext>
            </a:extLst>
          </p:cNvPr>
          <p:cNvSpPr/>
          <p:nvPr/>
        </p:nvSpPr>
        <p:spPr>
          <a:xfrm>
            <a:off x="495558" y="2939836"/>
            <a:ext cx="8166624" cy="1617254"/>
          </a:xfrm>
          <a:prstGeom prst="roundRect">
            <a:avLst>
              <a:gd name="adj" fmla="val 9685"/>
            </a:avLst>
          </a:prstGeom>
          <a:no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FCC73489-EAD1-4401-9141-2804D2C5BCC1}"/>
              </a:ext>
            </a:extLst>
          </p:cNvPr>
          <p:cNvSpPr/>
          <p:nvPr/>
        </p:nvSpPr>
        <p:spPr>
          <a:xfrm>
            <a:off x="1404415" y="3479704"/>
            <a:ext cx="1205951" cy="219291"/>
          </a:xfrm>
          <a:prstGeom prst="rect">
            <a:avLst/>
          </a:prstGeom>
        </p:spPr>
        <p:txBody>
          <a:bodyPr wrap="square">
            <a:spAutoFit/>
          </a:bodyPr>
          <a:lstStyle/>
          <a:p>
            <a:pPr algn="ctr"/>
            <a:r>
              <a:rPr lang="en-US" sz="825" b="1" dirty="0">
                <a:latin typeface="Lato" panose="020F0502020204030203" pitchFamily="34" charset="0"/>
              </a:rPr>
              <a:t>Climate Protection</a:t>
            </a:r>
          </a:p>
        </p:txBody>
      </p:sp>
      <p:sp>
        <p:nvSpPr>
          <p:cNvPr id="17" name="Rectangle 16">
            <a:extLst>
              <a:ext uri="{FF2B5EF4-FFF2-40B4-BE49-F238E27FC236}">
                <a16:creationId xmlns:a16="http://schemas.microsoft.com/office/drawing/2014/main" id="{8CAA20AF-6BC0-4A03-8CB6-D19567E0519A}"/>
              </a:ext>
            </a:extLst>
          </p:cNvPr>
          <p:cNvSpPr/>
          <p:nvPr/>
        </p:nvSpPr>
        <p:spPr>
          <a:xfrm>
            <a:off x="2972971" y="3139560"/>
            <a:ext cx="1873922" cy="738664"/>
          </a:xfrm>
          <a:prstGeom prst="rect">
            <a:avLst/>
          </a:prstGeom>
        </p:spPr>
        <p:txBody>
          <a:bodyPr wrap="square">
            <a:spAutoFit/>
          </a:bodyPr>
          <a:lstStyle/>
          <a:p>
            <a:r>
              <a:rPr lang="en-US" sz="1050" dirty="0">
                <a:latin typeface="Lato Light" panose="020F0302020204030203" pitchFamily="34" charset="77"/>
              </a:rPr>
              <a:t>Reduce per-capita greenhouse gas emissions from cars and light-duty trucks</a:t>
            </a:r>
          </a:p>
        </p:txBody>
      </p:sp>
      <p:sp>
        <p:nvSpPr>
          <p:cNvPr id="18" name="Rectangle 17">
            <a:extLst>
              <a:ext uri="{FF2B5EF4-FFF2-40B4-BE49-F238E27FC236}">
                <a16:creationId xmlns:a16="http://schemas.microsoft.com/office/drawing/2014/main" id="{F9202C88-E61A-4FA5-9F1B-4B53A65478D9}"/>
              </a:ext>
            </a:extLst>
          </p:cNvPr>
          <p:cNvSpPr/>
          <p:nvPr/>
        </p:nvSpPr>
        <p:spPr>
          <a:xfrm>
            <a:off x="5095112" y="3757719"/>
            <a:ext cx="968837" cy="473206"/>
          </a:xfrm>
          <a:prstGeom prst="rect">
            <a:avLst/>
          </a:prstGeom>
        </p:spPr>
        <p:txBody>
          <a:bodyPr wrap="square">
            <a:spAutoFit/>
          </a:bodyPr>
          <a:lstStyle/>
          <a:p>
            <a:pPr algn="ctr"/>
            <a:r>
              <a:rPr lang="en-US" sz="825" b="1" dirty="0">
                <a:latin typeface="Lato" panose="020F0502020204030203" pitchFamily="34" charset="0"/>
              </a:rPr>
              <a:t>Healthy And Safe Communities</a:t>
            </a:r>
          </a:p>
        </p:txBody>
      </p:sp>
      <p:sp>
        <p:nvSpPr>
          <p:cNvPr id="19" name="Rectangle 18">
            <a:extLst>
              <a:ext uri="{FF2B5EF4-FFF2-40B4-BE49-F238E27FC236}">
                <a16:creationId xmlns:a16="http://schemas.microsoft.com/office/drawing/2014/main" id="{6E710936-A6F7-4B1A-AE5C-0E71F3641770}"/>
              </a:ext>
            </a:extLst>
          </p:cNvPr>
          <p:cNvSpPr/>
          <p:nvPr/>
        </p:nvSpPr>
        <p:spPr>
          <a:xfrm>
            <a:off x="6411679" y="3163140"/>
            <a:ext cx="1875071" cy="1223412"/>
          </a:xfrm>
          <a:prstGeom prst="rect">
            <a:avLst/>
          </a:prstGeom>
        </p:spPr>
        <p:txBody>
          <a:bodyPr wrap="square">
            <a:spAutoFit/>
          </a:bodyPr>
          <a:lstStyle/>
          <a:p>
            <a:r>
              <a:rPr lang="en-US" sz="1050" dirty="0">
                <a:latin typeface="Lato Light" panose="020F0302020204030203" pitchFamily="34" charset="77"/>
              </a:rPr>
              <a:t>Reduce premature deaths from exposure to particulate emissions</a:t>
            </a:r>
          </a:p>
          <a:p>
            <a:r>
              <a:rPr lang="en-US" sz="1050" dirty="0">
                <a:latin typeface="Lato Light" panose="020F0302020204030203" pitchFamily="34" charset="77"/>
              </a:rPr>
              <a:t>Reduce injuries and fatalities from collisions</a:t>
            </a:r>
          </a:p>
          <a:p>
            <a:r>
              <a:rPr lang="en-US" sz="1050" dirty="0">
                <a:latin typeface="Lato Light" panose="020F0302020204030203" pitchFamily="34" charset="77"/>
              </a:rPr>
              <a:t>Increase average daily time spent walking or biking</a:t>
            </a:r>
          </a:p>
        </p:txBody>
      </p:sp>
      <p:sp>
        <p:nvSpPr>
          <p:cNvPr id="20" name="Rectangle 19">
            <a:extLst>
              <a:ext uri="{FF2B5EF4-FFF2-40B4-BE49-F238E27FC236}">
                <a16:creationId xmlns:a16="http://schemas.microsoft.com/office/drawing/2014/main" id="{978FD0FD-41FE-4FE5-8140-AD776542139B}"/>
              </a:ext>
            </a:extLst>
          </p:cNvPr>
          <p:cNvSpPr/>
          <p:nvPr/>
        </p:nvSpPr>
        <p:spPr>
          <a:xfrm>
            <a:off x="1274139" y="4178046"/>
            <a:ext cx="1466505" cy="346249"/>
          </a:xfrm>
          <a:prstGeom prst="rect">
            <a:avLst/>
          </a:prstGeom>
          <a:noFill/>
        </p:spPr>
        <p:txBody>
          <a:bodyPr wrap="square">
            <a:spAutoFit/>
          </a:bodyPr>
          <a:lstStyle/>
          <a:p>
            <a:pPr algn="ctr"/>
            <a:r>
              <a:rPr lang="en-US" sz="825" b="1" dirty="0">
                <a:latin typeface="Lato" panose="020F0502020204030203" pitchFamily="34" charset="0"/>
              </a:rPr>
              <a:t>Open Space And Agricultural Preservation</a:t>
            </a:r>
          </a:p>
        </p:txBody>
      </p:sp>
      <p:sp>
        <p:nvSpPr>
          <p:cNvPr id="21" name="Rectangle 20">
            <a:extLst>
              <a:ext uri="{FF2B5EF4-FFF2-40B4-BE49-F238E27FC236}">
                <a16:creationId xmlns:a16="http://schemas.microsoft.com/office/drawing/2014/main" id="{01944853-CBF2-4C39-AA9A-158472BFD9BC}"/>
              </a:ext>
            </a:extLst>
          </p:cNvPr>
          <p:cNvSpPr/>
          <p:nvPr/>
        </p:nvSpPr>
        <p:spPr>
          <a:xfrm>
            <a:off x="2972971" y="3823506"/>
            <a:ext cx="1747898" cy="577081"/>
          </a:xfrm>
          <a:prstGeom prst="rect">
            <a:avLst/>
          </a:prstGeom>
        </p:spPr>
        <p:txBody>
          <a:bodyPr wrap="square">
            <a:spAutoFit/>
          </a:bodyPr>
          <a:lstStyle/>
          <a:p>
            <a:r>
              <a:rPr lang="en-US" sz="1050" dirty="0">
                <a:latin typeface="Lato Light" panose="020F0302020204030203" pitchFamily="34" charset="77"/>
              </a:rPr>
              <a:t>Direct all non-agricultural development with the urban footprint</a:t>
            </a:r>
          </a:p>
        </p:txBody>
      </p:sp>
      <p:sp>
        <p:nvSpPr>
          <p:cNvPr id="30" name="Rectangle 29">
            <a:extLst>
              <a:ext uri="{FF2B5EF4-FFF2-40B4-BE49-F238E27FC236}">
                <a16:creationId xmlns:a16="http://schemas.microsoft.com/office/drawing/2014/main" id="{1B6DEAE0-CFC2-460A-83F9-C3F13E69DDF1}"/>
              </a:ext>
            </a:extLst>
          </p:cNvPr>
          <p:cNvSpPr/>
          <p:nvPr/>
        </p:nvSpPr>
        <p:spPr>
          <a:xfrm rot="16200000">
            <a:off x="186070" y="3619947"/>
            <a:ext cx="1176925" cy="253916"/>
          </a:xfrm>
          <a:prstGeom prst="rect">
            <a:avLst/>
          </a:prstGeom>
          <a:noFill/>
        </p:spPr>
        <p:txBody>
          <a:bodyPr wrap="none">
            <a:spAutoFit/>
          </a:bodyPr>
          <a:lstStyle/>
          <a:p>
            <a:pPr algn="ctr"/>
            <a:r>
              <a:rPr lang="en-US" sz="1050" b="1" dirty="0">
                <a:solidFill>
                  <a:schemeClr val="bg1"/>
                </a:solidFill>
                <a:latin typeface="Lato Black" panose="020F0502020204030203" pitchFamily="34" charset="77"/>
              </a:rPr>
              <a:t>ENVIRONMENT</a:t>
            </a:r>
          </a:p>
        </p:txBody>
      </p:sp>
      <p:sp>
        <p:nvSpPr>
          <p:cNvPr id="36" name="Rectangle: Rounded Corners 35">
            <a:extLst>
              <a:ext uri="{FF2B5EF4-FFF2-40B4-BE49-F238E27FC236}">
                <a16:creationId xmlns:a16="http://schemas.microsoft.com/office/drawing/2014/main" id="{313536C6-E5E4-49B2-B85F-8F5C360FA49D}"/>
              </a:ext>
            </a:extLst>
          </p:cNvPr>
          <p:cNvSpPr/>
          <p:nvPr/>
        </p:nvSpPr>
        <p:spPr>
          <a:xfrm>
            <a:off x="495558" y="4665177"/>
            <a:ext cx="8166624" cy="1010747"/>
          </a:xfrm>
          <a:prstGeom prst="roundRect">
            <a:avLst>
              <a:gd name="adj" fmla="val 9685"/>
            </a:avLst>
          </a:prstGeom>
          <a:no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ED8AF171-1FEE-40FC-8626-3592277104FB}"/>
              </a:ext>
            </a:extLst>
          </p:cNvPr>
          <p:cNvSpPr/>
          <p:nvPr/>
        </p:nvSpPr>
        <p:spPr>
          <a:xfrm>
            <a:off x="1404415" y="5296615"/>
            <a:ext cx="1205951" cy="219291"/>
          </a:xfrm>
          <a:prstGeom prst="rect">
            <a:avLst/>
          </a:prstGeom>
          <a:noFill/>
          <a:ln>
            <a:noFill/>
          </a:ln>
        </p:spPr>
        <p:txBody>
          <a:bodyPr wrap="square">
            <a:spAutoFit/>
          </a:bodyPr>
          <a:lstStyle/>
          <a:p>
            <a:pPr algn="ctr"/>
            <a:r>
              <a:rPr lang="en-US" sz="825" b="1" dirty="0">
                <a:latin typeface="Lato" panose="020F0502020204030203" pitchFamily="34" charset="0"/>
              </a:rPr>
              <a:t>Adequate Housing</a:t>
            </a:r>
          </a:p>
        </p:txBody>
      </p:sp>
      <p:sp>
        <p:nvSpPr>
          <p:cNvPr id="25" name="Rectangle 24">
            <a:extLst>
              <a:ext uri="{FF2B5EF4-FFF2-40B4-BE49-F238E27FC236}">
                <a16:creationId xmlns:a16="http://schemas.microsoft.com/office/drawing/2014/main" id="{E9513827-318F-4382-95D6-BCE4098B2D83}"/>
              </a:ext>
            </a:extLst>
          </p:cNvPr>
          <p:cNvSpPr/>
          <p:nvPr/>
        </p:nvSpPr>
        <p:spPr>
          <a:xfrm>
            <a:off x="2972971" y="4998403"/>
            <a:ext cx="1747898" cy="415498"/>
          </a:xfrm>
          <a:prstGeom prst="rect">
            <a:avLst/>
          </a:prstGeom>
          <a:noFill/>
          <a:ln>
            <a:noFill/>
          </a:ln>
        </p:spPr>
        <p:txBody>
          <a:bodyPr wrap="square">
            <a:spAutoFit/>
          </a:bodyPr>
          <a:lstStyle/>
          <a:p>
            <a:r>
              <a:rPr lang="en-US" sz="1050" dirty="0">
                <a:latin typeface="Lato Light" panose="020F0302020204030203" pitchFamily="34" charset="77"/>
              </a:rPr>
              <a:t>House all of the region’s projected housing growth</a:t>
            </a:r>
          </a:p>
        </p:txBody>
      </p:sp>
      <p:sp>
        <p:nvSpPr>
          <p:cNvPr id="26" name="Rectangle 25">
            <a:extLst>
              <a:ext uri="{FF2B5EF4-FFF2-40B4-BE49-F238E27FC236}">
                <a16:creationId xmlns:a16="http://schemas.microsoft.com/office/drawing/2014/main" id="{9AC802BB-A4E5-4F65-9E6E-E02CC6A51FB7}"/>
              </a:ext>
            </a:extLst>
          </p:cNvPr>
          <p:cNvSpPr/>
          <p:nvPr/>
        </p:nvSpPr>
        <p:spPr>
          <a:xfrm>
            <a:off x="5095112" y="5296615"/>
            <a:ext cx="968837" cy="346249"/>
          </a:xfrm>
          <a:prstGeom prst="rect">
            <a:avLst/>
          </a:prstGeom>
          <a:noFill/>
          <a:ln>
            <a:noFill/>
          </a:ln>
        </p:spPr>
        <p:txBody>
          <a:bodyPr wrap="square">
            <a:spAutoFit/>
          </a:bodyPr>
          <a:lstStyle/>
          <a:p>
            <a:pPr algn="ctr"/>
            <a:r>
              <a:rPr lang="en-US" sz="825" b="1" dirty="0">
                <a:latin typeface="Lato" panose="020F0502020204030203" pitchFamily="34" charset="0"/>
              </a:rPr>
              <a:t>Equitable Access</a:t>
            </a:r>
          </a:p>
        </p:txBody>
      </p:sp>
      <p:sp>
        <p:nvSpPr>
          <p:cNvPr id="27" name="Rectangle 26">
            <a:extLst>
              <a:ext uri="{FF2B5EF4-FFF2-40B4-BE49-F238E27FC236}">
                <a16:creationId xmlns:a16="http://schemas.microsoft.com/office/drawing/2014/main" id="{C6BF9664-57E1-4298-8188-A45D6C83BF2B}"/>
              </a:ext>
            </a:extLst>
          </p:cNvPr>
          <p:cNvSpPr/>
          <p:nvPr/>
        </p:nvSpPr>
        <p:spPr>
          <a:xfrm>
            <a:off x="6411680" y="4816218"/>
            <a:ext cx="1747898" cy="738664"/>
          </a:xfrm>
          <a:prstGeom prst="rect">
            <a:avLst/>
          </a:prstGeom>
          <a:noFill/>
          <a:ln>
            <a:noFill/>
          </a:ln>
        </p:spPr>
        <p:txBody>
          <a:bodyPr wrap="square">
            <a:spAutoFit/>
          </a:bodyPr>
          <a:lstStyle/>
          <a:p>
            <a:r>
              <a:rPr lang="en-US" sz="1050" dirty="0">
                <a:latin typeface="Lato Light" panose="020F0302020204030203" pitchFamily="34" charset="77"/>
              </a:rPr>
              <a:t>Decrease housing and transportation costs as a share of low-income household budgets</a:t>
            </a:r>
          </a:p>
        </p:txBody>
      </p:sp>
      <p:sp>
        <p:nvSpPr>
          <p:cNvPr id="31" name="Rectangle 30">
            <a:extLst>
              <a:ext uri="{FF2B5EF4-FFF2-40B4-BE49-F238E27FC236}">
                <a16:creationId xmlns:a16="http://schemas.microsoft.com/office/drawing/2014/main" id="{CAD19F6C-B323-40B8-9F9B-6DA30CB57791}"/>
              </a:ext>
            </a:extLst>
          </p:cNvPr>
          <p:cNvSpPr/>
          <p:nvPr/>
        </p:nvSpPr>
        <p:spPr>
          <a:xfrm rot="16200000">
            <a:off x="444154" y="5073879"/>
            <a:ext cx="660758" cy="253916"/>
          </a:xfrm>
          <a:prstGeom prst="rect">
            <a:avLst/>
          </a:prstGeom>
          <a:noFill/>
          <a:ln>
            <a:noFill/>
          </a:ln>
        </p:spPr>
        <p:txBody>
          <a:bodyPr wrap="none">
            <a:spAutoFit/>
          </a:bodyPr>
          <a:lstStyle/>
          <a:p>
            <a:pPr algn="ctr"/>
            <a:r>
              <a:rPr lang="en-US" sz="1050" b="1" dirty="0">
                <a:solidFill>
                  <a:schemeClr val="bg1"/>
                </a:solidFill>
                <a:latin typeface="Lato Black" panose="020F0502020204030203" pitchFamily="34" charset="77"/>
              </a:rPr>
              <a:t>EQUITY</a:t>
            </a:r>
          </a:p>
        </p:txBody>
      </p:sp>
      <p:sp>
        <p:nvSpPr>
          <p:cNvPr id="42" name="Globe">
            <a:extLst>
              <a:ext uri="{FF2B5EF4-FFF2-40B4-BE49-F238E27FC236}">
                <a16:creationId xmlns:a16="http://schemas.microsoft.com/office/drawing/2014/main" id="{BA111CC2-E88C-4744-89B9-D5E30D526FDA}"/>
              </a:ext>
            </a:extLst>
          </p:cNvPr>
          <p:cNvSpPr>
            <a:spLocks/>
          </p:cNvSpPr>
          <p:nvPr/>
        </p:nvSpPr>
        <p:spPr bwMode="auto">
          <a:xfrm>
            <a:off x="1816687" y="3062177"/>
            <a:ext cx="381408" cy="374468"/>
          </a:xfrm>
          <a:custGeom>
            <a:avLst/>
            <a:gdLst>
              <a:gd name="T0" fmla="*/ 1306 w 1440"/>
              <a:gd name="T1" fmla="*/ 515 h 1414"/>
              <a:gd name="T2" fmla="*/ 1273 w 1440"/>
              <a:gd name="T3" fmla="*/ 490 h 1414"/>
              <a:gd name="T4" fmla="*/ 1397 w 1440"/>
              <a:gd name="T5" fmla="*/ 595 h 1414"/>
              <a:gd name="T6" fmla="*/ 1305 w 1440"/>
              <a:gd name="T7" fmla="*/ 766 h 1414"/>
              <a:gd name="T8" fmla="*/ 1239 w 1440"/>
              <a:gd name="T9" fmla="*/ 959 h 1414"/>
              <a:gd name="T10" fmla="*/ 1114 w 1440"/>
              <a:gd name="T11" fmla="*/ 962 h 1414"/>
              <a:gd name="T12" fmla="*/ 1084 w 1440"/>
              <a:gd name="T13" fmla="*/ 752 h 1414"/>
              <a:gd name="T14" fmla="*/ 981 w 1440"/>
              <a:gd name="T15" fmla="*/ 651 h 1414"/>
              <a:gd name="T16" fmla="*/ 854 w 1440"/>
              <a:gd name="T17" fmla="*/ 569 h 1414"/>
              <a:gd name="T18" fmla="*/ 913 w 1440"/>
              <a:gd name="T19" fmla="*/ 399 h 1414"/>
              <a:gd name="T20" fmla="*/ 1074 w 1440"/>
              <a:gd name="T21" fmla="*/ 372 h 1414"/>
              <a:gd name="T22" fmla="*/ 1222 w 1440"/>
              <a:gd name="T23" fmla="*/ 414 h 1414"/>
              <a:gd name="T24" fmla="*/ 1185 w 1440"/>
              <a:gd name="T25" fmla="*/ 350 h 1414"/>
              <a:gd name="T26" fmla="*/ 1172 w 1440"/>
              <a:gd name="T27" fmla="*/ 351 h 1414"/>
              <a:gd name="T28" fmla="*/ 1096 w 1440"/>
              <a:gd name="T29" fmla="*/ 312 h 1414"/>
              <a:gd name="T30" fmla="*/ 1060 w 1440"/>
              <a:gd name="T31" fmla="*/ 295 h 1414"/>
              <a:gd name="T32" fmla="*/ 936 w 1440"/>
              <a:gd name="T33" fmla="*/ 356 h 1414"/>
              <a:gd name="T34" fmla="*/ 966 w 1440"/>
              <a:gd name="T35" fmla="*/ 262 h 1414"/>
              <a:gd name="T36" fmla="*/ 1051 w 1440"/>
              <a:gd name="T37" fmla="*/ 208 h 1414"/>
              <a:gd name="T38" fmla="*/ 1133 w 1440"/>
              <a:gd name="T39" fmla="*/ 188 h 1414"/>
              <a:gd name="T40" fmla="*/ 1123 w 1440"/>
              <a:gd name="T41" fmla="*/ 122 h 1414"/>
              <a:gd name="T42" fmla="*/ 1062 w 1440"/>
              <a:gd name="T43" fmla="*/ 162 h 1414"/>
              <a:gd name="T44" fmla="*/ 1075 w 1440"/>
              <a:gd name="T45" fmla="*/ 90 h 1414"/>
              <a:gd name="T46" fmla="*/ 844 w 1440"/>
              <a:gd name="T47" fmla="*/ 69 h 1414"/>
              <a:gd name="T48" fmla="*/ 740 w 1440"/>
              <a:gd name="T49" fmla="*/ 127 h 1414"/>
              <a:gd name="T50" fmla="*/ 686 w 1440"/>
              <a:gd name="T51" fmla="*/ 72 h 1414"/>
              <a:gd name="T52" fmla="*/ 634 w 1440"/>
              <a:gd name="T53" fmla="*/ 23 h 1414"/>
              <a:gd name="T54" fmla="*/ 562 w 1440"/>
              <a:gd name="T55" fmla="*/ 41 h 1414"/>
              <a:gd name="T56" fmla="*/ 397 w 1440"/>
              <a:gd name="T57" fmla="*/ 79 h 1414"/>
              <a:gd name="T58" fmla="*/ 440 w 1440"/>
              <a:gd name="T59" fmla="*/ 71 h 1414"/>
              <a:gd name="T60" fmla="*/ 516 w 1440"/>
              <a:gd name="T61" fmla="*/ 87 h 1414"/>
              <a:gd name="T62" fmla="*/ 414 w 1440"/>
              <a:gd name="T63" fmla="*/ 129 h 1414"/>
              <a:gd name="T64" fmla="*/ 443 w 1440"/>
              <a:gd name="T65" fmla="*/ 229 h 1414"/>
              <a:gd name="T66" fmla="*/ 544 w 1440"/>
              <a:gd name="T67" fmla="*/ 156 h 1414"/>
              <a:gd name="T68" fmla="*/ 577 w 1440"/>
              <a:gd name="T69" fmla="*/ 241 h 1414"/>
              <a:gd name="T70" fmla="*/ 554 w 1440"/>
              <a:gd name="T71" fmla="*/ 281 h 1414"/>
              <a:gd name="T72" fmla="*/ 478 w 1440"/>
              <a:gd name="T73" fmla="*/ 321 h 1414"/>
              <a:gd name="T74" fmla="*/ 389 w 1440"/>
              <a:gd name="T75" fmla="*/ 394 h 1414"/>
              <a:gd name="T76" fmla="*/ 302 w 1440"/>
              <a:gd name="T77" fmla="*/ 422 h 1414"/>
              <a:gd name="T78" fmla="*/ 230 w 1440"/>
              <a:gd name="T79" fmla="*/ 524 h 1414"/>
              <a:gd name="T80" fmla="*/ 297 w 1440"/>
              <a:gd name="T81" fmla="*/ 553 h 1414"/>
              <a:gd name="T82" fmla="*/ 417 w 1440"/>
              <a:gd name="T83" fmla="*/ 588 h 1414"/>
              <a:gd name="T84" fmla="*/ 532 w 1440"/>
              <a:gd name="T85" fmla="*/ 641 h 1414"/>
              <a:gd name="T86" fmla="*/ 597 w 1440"/>
              <a:gd name="T87" fmla="*/ 717 h 1414"/>
              <a:gd name="T88" fmla="*/ 687 w 1440"/>
              <a:gd name="T89" fmla="*/ 817 h 1414"/>
              <a:gd name="T90" fmla="*/ 592 w 1440"/>
              <a:gd name="T91" fmla="*/ 996 h 1414"/>
              <a:gd name="T92" fmla="*/ 520 w 1440"/>
              <a:gd name="T93" fmla="*/ 1089 h 1414"/>
              <a:gd name="T94" fmla="*/ 505 w 1440"/>
              <a:gd name="T95" fmla="*/ 1193 h 1414"/>
              <a:gd name="T96" fmla="*/ 461 w 1440"/>
              <a:gd name="T97" fmla="*/ 1106 h 1414"/>
              <a:gd name="T98" fmla="*/ 437 w 1440"/>
              <a:gd name="T99" fmla="*/ 909 h 1414"/>
              <a:gd name="T100" fmla="*/ 336 w 1440"/>
              <a:gd name="T101" fmla="*/ 712 h 1414"/>
              <a:gd name="T102" fmla="*/ 304 w 1440"/>
              <a:gd name="T103" fmla="*/ 598 h 1414"/>
              <a:gd name="T104" fmla="*/ 157 w 1440"/>
              <a:gd name="T105" fmla="*/ 522 h 1414"/>
              <a:gd name="T106" fmla="*/ 118 w 1440"/>
              <a:gd name="T107" fmla="*/ 454 h 1414"/>
              <a:gd name="T108" fmla="*/ 92 w 1440"/>
              <a:gd name="T109" fmla="*/ 396 h 1414"/>
              <a:gd name="T110" fmla="*/ 473 w 1440"/>
              <a:gd name="T111" fmla="*/ 1349 h 1414"/>
              <a:gd name="T112" fmla="*/ 604 w 1440"/>
              <a:gd name="T113" fmla="*/ 1331 h 1414"/>
              <a:gd name="T114" fmla="*/ 612 w 1440"/>
              <a:gd name="T115" fmla="*/ 1310 h 1414"/>
              <a:gd name="T116" fmla="*/ 592 w 1440"/>
              <a:gd name="T117" fmla="*/ 1370 h 1414"/>
              <a:gd name="T118" fmla="*/ 624 w 1440"/>
              <a:gd name="T119" fmla="*/ 1399 h 1414"/>
              <a:gd name="T120" fmla="*/ 804 w 1440"/>
              <a:gd name="T121" fmla="*/ 1383 h 1414"/>
              <a:gd name="T122" fmla="*/ 936 w 1440"/>
              <a:gd name="T123" fmla="*/ 1336 h 1414"/>
              <a:gd name="T124" fmla="*/ 1434 w 1440"/>
              <a:gd name="T125" fmla="*/ 622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1414">
                <a:moveTo>
                  <a:pt x="1434" y="622"/>
                </a:moveTo>
                <a:cubicBezTo>
                  <a:pt x="1430" y="596"/>
                  <a:pt x="1426" y="571"/>
                  <a:pt x="1420" y="546"/>
                </a:cubicBezTo>
                <a:cubicBezTo>
                  <a:pt x="1419" y="546"/>
                  <a:pt x="1418" y="546"/>
                  <a:pt x="1418" y="546"/>
                </a:cubicBezTo>
                <a:cubicBezTo>
                  <a:pt x="1416" y="546"/>
                  <a:pt x="1415" y="547"/>
                  <a:pt x="1413" y="547"/>
                </a:cubicBezTo>
                <a:cubicBezTo>
                  <a:pt x="1413" y="547"/>
                  <a:pt x="1413" y="547"/>
                  <a:pt x="1412" y="547"/>
                </a:cubicBezTo>
                <a:cubicBezTo>
                  <a:pt x="1411" y="547"/>
                  <a:pt x="1411" y="547"/>
                  <a:pt x="1411" y="547"/>
                </a:cubicBezTo>
                <a:cubicBezTo>
                  <a:pt x="1411" y="547"/>
                  <a:pt x="1410" y="548"/>
                  <a:pt x="1410" y="548"/>
                </a:cubicBezTo>
                <a:cubicBezTo>
                  <a:pt x="1409" y="548"/>
                  <a:pt x="1410" y="549"/>
                  <a:pt x="1409" y="549"/>
                </a:cubicBezTo>
                <a:cubicBezTo>
                  <a:pt x="1408" y="550"/>
                  <a:pt x="1407" y="550"/>
                  <a:pt x="1406" y="551"/>
                </a:cubicBezTo>
                <a:cubicBezTo>
                  <a:pt x="1405" y="553"/>
                  <a:pt x="1406" y="554"/>
                  <a:pt x="1406" y="556"/>
                </a:cubicBezTo>
                <a:cubicBezTo>
                  <a:pt x="1406" y="557"/>
                  <a:pt x="1406" y="558"/>
                  <a:pt x="1406" y="559"/>
                </a:cubicBezTo>
                <a:cubicBezTo>
                  <a:pt x="1405" y="560"/>
                  <a:pt x="1404" y="559"/>
                  <a:pt x="1403" y="560"/>
                </a:cubicBezTo>
                <a:cubicBezTo>
                  <a:pt x="1401" y="561"/>
                  <a:pt x="1400" y="561"/>
                  <a:pt x="1398" y="562"/>
                </a:cubicBezTo>
                <a:cubicBezTo>
                  <a:pt x="1397" y="563"/>
                  <a:pt x="1396" y="562"/>
                  <a:pt x="1394" y="563"/>
                </a:cubicBezTo>
                <a:cubicBezTo>
                  <a:pt x="1392" y="564"/>
                  <a:pt x="1390" y="564"/>
                  <a:pt x="1389" y="565"/>
                </a:cubicBezTo>
                <a:cubicBezTo>
                  <a:pt x="1387" y="566"/>
                  <a:pt x="1387" y="566"/>
                  <a:pt x="1385" y="566"/>
                </a:cubicBezTo>
                <a:cubicBezTo>
                  <a:pt x="1384" y="567"/>
                  <a:pt x="1384" y="567"/>
                  <a:pt x="1382" y="568"/>
                </a:cubicBezTo>
                <a:cubicBezTo>
                  <a:pt x="1381" y="569"/>
                  <a:pt x="1381" y="570"/>
                  <a:pt x="1380" y="571"/>
                </a:cubicBezTo>
                <a:cubicBezTo>
                  <a:pt x="1379" y="572"/>
                  <a:pt x="1378" y="572"/>
                  <a:pt x="1377" y="573"/>
                </a:cubicBezTo>
                <a:cubicBezTo>
                  <a:pt x="1376" y="573"/>
                  <a:pt x="1375" y="574"/>
                  <a:pt x="1374" y="574"/>
                </a:cubicBezTo>
                <a:cubicBezTo>
                  <a:pt x="1373" y="573"/>
                  <a:pt x="1373" y="572"/>
                  <a:pt x="1373" y="572"/>
                </a:cubicBezTo>
                <a:cubicBezTo>
                  <a:pt x="1371" y="571"/>
                  <a:pt x="1371" y="574"/>
                  <a:pt x="1369" y="575"/>
                </a:cubicBezTo>
                <a:cubicBezTo>
                  <a:pt x="1368" y="576"/>
                  <a:pt x="1366" y="575"/>
                  <a:pt x="1364" y="576"/>
                </a:cubicBezTo>
                <a:cubicBezTo>
                  <a:pt x="1363" y="576"/>
                  <a:pt x="1363" y="577"/>
                  <a:pt x="1362" y="577"/>
                </a:cubicBezTo>
                <a:cubicBezTo>
                  <a:pt x="1360" y="577"/>
                  <a:pt x="1359" y="577"/>
                  <a:pt x="1358" y="578"/>
                </a:cubicBezTo>
                <a:cubicBezTo>
                  <a:pt x="1356" y="578"/>
                  <a:pt x="1356" y="579"/>
                  <a:pt x="1354" y="579"/>
                </a:cubicBezTo>
                <a:cubicBezTo>
                  <a:pt x="1353" y="580"/>
                  <a:pt x="1352" y="580"/>
                  <a:pt x="1350" y="581"/>
                </a:cubicBezTo>
                <a:cubicBezTo>
                  <a:pt x="1348" y="582"/>
                  <a:pt x="1348" y="583"/>
                  <a:pt x="1346" y="583"/>
                </a:cubicBezTo>
                <a:cubicBezTo>
                  <a:pt x="1344" y="584"/>
                  <a:pt x="1342" y="584"/>
                  <a:pt x="1340" y="583"/>
                </a:cubicBezTo>
                <a:cubicBezTo>
                  <a:pt x="1339" y="583"/>
                  <a:pt x="1338" y="583"/>
                  <a:pt x="1337" y="582"/>
                </a:cubicBezTo>
                <a:cubicBezTo>
                  <a:pt x="1336" y="582"/>
                  <a:pt x="1336" y="581"/>
                  <a:pt x="1335" y="580"/>
                </a:cubicBezTo>
                <a:cubicBezTo>
                  <a:pt x="1334" y="579"/>
                  <a:pt x="1336" y="578"/>
                  <a:pt x="1336" y="576"/>
                </a:cubicBezTo>
                <a:cubicBezTo>
                  <a:pt x="1336" y="574"/>
                  <a:pt x="1334" y="573"/>
                  <a:pt x="1334" y="572"/>
                </a:cubicBezTo>
                <a:cubicBezTo>
                  <a:pt x="1334" y="570"/>
                  <a:pt x="1334" y="570"/>
                  <a:pt x="1334" y="568"/>
                </a:cubicBezTo>
                <a:cubicBezTo>
                  <a:pt x="1334" y="567"/>
                  <a:pt x="1333" y="566"/>
                  <a:pt x="1333" y="565"/>
                </a:cubicBezTo>
                <a:cubicBezTo>
                  <a:pt x="1332" y="564"/>
                  <a:pt x="1331" y="563"/>
                  <a:pt x="1331" y="562"/>
                </a:cubicBezTo>
                <a:cubicBezTo>
                  <a:pt x="1330" y="561"/>
                  <a:pt x="1329" y="559"/>
                  <a:pt x="1329" y="558"/>
                </a:cubicBezTo>
                <a:cubicBezTo>
                  <a:pt x="1328" y="556"/>
                  <a:pt x="1329" y="556"/>
                  <a:pt x="1330" y="554"/>
                </a:cubicBezTo>
                <a:cubicBezTo>
                  <a:pt x="1330" y="553"/>
                  <a:pt x="1332" y="554"/>
                  <a:pt x="1333" y="552"/>
                </a:cubicBezTo>
                <a:cubicBezTo>
                  <a:pt x="1333" y="551"/>
                  <a:pt x="1333" y="551"/>
                  <a:pt x="1333" y="550"/>
                </a:cubicBezTo>
                <a:cubicBezTo>
                  <a:pt x="1332" y="549"/>
                  <a:pt x="1331" y="547"/>
                  <a:pt x="1330" y="546"/>
                </a:cubicBezTo>
                <a:cubicBezTo>
                  <a:pt x="1329" y="545"/>
                  <a:pt x="1328" y="546"/>
                  <a:pt x="1328" y="545"/>
                </a:cubicBezTo>
                <a:cubicBezTo>
                  <a:pt x="1327" y="544"/>
                  <a:pt x="1327" y="543"/>
                  <a:pt x="1327" y="543"/>
                </a:cubicBezTo>
                <a:cubicBezTo>
                  <a:pt x="1326" y="542"/>
                  <a:pt x="1327" y="542"/>
                  <a:pt x="1327" y="542"/>
                </a:cubicBezTo>
                <a:cubicBezTo>
                  <a:pt x="1326" y="540"/>
                  <a:pt x="1325" y="539"/>
                  <a:pt x="1324" y="538"/>
                </a:cubicBezTo>
                <a:cubicBezTo>
                  <a:pt x="1324" y="538"/>
                  <a:pt x="1323" y="537"/>
                  <a:pt x="1322" y="536"/>
                </a:cubicBezTo>
                <a:cubicBezTo>
                  <a:pt x="1322" y="535"/>
                  <a:pt x="1322" y="535"/>
                  <a:pt x="1321" y="534"/>
                </a:cubicBezTo>
                <a:cubicBezTo>
                  <a:pt x="1320" y="533"/>
                  <a:pt x="1320" y="532"/>
                  <a:pt x="1319" y="531"/>
                </a:cubicBezTo>
                <a:cubicBezTo>
                  <a:pt x="1318" y="530"/>
                  <a:pt x="1316" y="530"/>
                  <a:pt x="1316" y="529"/>
                </a:cubicBezTo>
                <a:cubicBezTo>
                  <a:pt x="1315" y="528"/>
                  <a:pt x="1316" y="527"/>
                  <a:pt x="1316" y="526"/>
                </a:cubicBezTo>
                <a:cubicBezTo>
                  <a:pt x="1316" y="525"/>
                  <a:pt x="1315" y="524"/>
                  <a:pt x="1315" y="523"/>
                </a:cubicBezTo>
                <a:cubicBezTo>
                  <a:pt x="1315" y="522"/>
                  <a:pt x="1315" y="521"/>
                  <a:pt x="1315" y="520"/>
                </a:cubicBezTo>
                <a:cubicBezTo>
                  <a:pt x="1314" y="519"/>
                  <a:pt x="1312" y="518"/>
                  <a:pt x="1312" y="517"/>
                </a:cubicBezTo>
                <a:cubicBezTo>
                  <a:pt x="1311" y="516"/>
                  <a:pt x="1311" y="515"/>
                  <a:pt x="1309" y="515"/>
                </a:cubicBezTo>
                <a:cubicBezTo>
                  <a:pt x="1308" y="514"/>
                  <a:pt x="1307" y="515"/>
                  <a:pt x="1306" y="515"/>
                </a:cubicBezTo>
                <a:cubicBezTo>
                  <a:pt x="1305" y="514"/>
                  <a:pt x="1304" y="513"/>
                  <a:pt x="1303" y="512"/>
                </a:cubicBezTo>
                <a:cubicBezTo>
                  <a:pt x="1302" y="510"/>
                  <a:pt x="1302" y="509"/>
                  <a:pt x="1301" y="507"/>
                </a:cubicBezTo>
                <a:cubicBezTo>
                  <a:pt x="1300" y="506"/>
                  <a:pt x="1299" y="506"/>
                  <a:pt x="1299" y="505"/>
                </a:cubicBezTo>
                <a:cubicBezTo>
                  <a:pt x="1298" y="504"/>
                  <a:pt x="1298" y="503"/>
                  <a:pt x="1298" y="501"/>
                </a:cubicBezTo>
                <a:cubicBezTo>
                  <a:pt x="1297" y="499"/>
                  <a:pt x="1298" y="498"/>
                  <a:pt x="1298" y="497"/>
                </a:cubicBezTo>
                <a:cubicBezTo>
                  <a:pt x="1298" y="495"/>
                  <a:pt x="1298" y="494"/>
                  <a:pt x="1298" y="492"/>
                </a:cubicBezTo>
                <a:cubicBezTo>
                  <a:pt x="1298" y="491"/>
                  <a:pt x="1297" y="490"/>
                  <a:pt x="1297" y="488"/>
                </a:cubicBezTo>
                <a:cubicBezTo>
                  <a:pt x="1296" y="487"/>
                  <a:pt x="1296" y="487"/>
                  <a:pt x="1296" y="486"/>
                </a:cubicBezTo>
                <a:cubicBezTo>
                  <a:pt x="1294" y="484"/>
                  <a:pt x="1294" y="483"/>
                  <a:pt x="1292" y="482"/>
                </a:cubicBezTo>
                <a:cubicBezTo>
                  <a:pt x="1291" y="480"/>
                  <a:pt x="1290" y="479"/>
                  <a:pt x="1289" y="478"/>
                </a:cubicBezTo>
                <a:cubicBezTo>
                  <a:pt x="1288" y="478"/>
                  <a:pt x="1286" y="479"/>
                  <a:pt x="1285" y="477"/>
                </a:cubicBezTo>
                <a:cubicBezTo>
                  <a:pt x="1284" y="477"/>
                  <a:pt x="1285" y="475"/>
                  <a:pt x="1285" y="474"/>
                </a:cubicBezTo>
                <a:cubicBezTo>
                  <a:pt x="1284" y="473"/>
                  <a:pt x="1282" y="473"/>
                  <a:pt x="1282" y="472"/>
                </a:cubicBezTo>
                <a:cubicBezTo>
                  <a:pt x="1280" y="470"/>
                  <a:pt x="1281" y="469"/>
                  <a:pt x="1281" y="467"/>
                </a:cubicBezTo>
                <a:cubicBezTo>
                  <a:pt x="1280" y="465"/>
                  <a:pt x="1279" y="464"/>
                  <a:pt x="1278" y="462"/>
                </a:cubicBezTo>
                <a:cubicBezTo>
                  <a:pt x="1277" y="460"/>
                  <a:pt x="1276" y="459"/>
                  <a:pt x="1274" y="457"/>
                </a:cubicBezTo>
                <a:cubicBezTo>
                  <a:pt x="1273" y="456"/>
                  <a:pt x="1273" y="456"/>
                  <a:pt x="1272" y="455"/>
                </a:cubicBezTo>
                <a:cubicBezTo>
                  <a:pt x="1271" y="453"/>
                  <a:pt x="1271" y="452"/>
                  <a:pt x="1270" y="451"/>
                </a:cubicBezTo>
                <a:cubicBezTo>
                  <a:pt x="1268" y="449"/>
                  <a:pt x="1268" y="447"/>
                  <a:pt x="1265" y="446"/>
                </a:cubicBezTo>
                <a:cubicBezTo>
                  <a:pt x="1264" y="445"/>
                  <a:pt x="1262" y="447"/>
                  <a:pt x="1261" y="445"/>
                </a:cubicBezTo>
                <a:cubicBezTo>
                  <a:pt x="1260" y="444"/>
                  <a:pt x="1260" y="443"/>
                  <a:pt x="1260" y="442"/>
                </a:cubicBezTo>
                <a:cubicBezTo>
                  <a:pt x="1260" y="440"/>
                  <a:pt x="1260" y="439"/>
                  <a:pt x="1260" y="437"/>
                </a:cubicBezTo>
                <a:cubicBezTo>
                  <a:pt x="1260" y="435"/>
                  <a:pt x="1262" y="435"/>
                  <a:pt x="1261" y="433"/>
                </a:cubicBezTo>
                <a:cubicBezTo>
                  <a:pt x="1261" y="433"/>
                  <a:pt x="1261" y="431"/>
                  <a:pt x="1260" y="431"/>
                </a:cubicBezTo>
                <a:cubicBezTo>
                  <a:pt x="1259" y="431"/>
                  <a:pt x="1259" y="433"/>
                  <a:pt x="1259" y="435"/>
                </a:cubicBezTo>
                <a:cubicBezTo>
                  <a:pt x="1259" y="436"/>
                  <a:pt x="1259" y="436"/>
                  <a:pt x="1259" y="437"/>
                </a:cubicBezTo>
                <a:cubicBezTo>
                  <a:pt x="1259" y="438"/>
                  <a:pt x="1260" y="439"/>
                  <a:pt x="1259" y="441"/>
                </a:cubicBezTo>
                <a:cubicBezTo>
                  <a:pt x="1259" y="442"/>
                  <a:pt x="1257" y="443"/>
                  <a:pt x="1256" y="444"/>
                </a:cubicBezTo>
                <a:cubicBezTo>
                  <a:pt x="1255" y="445"/>
                  <a:pt x="1255" y="446"/>
                  <a:pt x="1254" y="446"/>
                </a:cubicBezTo>
                <a:cubicBezTo>
                  <a:pt x="1252" y="446"/>
                  <a:pt x="1254" y="443"/>
                  <a:pt x="1253" y="442"/>
                </a:cubicBezTo>
                <a:cubicBezTo>
                  <a:pt x="1252" y="440"/>
                  <a:pt x="1250" y="440"/>
                  <a:pt x="1248" y="439"/>
                </a:cubicBezTo>
                <a:cubicBezTo>
                  <a:pt x="1247" y="437"/>
                  <a:pt x="1247" y="436"/>
                  <a:pt x="1246" y="433"/>
                </a:cubicBezTo>
                <a:cubicBezTo>
                  <a:pt x="1246" y="432"/>
                  <a:pt x="1246" y="431"/>
                  <a:pt x="1245" y="429"/>
                </a:cubicBezTo>
                <a:cubicBezTo>
                  <a:pt x="1244" y="428"/>
                  <a:pt x="1244" y="425"/>
                  <a:pt x="1243" y="426"/>
                </a:cubicBezTo>
                <a:cubicBezTo>
                  <a:pt x="1242" y="426"/>
                  <a:pt x="1242" y="427"/>
                  <a:pt x="1242" y="428"/>
                </a:cubicBezTo>
                <a:cubicBezTo>
                  <a:pt x="1241" y="430"/>
                  <a:pt x="1242" y="431"/>
                  <a:pt x="1243" y="432"/>
                </a:cubicBezTo>
                <a:cubicBezTo>
                  <a:pt x="1243" y="434"/>
                  <a:pt x="1243" y="434"/>
                  <a:pt x="1244" y="436"/>
                </a:cubicBezTo>
                <a:cubicBezTo>
                  <a:pt x="1245" y="437"/>
                  <a:pt x="1245" y="438"/>
                  <a:pt x="1246" y="440"/>
                </a:cubicBezTo>
                <a:cubicBezTo>
                  <a:pt x="1247" y="441"/>
                  <a:pt x="1248" y="442"/>
                  <a:pt x="1249" y="443"/>
                </a:cubicBezTo>
                <a:cubicBezTo>
                  <a:pt x="1250" y="444"/>
                  <a:pt x="1251" y="445"/>
                  <a:pt x="1252" y="446"/>
                </a:cubicBezTo>
                <a:cubicBezTo>
                  <a:pt x="1253" y="447"/>
                  <a:pt x="1254" y="447"/>
                  <a:pt x="1255" y="449"/>
                </a:cubicBezTo>
                <a:cubicBezTo>
                  <a:pt x="1255" y="449"/>
                  <a:pt x="1255" y="451"/>
                  <a:pt x="1255" y="452"/>
                </a:cubicBezTo>
                <a:cubicBezTo>
                  <a:pt x="1255" y="453"/>
                  <a:pt x="1254" y="454"/>
                  <a:pt x="1255" y="455"/>
                </a:cubicBezTo>
                <a:cubicBezTo>
                  <a:pt x="1255" y="456"/>
                  <a:pt x="1256" y="457"/>
                  <a:pt x="1257" y="458"/>
                </a:cubicBezTo>
                <a:cubicBezTo>
                  <a:pt x="1258" y="459"/>
                  <a:pt x="1259" y="459"/>
                  <a:pt x="1259" y="460"/>
                </a:cubicBezTo>
                <a:cubicBezTo>
                  <a:pt x="1259" y="461"/>
                  <a:pt x="1260" y="462"/>
                  <a:pt x="1260" y="462"/>
                </a:cubicBezTo>
                <a:cubicBezTo>
                  <a:pt x="1261" y="464"/>
                  <a:pt x="1262" y="464"/>
                  <a:pt x="1263" y="466"/>
                </a:cubicBezTo>
                <a:cubicBezTo>
                  <a:pt x="1264" y="467"/>
                  <a:pt x="1264" y="468"/>
                  <a:pt x="1264" y="469"/>
                </a:cubicBezTo>
                <a:cubicBezTo>
                  <a:pt x="1265" y="471"/>
                  <a:pt x="1266" y="471"/>
                  <a:pt x="1267" y="473"/>
                </a:cubicBezTo>
                <a:cubicBezTo>
                  <a:pt x="1267" y="475"/>
                  <a:pt x="1267" y="476"/>
                  <a:pt x="1268" y="477"/>
                </a:cubicBezTo>
                <a:cubicBezTo>
                  <a:pt x="1268" y="478"/>
                  <a:pt x="1270" y="477"/>
                  <a:pt x="1271" y="478"/>
                </a:cubicBezTo>
                <a:cubicBezTo>
                  <a:pt x="1272" y="480"/>
                  <a:pt x="1269" y="483"/>
                  <a:pt x="1270" y="485"/>
                </a:cubicBezTo>
                <a:cubicBezTo>
                  <a:pt x="1270" y="486"/>
                  <a:pt x="1270" y="487"/>
                  <a:pt x="1271" y="488"/>
                </a:cubicBezTo>
                <a:cubicBezTo>
                  <a:pt x="1271" y="488"/>
                  <a:pt x="1271" y="489"/>
                  <a:pt x="1271" y="489"/>
                </a:cubicBezTo>
                <a:cubicBezTo>
                  <a:pt x="1271" y="490"/>
                  <a:pt x="1272" y="490"/>
                  <a:pt x="1273" y="490"/>
                </a:cubicBezTo>
                <a:cubicBezTo>
                  <a:pt x="1274" y="491"/>
                  <a:pt x="1275" y="491"/>
                  <a:pt x="1276" y="491"/>
                </a:cubicBezTo>
                <a:cubicBezTo>
                  <a:pt x="1279" y="496"/>
                  <a:pt x="1279" y="496"/>
                  <a:pt x="1279" y="496"/>
                </a:cubicBezTo>
                <a:cubicBezTo>
                  <a:pt x="1280" y="497"/>
                  <a:pt x="1281" y="499"/>
                  <a:pt x="1282" y="501"/>
                </a:cubicBezTo>
                <a:cubicBezTo>
                  <a:pt x="1282" y="503"/>
                  <a:pt x="1283" y="502"/>
                  <a:pt x="1284" y="504"/>
                </a:cubicBezTo>
                <a:cubicBezTo>
                  <a:pt x="1284" y="506"/>
                  <a:pt x="1285" y="508"/>
                  <a:pt x="1285" y="511"/>
                </a:cubicBezTo>
                <a:cubicBezTo>
                  <a:pt x="1285" y="513"/>
                  <a:pt x="1285" y="513"/>
                  <a:pt x="1285" y="515"/>
                </a:cubicBezTo>
                <a:cubicBezTo>
                  <a:pt x="1285" y="517"/>
                  <a:pt x="1284" y="518"/>
                  <a:pt x="1285" y="520"/>
                </a:cubicBezTo>
                <a:cubicBezTo>
                  <a:pt x="1285" y="522"/>
                  <a:pt x="1286" y="524"/>
                  <a:pt x="1287" y="526"/>
                </a:cubicBezTo>
                <a:cubicBezTo>
                  <a:pt x="1287" y="526"/>
                  <a:pt x="1287" y="526"/>
                  <a:pt x="1288" y="527"/>
                </a:cubicBezTo>
                <a:cubicBezTo>
                  <a:pt x="1289" y="527"/>
                  <a:pt x="1290" y="527"/>
                  <a:pt x="1291" y="528"/>
                </a:cubicBezTo>
                <a:cubicBezTo>
                  <a:pt x="1292" y="528"/>
                  <a:pt x="1292" y="530"/>
                  <a:pt x="1292" y="531"/>
                </a:cubicBezTo>
                <a:cubicBezTo>
                  <a:pt x="1293" y="532"/>
                  <a:pt x="1294" y="530"/>
                  <a:pt x="1295" y="531"/>
                </a:cubicBezTo>
                <a:cubicBezTo>
                  <a:pt x="1297" y="532"/>
                  <a:pt x="1297" y="534"/>
                  <a:pt x="1298" y="535"/>
                </a:cubicBezTo>
                <a:cubicBezTo>
                  <a:pt x="1298" y="537"/>
                  <a:pt x="1298" y="537"/>
                  <a:pt x="1299" y="538"/>
                </a:cubicBezTo>
                <a:cubicBezTo>
                  <a:pt x="1299" y="541"/>
                  <a:pt x="1300" y="542"/>
                  <a:pt x="1301" y="545"/>
                </a:cubicBezTo>
                <a:cubicBezTo>
                  <a:pt x="1301" y="547"/>
                  <a:pt x="1302" y="548"/>
                  <a:pt x="1302" y="550"/>
                </a:cubicBezTo>
                <a:cubicBezTo>
                  <a:pt x="1302" y="552"/>
                  <a:pt x="1302" y="554"/>
                  <a:pt x="1303" y="556"/>
                </a:cubicBezTo>
                <a:cubicBezTo>
                  <a:pt x="1304" y="557"/>
                  <a:pt x="1305" y="557"/>
                  <a:pt x="1306" y="558"/>
                </a:cubicBezTo>
                <a:cubicBezTo>
                  <a:pt x="1307" y="559"/>
                  <a:pt x="1308" y="560"/>
                  <a:pt x="1309" y="561"/>
                </a:cubicBezTo>
                <a:cubicBezTo>
                  <a:pt x="1311" y="562"/>
                  <a:pt x="1311" y="562"/>
                  <a:pt x="1312" y="563"/>
                </a:cubicBezTo>
                <a:cubicBezTo>
                  <a:pt x="1313" y="564"/>
                  <a:pt x="1314" y="563"/>
                  <a:pt x="1315" y="564"/>
                </a:cubicBezTo>
                <a:cubicBezTo>
                  <a:pt x="1316" y="565"/>
                  <a:pt x="1317" y="566"/>
                  <a:pt x="1318" y="567"/>
                </a:cubicBezTo>
                <a:cubicBezTo>
                  <a:pt x="1319" y="568"/>
                  <a:pt x="1318" y="569"/>
                  <a:pt x="1319" y="571"/>
                </a:cubicBezTo>
                <a:cubicBezTo>
                  <a:pt x="1320" y="572"/>
                  <a:pt x="1322" y="572"/>
                  <a:pt x="1324" y="573"/>
                </a:cubicBezTo>
                <a:cubicBezTo>
                  <a:pt x="1325" y="573"/>
                  <a:pt x="1326" y="573"/>
                  <a:pt x="1326" y="574"/>
                </a:cubicBezTo>
                <a:cubicBezTo>
                  <a:pt x="1327" y="575"/>
                  <a:pt x="1327" y="575"/>
                  <a:pt x="1327" y="576"/>
                </a:cubicBezTo>
                <a:cubicBezTo>
                  <a:pt x="1328" y="577"/>
                  <a:pt x="1330" y="579"/>
                  <a:pt x="1331" y="580"/>
                </a:cubicBezTo>
                <a:cubicBezTo>
                  <a:pt x="1331" y="581"/>
                  <a:pt x="1331" y="581"/>
                  <a:pt x="1332" y="582"/>
                </a:cubicBezTo>
                <a:cubicBezTo>
                  <a:pt x="1333" y="583"/>
                  <a:pt x="1333" y="582"/>
                  <a:pt x="1334" y="583"/>
                </a:cubicBezTo>
                <a:cubicBezTo>
                  <a:pt x="1335" y="584"/>
                  <a:pt x="1335" y="585"/>
                  <a:pt x="1335" y="587"/>
                </a:cubicBezTo>
                <a:cubicBezTo>
                  <a:pt x="1335" y="588"/>
                  <a:pt x="1336" y="589"/>
                  <a:pt x="1336" y="590"/>
                </a:cubicBezTo>
                <a:cubicBezTo>
                  <a:pt x="1336" y="591"/>
                  <a:pt x="1336" y="591"/>
                  <a:pt x="1335" y="592"/>
                </a:cubicBezTo>
                <a:cubicBezTo>
                  <a:pt x="1334" y="593"/>
                  <a:pt x="1331" y="592"/>
                  <a:pt x="1331" y="593"/>
                </a:cubicBezTo>
                <a:cubicBezTo>
                  <a:pt x="1330" y="594"/>
                  <a:pt x="1331" y="595"/>
                  <a:pt x="1332" y="595"/>
                </a:cubicBezTo>
                <a:cubicBezTo>
                  <a:pt x="1333" y="596"/>
                  <a:pt x="1333" y="595"/>
                  <a:pt x="1334" y="595"/>
                </a:cubicBezTo>
                <a:cubicBezTo>
                  <a:pt x="1335" y="595"/>
                  <a:pt x="1335" y="595"/>
                  <a:pt x="1336" y="595"/>
                </a:cubicBezTo>
                <a:cubicBezTo>
                  <a:pt x="1337" y="596"/>
                  <a:pt x="1337" y="598"/>
                  <a:pt x="1338" y="599"/>
                </a:cubicBezTo>
                <a:cubicBezTo>
                  <a:pt x="1339" y="601"/>
                  <a:pt x="1339" y="603"/>
                  <a:pt x="1340" y="604"/>
                </a:cubicBezTo>
                <a:cubicBezTo>
                  <a:pt x="1341" y="604"/>
                  <a:pt x="1343" y="605"/>
                  <a:pt x="1345" y="605"/>
                </a:cubicBezTo>
                <a:cubicBezTo>
                  <a:pt x="1346" y="605"/>
                  <a:pt x="1346" y="604"/>
                  <a:pt x="1348" y="604"/>
                </a:cubicBezTo>
                <a:cubicBezTo>
                  <a:pt x="1350" y="603"/>
                  <a:pt x="1351" y="602"/>
                  <a:pt x="1353" y="602"/>
                </a:cubicBezTo>
                <a:cubicBezTo>
                  <a:pt x="1354" y="601"/>
                  <a:pt x="1355" y="601"/>
                  <a:pt x="1356" y="600"/>
                </a:cubicBezTo>
                <a:cubicBezTo>
                  <a:pt x="1358" y="600"/>
                  <a:pt x="1359" y="602"/>
                  <a:pt x="1361" y="602"/>
                </a:cubicBezTo>
                <a:cubicBezTo>
                  <a:pt x="1362" y="602"/>
                  <a:pt x="1363" y="601"/>
                  <a:pt x="1365" y="600"/>
                </a:cubicBezTo>
                <a:cubicBezTo>
                  <a:pt x="1366" y="600"/>
                  <a:pt x="1367" y="599"/>
                  <a:pt x="1368" y="598"/>
                </a:cubicBezTo>
                <a:cubicBezTo>
                  <a:pt x="1369" y="598"/>
                  <a:pt x="1370" y="599"/>
                  <a:pt x="1371" y="598"/>
                </a:cubicBezTo>
                <a:cubicBezTo>
                  <a:pt x="1372" y="598"/>
                  <a:pt x="1374" y="597"/>
                  <a:pt x="1375" y="597"/>
                </a:cubicBezTo>
                <a:cubicBezTo>
                  <a:pt x="1376" y="597"/>
                  <a:pt x="1376" y="596"/>
                  <a:pt x="1378" y="596"/>
                </a:cubicBezTo>
                <a:cubicBezTo>
                  <a:pt x="1379" y="596"/>
                  <a:pt x="1380" y="596"/>
                  <a:pt x="1382" y="596"/>
                </a:cubicBezTo>
                <a:cubicBezTo>
                  <a:pt x="1384" y="596"/>
                  <a:pt x="1384" y="596"/>
                  <a:pt x="1385" y="595"/>
                </a:cubicBezTo>
                <a:cubicBezTo>
                  <a:pt x="1387" y="595"/>
                  <a:pt x="1387" y="595"/>
                  <a:pt x="1388" y="594"/>
                </a:cubicBezTo>
                <a:cubicBezTo>
                  <a:pt x="1390" y="594"/>
                  <a:pt x="1391" y="594"/>
                  <a:pt x="1392" y="593"/>
                </a:cubicBezTo>
                <a:cubicBezTo>
                  <a:pt x="1393" y="592"/>
                  <a:pt x="1394" y="591"/>
                  <a:pt x="1395" y="591"/>
                </a:cubicBezTo>
                <a:cubicBezTo>
                  <a:pt x="1396" y="591"/>
                  <a:pt x="1396" y="591"/>
                  <a:pt x="1397" y="592"/>
                </a:cubicBezTo>
                <a:cubicBezTo>
                  <a:pt x="1398" y="593"/>
                  <a:pt x="1397" y="594"/>
                  <a:pt x="1397" y="595"/>
                </a:cubicBezTo>
                <a:cubicBezTo>
                  <a:pt x="1397" y="597"/>
                  <a:pt x="1399" y="598"/>
                  <a:pt x="1399" y="599"/>
                </a:cubicBezTo>
                <a:cubicBezTo>
                  <a:pt x="1399" y="601"/>
                  <a:pt x="1399" y="602"/>
                  <a:pt x="1398" y="604"/>
                </a:cubicBezTo>
                <a:cubicBezTo>
                  <a:pt x="1398" y="605"/>
                  <a:pt x="1397" y="604"/>
                  <a:pt x="1397" y="605"/>
                </a:cubicBezTo>
                <a:cubicBezTo>
                  <a:pt x="1396" y="607"/>
                  <a:pt x="1397" y="608"/>
                  <a:pt x="1397" y="610"/>
                </a:cubicBezTo>
                <a:cubicBezTo>
                  <a:pt x="1397" y="612"/>
                  <a:pt x="1398" y="613"/>
                  <a:pt x="1397" y="614"/>
                </a:cubicBezTo>
                <a:cubicBezTo>
                  <a:pt x="1397" y="616"/>
                  <a:pt x="1396" y="616"/>
                  <a:pt x="1395" y="618"/>
                </a:cubicBezTo>
                <a:cubicBezTo>
                  <a:pt x="1394" y="619"/>
                  <a:pt x="1394" y="620"/>
                  <a:pt x="1393" y="621"/>
                </a:cubicBezTo>
                <a:cubicBezTo>
                  <a:pt x="1392" y="622"/>
                  <a:pt x="1392" y="622"/>
                  <a:pt x="1392" y="623"/>
                </a:cubicBezTo>
                <a:cubicBezTo>
                  <a:pt x="1391" y="625"/>
                  <a:pt x="1389" y="626"/>
                  <a:pt x="1388" y="627"/>
                </a:cubicBezTo>
                <a:cubicBezTo>
                  <a:pt x="1388" y="629"/>
                  <a:pt x="1387" y="630"/>
                  <a:pt x="1386" y="632"/>
                </a:cubicBezTo>
                <a:cubicBezTo>
                  <a:pt x="1386" y="633"/>
                  <a:pt x="1386" y="634"/>
                  <a:pt x="1385" y="636"/>
                </a:cubicBezTo>
                <a:cubicBezTo>
                  <a:pt x="1385" y="637"/>
                  <a:pt x="1385" y="637"/>
                  <a:pt x="1384" y="638"/>
                </a:cubicBezTo>
                <a:cubicBezTo>
                  <a:pt x="1384" y="640"/>
                  <a:pt x="1384" y="642"/>
                  <a:pt x="1383" y="643"/>
                </a:cubicBezTo>
                <a:cubicBezTo>
                  <a:pt x="1383" y="645"/>
                  <a:pt x="1383" y="646"/>
                  <a:pt x="1382" y="648"/>
                </a:cubicBezTo>
                <a:cubicBezTo>
                  <a:pt x="1381" y="649"/>
                  <a:pt x="1379" y="649"/>
                  <a:pt x="1378" y="651"/>
                </a:cubicBezTo>
                <a:cubicBezTo>
                  <a:pt x="1377" y="652"/>
                  <a:pt x="1377" y="652"/>
                  <a:pt x="1377" y="653"/>
                </a:cubicBezTo>
                <a:cubicBezTo>
                  <a:pt x="1376" y="653"/>
                  <a:pt x="1377" y="653"/>
                  <a:pt x="1377" y="654"/>
                </a:cubicBezTo>
                <a:cubicBezTo>
                  <a:pt x="1376" y="656"/>
                  <a:pt x="1376" y="657"/>
                  <a:pt x="1375" y="659"/>
                </a:cubicBezTo>
                <a:cubicBezTo>
                  <a:pt x="1374" y="661"/>
                  <a:pt x="1373" y="663"/>
                  <a:pt x="1371" y="665"/>
                </a:cubicBezTo>
                <a:cubicBezTo>
                  <a:pt x="1370" y="666"/>
                  <a:pt x="1369" y="667"/>
                  <a:pt x="1367" y="668"/>
                </a:cubicBezTo>
                <a:cubicBezTo>
                  <a:pt x="1365" y="670"/>
                  <a:pt x="1364" y="670"/>
                  <a:pt x="1363" y="672"/>
                </a:cubicBezTo>
                <a:cubicBezTo>
                  <a:pt x="1362" y="674"/>
                  <a:pt x="1362" y="675"/>
                  <a:pt x="1361" y="676"/>
                </a:cubicBezTo>
                <a:cubicBezTo>
                  <a:pt x="1359" y="678"/>
                  <a:pt x="1358" y="679"/>
                  <a:pt x="1356" y="681"/>
                </a:cubicBezTo>
                <a:cubicBezTo>
                  <a:pt x="1355" y="682"/>
                  <a:pt x="1354" y="682"/>
                  <a:pt x="1352" y="683"/>
                </a:cubicBezTo>
                <a:cubicBezTo>
                  <a:pt x="1350" y="684"/>
                  <a:pt x="1349" y="685"/>
                  <a:pt x="1347" y="687"/>
                </a:cubicBezTo>
                <a:cubicBezTo>
                  <a:pt x="1346" y="688"/>
                  <a:pt x="1346" y="688"/>
                  <a:pt x="1345" y="689"/>
                </a:cubicBezTo>
                <a:cubicBezTo>
                  <a:pt x="1343" y="691"/>
                  <a:pt x="1342" y="692"/>
                  <a:pt x="1340" y="694"/>
                </a:cubicBezTo>
                <a:cubicBezTo>
                  <a:pt x="1338" y="696"/>
                  <a:pt x="1337" y="697"/>
                  <a:pt x="1335" y="699"/>
                </a:cubicBezTo>
                <a:cubicBezTo>
                  <a:pt x="1333" y="701"/>
                  <a:pt x="1334" y="702"/>
                  <a:pt x="1332" y="704"/>
                </a:cubicBezTo>
                <a:cubicBezTo>
                  <a:pt x="1330" y="706"/>
                  <a:pt x="1328" y="708"/>
                  <a:pt x="1326" y="710"/>
                </a:cubicBezTo>
                <a:cubicBezTo>
                  <a:pt x="1325" y="711"/>
                  <a:pt x="1324" y="712"/>
                  <a:pt x="1322" y="714"/>
                </a:cubicBezTo>
                <a:cubicBezTo>
                  <a:pt x="1321" y="715"/>
                  <a:pt x="1322" y="715"/>
                  <a:pt x="1321" y="716"/>
                </a:cubicBezTo>
                <a:cubicBezTo>
                  <a:pt x="1321" y="717"/>
                  <a:pt x="1320" y="717"/>
                  <a:pt x="1320" y="718"/>
                </a:cubicBezTo>
                <a:cubicBezTo>
                  <a:pt x="1320" y="719"/>
                  <a:pt x="1318" y="720"/>
                  <a:pt x="1318" y="720"/>
                </a:cubicBezTo>
                <a:cubicBezTo>
                  <a:pt x="1317" y="721"/>
                  <a:pt x="1317" y="722"/>
                  <a:pt x="1317" y="723"/>
                </a:cubicBezTo>
                <a:cubicBezTo>
                  <a:pt x="1316" y="723"/>
                  <a:pt x="1315" y="723"/>
                  <a:pt x="1315" y="724"/>
                </a:cubicBezTo>
                <a:cubicBezTo>
                  <a:pt x="1314" y="724"/>
                  <a:pt x="1314" y="726"/>
                  <a:pt x="1314" y="727"/>
                </a:cubicBezTo>
                <a:cubicBezTo>
                  <a:pt x="1313" y="728"/>
                  <a:pt x="1312" y="728"/>
                  <a:pt x="1311" y="729"/>
                </a:cubicBezTo>
                <a:cubicBezTo>
                  <a:pt x="1311" y="730"/>
                  <a:pt x="1310" y="729"/>
                  <a:pt x="1309" y="730"/>
                </a:cubicBezTo>
                <a:cubicBezTo>
                  <a:pt x="1308" y="731"/>
                  <a:pt x="1309" y="733"/>
                  <a:pt x="1308" y="734"/>
                </a:cubicBezTo>
                <a:cubicBezTo>
                  <a:pt x="1308" y="736"/>
                  <a:pt x="1309" y="736"/>
                  <a:pt x="1308" y="737"/>
                </a:cubicBezTo>
                <a:cubicBezTo>
                  <a:pt x="1308" y="739"/>
                  <a:pt x="1308" y="740"/>
                  <a:pt x="1307" y="741"/>
                </a:cubicBezTo>
                <a:cubicBezTo>
                  <a:pt x="1307" y="742"/>
                  <a:pt x="1305" y="742"/>
                  <a:pt x="1305" y="743"/>
                </a:cubicBezTo>
                <a:cubicBezTo>
                  <a:pt x="1305" y="743"/>
                  <a:pt x="1307" y="743"/>
                  <a:pt x="1307" y="743"/>
                </a:cubicBezTo>
                <a:cubicBezTo>
                  <a:pt x="1308" y="743"/>
                  <a:pt x="1309" y="743"/>
                  <a:pt x="1309" y="744"/>
                </a:cubicBezTo>
                <a:cubicBezTo>
                  <a:pt x="1310" y="745"/>
                  <a:pt x="1309" y="746"/>
                  <a:pt x="1309" y="747"/>
                </a:cubicBezTo>
                <a:cubicBezTo>
                  <a:pt x="1309" y="748"/>
                  <a:pt x="1310" y="749"/>
                  <a:pt x="1309" y="749"/>
                </a:cubicBezTo>
                <a:cubicBezTo>
                  <a:pt x="1309" y="750"/>
                  <a:pt x="1308" y="749"/>
                  <a:pt x="1307" y="749"/>
                </a:cubicBezTo>
                <a:cubicBezTo>
                  <a:pt x="1305" y="750"/>
                  <a:pt x="1304" y="750"/>
                  <a:pt x="1303" y="751"/>
                </a:cubicBezTo>
                <a:cubicBezTo>
                  <a:pt x="1303" y="752"/>
                  <a:pt x="1302" y="752"/>
                  <a:pt x="1302" y="752"/>
                </a:cubicBezTo>
                <a:cubicBezTo>
                  <a:pt x="1302" y="753"/>
                  <a:pt x="1302" y="753"/>
                  <a:pt x="1302" y="754"/>
                </a:cubicBezTo>
                <a:cubicBezTo>
                  <a:pt x="1301" y="755"/>
                  <a:pt x="1300" y="755"/>
                  <a:pt x="1301" y="757"/>
                </a:cubicBezTo>
                <a:cubicBezTo>
                  <a:pt x="1301" y="758"/>
                  <a:pt x="1302" y="759"/>
                  <a:pt x="1303" y="760"/>
                </a:cubicBezTo>
                <a:cubicBezTo>
                  <a:pt x="1304" y="761"/>
                  <a:pt x="1305" y="761"/>
                  <a:pt x="1305" y="762"/>
                </a:cubicBezTo>
                <a:cubicBezTo>
                  <a:pt x="1306" y="764"/>
                  <a:pt x="1305" y="765"/>
                  <a:pt x="1305" y="766"/>
                </a:cubicBezTo>
                <a:cubicBezTo>
                  <a:pt x="1305" y="768"/>
                  <a:pt x="1303" y="768"/>
                  <a:pt x="1303" y="770"/>
                </a:cubicBezTo>
                <a:cubicBezTo>
                  <a:pt x="1302" y="771"/>
                  <a:pt x="1303" y="771"/>
                  <a:pt x="1303" y="773"/>
                </a:cubicBezTo>
                <a:cubicBezTo>
                  <a:pt x="1303" y="774"/>
                  <a:pt x="1303" y="776"/>
                  <a:pt x="1303" y="777"/>
                </a:cubicBezTo>
                <a:cubicBezTo>
                  <a:pt x="1303" y="779"/>
                  <a:pt x="1303" y="779"/>
                  <a:pt x="1304" y="780"/>
                </a:cubicBezTo>
                <a:cubicBezTo>
                  <a:pt x="1304" y="781"/>
                  <a:pt x="1305" y="782"/>
                  <a:pt x="1305" y="784"/>
                </a:cubicBezTo>
                <a:cubicBezTo>
                  <a:pt x="1306" y="785"/>
                  <a:pt x="1306" y="787"/>
                  <a:pt x="1306" y="789"/>
                </a:cubicBezTo>
                <a:cubicBezTo>
                  <a:pt x="1306" y="791"/>
                  <a:pt x="1307" y="792"/>
                  <a:pt x="1308" y="793"/>
                </a:cubicBezTo>
                <a:cubicBezTo>
                  <a:pt x="1309" y="794"/>
                  <a:pt x="1309" y="794"/>
                  <a:pt x="1310" y="795"/>
                </a:cubicBezTo>
                <a:cubicBezTo>
                  <a:pt x="1311" y="796"/>
                  <a:pt x="1311" y="796"/>
                  <a:pt x="1311" y="796"/>
                </a:cubicBezTo>
                <a:cubicBezTo>
                  <a:pt x="1312" y="797"/>
                  <a:pt x="1314" y="798"/>
                  <a:pt x="1315" y="798"/>
                </a:cubicBezTo>
                <a:cubicBezTo>
                  <a:pt x="1315" y="799"/>
                  <a:pt x="1316" y="800"/>
                  <a:pt x="1316" y="802"/>
                </a:cubicBezTo>
                <a:cubicBezTo>
                  <a:pt x="1316" y="803"/>
                  <a:pt x="1315" y="803"/>
                  <a:pt x="1315" y="804"/>
                </a:cubicBezTo>
                <a:cubicBezTo>
                  <a:pt x="1314" y="806"/>
                  <a:pt x="1315" y="808"/>
                  <a:pt x="1315" y="810"/>
                </a:cubicBezTo>
                <a:cubicBezTo>
                  <a:pt x="1315" y="812"/>
                  <a:pt x="1314" y="813"/>
                  <a:pt x="1314" y="816"/>
                </a:cubicBezTo>
                <a:cubicBezTo>
                  <a:pt x="1313" y="818"/>
                  <a:pt x="1314" y="820"/>
                  <a:pt x="1314" y="823"/>
                </a:cubicBezTo>
                <a:cubicBezTo>
                  <a:pt x="1314" y="826"/>
                  <a:pt x="1313" y="827"/>
                  <a:pt x="1314" y="830"/>
                </a:cubicBezTo>
                <a:cubicBezTo>
                  <a:pt x="1314" y="832"/>
                  <a:pt x="1315" y="832"/>
                  <a:pt x="1315" y="834"/>
                </a:cubicBezTo>
                <a:cubicBezTo>
                  <a:pt x="1314" y="835"/>
                  <a:pt x="1313" y="837"/>
                  <a:pt x="1312" y="838"/>
                </a:cubicBezTo>
                <a:cubicBezTo>
                  <a:pt x="1312" y="839"/>
                  <a:pt x="1310" y="839"/>
                  <a:pt x="1309" y="840"/>
                </a:cubicBezTo>
                <a:cubicBezTo>
                  <a:pt x="1308" y="842"/>
                  <a:pt x="1306" y="843"/>
                  <a:pt x="1305" y="846"/>
                </a:cubicBezTo>
                <a:cubicBezTo>
                  <a:pt x="1304" y="847"/>
                  <a:pt x="1306" y="847"/>
                  <a:pt x="1305" y="849"/>
                </a:cubicBezTo>
                <a:cubicBezTo>
                  <a:pt x="1304" y="851"/>
                  <a:pt x="1303" y="852"/>
                  <a:pt x="1302" y="853"/>
                </a:cubicBezTo>
                <a:cubicBezTo>
                  <a:pt x="1300" y="855"/>
                  <a:pt x="1299" y="856"/>
                  <a:pt x="1296" y="857"/>
                </a:cubicBezTo>
                <a:cubicBezTo>
                  <a:pt x="1294" y="859"/>
                  <a:pt x="1292" y="858"/>
                  <a:pt x="1290" y="860"/>
                </a:cubicBezTo>
                <a:cubicBezTo>
                  <a:pt x="1288" y="861"/>
                  <a:pt x="1286" y="861"/>
                  <a:pt x="1285" y="863"/>
                </a:cubicBezTo>
                <a:cubicBezTo>
                  <a:pt x="1283" y="864"/>
                  <a:pt x="1284" y="864"/>
                  <a:pt x="1282" y="866"/>
                </a:cubicBezTo>
                <a:cubicBezTo>
                  <a:pt x="1281" y="867"/>
                  <a:pt x="1280" y="869"/>
                  <a:pt x="1279" y="870"/>
                </a:cubicBezTo>
                <a:cubicBezTo>
                  <a:pt x="1279" y="871"/>
                  <a:pt x="1278" y="871"/>
                  <a:pt x="1277" y="871"/>
                </a:cubicBezTo>
                <a:cubicBezTo>
                  <a:pt x="1275" y="873"/>
                  <a:pt x="1274" y="874"/>
                  <a:pt x="1273" y="876"/>
                </a:cubicBezTo>
                <a:cubicBezTo>
                  <a:pt x="1272" y="877"/>
                  <a:pt x="1272" y="879"/>
                  <a:pt x="1271" y="880"/>
                </a:cubicBezTo>
                <a:cubicBezTo>
                  <a:pt x="1270" y="881"/>
                  <a:pt x="1268" y="882"/>
                  <a:pt x="1266" y="882"/>
                </a:cubicBezTo>
                <a:cubicBezTo>
                  <a:pt x="1265" y="883"/>
                  <a:pt x="1264" y="881"/>
                  <a:pt x="1263" y="882"/>
                </a:cubicBezTo>
                <a:cubicBezTo>
                  <a:pt x="1262" y="883"/>
                  <a:pt x="1263" y="884"/>
                  <a:pt x="1262" y="884"/>
                </a:cubicBezTo>
                <a:cubicBezTo>
                  <a:pt x="1261" y="886"/>
                  <a:pt x="1260" y="887"/>
                  <a:pt x="1261" y="889"/>
                </a:cubicBezTo>
                <a:cubicBezTo>
                  <a:pt x="1262" y="890"/>
                  <a:pt x="1263" y="889"/>
                  <a:pt x="1263" y="890"/>
                </a:cubicBezTo>
                <a:cubicBezTo>
                  <a:pt x="1264" y="891"/>
                  <a:pt x="1264" y="892"/>
                  <a:pt x="1264" y="894"/>
                </a:cubicBezTo>
                <a:cubicBezTo>
                  <a:pt x="1265" y="895"/>
                  <a:pt x="1265" y="897"/>
                  <a:pt x="1265" y="898"/>
                </a:cubicBezTo>
                <a:cubicBezTo>
                  <a:pt x="1266" y="900"/>
                  <a:pt x="1265" y="901"/>
                  <a:pt x="1265" y="902"/>
                </a:cubicBezTo>
                <a:cubicBezTo>
                  <a:pt x="1266" y="904"/>
                  <a:pt x="1267" y="905"/>
                  <a:pt x="1267" y="907"/>
                </a:cubicBezTo>
                <a:cubicBezTo>
                  <a:pt x="1268" y="908"/>
                  <a:pt x="1267" y="909"/>
                  <a:pt x="1266" y="910"/>
                </a:cubicBezTo>
                <a:cubicBezTo>
                  <a:pt x="1266" y="912"/>
                  <a:pt x="1266" y="913"/>
                  <a:pt x="1265" y="914"/>
                </a:cubicBezTo>
                <a:cubicBezTo>
                  <a:pt x="1265" y="916"/>
                  <a:pt x="1265" y="917"/>
                  <a:pt x="1265" y="919"/>
                </a:cubicBezTo>
                <a:cubicBezTo>
                  <a:pt x="1265" y="920"/>
                  <a:pt x="1266" y="922"/>
                  <a:pt x="1265" y="923"/>
                </a:cubicBezTo>
                <a:cubicBezTo>
                  <a:pt x="1265" y="924"/>
                  <a:pt x="1264" y="924"/>
                  <a:pt x="1263" y="925"/>
                </a:cubicBezTo>
                <a:cubicBezTo>
                  <a:pt x="1262" y="926"/>
                  <a:pt x="1261" y="927"/>
                  <a:pt x="1260" y="927"/>
                </a:cubicBezTo>
                <a:cubicBezTo>
                  <a:pt x="1258" y="928"/>
                  <a:pt x="1257" y="928"/>
                  <a:pt x="1255" y="928"/>
                </a:cubicBezTo>
                <a:cubicBezTo>
                  <a:pt x="1253" y="929"/>
                  <a:pt x="1252" y="929"/>
                  <a:pt x="1250" y="930"/>
                </a:cubicBezTo>
                <a:cubicBezTo>
                  <a:pt x="1249" y="931"/>
                  <a:pt x="1249" y="931"/>
                  <a:pt x="1248" y="933"/>
                </a:cubicBezTo>
                <a:cubicBezTo>
                  <a:pt x="1247" y="933"/>
                  <a:pt x="1246" y="934"/>
                  <a:pt x="1245" y="935"/>
                </a:cubicBezTo>
                <a:cubicBezTo>
                  <a:pt x="1244" y="936"/>
                  <a:pt x="1244" y="937"/>
                  <a:pt x="1244" y="939"/>
                </a:cubicBezTo>
                <a:cubicBezTo>
                  <a:pt x="1244" y="940"/>
                  <a:pt x="1244" y="941"/>
                  <a:pt x="1244" y="942"/>
                </a:cubicBezTo>
                <a:cubicBezTo>
                  <a:pt x="1244" y="943"/>
                  <a:pt x="1244" y="944"/>
                  <a:pt x="1244" y="944"/>
                </a:cubicBezTo>
                <a:cubicBezTo>
                  <a:pt x="1244" y="946"/>
                  <a:pt x="1243" y="948"/>
                  <a:pt x="1243" y="950"/>
                </a:cubicBezTo>
                <a:cubicBezTo>
                  <a:pt x="1243" y="951"/>
                  <a:pt x="1242" y="952"/>
                  <a:pt x="1242" y="954"/>
                </a:cubicBezTo>
                <a:cubicBezTo>
                  <a:pt x="1241" y="956"/>
                  <a:pt x="1239" y="957"/>
                  <a:pt x="1239" y="959"/>
                </a:cubicBezTo>
                <a:cubicBezTo>
                  <a:pt x="1238" y="961"/>
                  <a:pt x="1239" y="962"/>
                  <a:pt x="1239" y="963"/>
                </a:cubicBezTo>
                <a:cubicBezTo>
                  <a:pt x="1239" y="963"/>
                  <a:pt x="1238" y="962"/>
                  <a:pt x="1238" y="963"/>
                </a:cubicBezTo>
                <a:cubicBezTo>
                  <a:pt x="1237" y="963"/>
                  <a:pt x="1236" y="963"/>
                  <a:pt x="1235" y="964"/>
                </a:cubicBezTo>
                <a:cubicBezTo>
                  <a:pt x="1233" y="965"/>
                  <a:pt x="1233" y="966"/>
                  <a:pt x="1232" y="968"/>
                </a:cubicBezTo>
                <a:cubicBezTo>
                  <a:pt x="1231" y="970"/>
                  <a:pt x="1230" y="972"/>
                  <a:pt x="1229" y="973"/>
                </a:cubicBezTo>
                <a:cubicBezTo>
                  <a:pt x="1228" y="975"/>
                  <a:pt x="1228" y="975"/>
                  <a:pt x="1227" y="976"/>
                </a:cubicBezTo>
                <a:cubicBezTo>
                  <a:pt x="1226" y="978"/>
                  <a:pt x="1225" y="979"/>
                  <a:pt x="1224" y="981"/>
                </a:cubicBezTo>
                <a:cubicBezTo>
                  <a:pt x="1223" y="982"/>
                  <a:pt x="1222" y="984"/>
                  <a:pt x="1220" y="985"/>
                </a:cubicBezTo>
                <a:cubicBezTo>
                  <a:pt x="1219" y="986"/>
                  <a:pt x="1220" y="987"/>
                  <a:pt x="1218" y="988"/>
                </a:cubicBezTo>
                <a:cubicBezTo>
                  <a:pt x="1217" y="989"/>
                  <a:pt x="1215" y="988"/>
                  <a:pt x="1214" y="989"/>
                </a:cubicBezTo>
                <a:cubicBezTo>
                  <a:pt x="1213" y="990"/>
                  <a:pt x="1213" y="991"/>
                  <a:pt x="1212" y="993"/>
                </a:cubicBezTo>
                <a:cubicBezTo>
                  <a:pt x="1210" y="995"/>
                  <a:pt x="1209" y="997"/>
                  <a:pt x="1206" y="999"/>
                </a:cubicBezTo>
                <a:cubicBezTo>
                  <a:pt x="1205" y="1000"/>
                  <a:pt x="1204" y="1001"/>
                  <a:pt x="1202" y="1002"/>
                </a:cubicBezTo>
                <a:cubicBezTo>
                  <a:pt x="1201" y="1003"/>
                  <a:pt x="1201" y="1003"/>
                  <a:pt x="1200" y="1004"/>
                </a:cubicBezTo>
                <a:cubicBezTo>
                  <a:pt x="1199" y="1005"/>
                  <a:pt x="1198" y="1006"/>
                  <a:pt x="1197" y="1006"/>
                </a:cubicBezTo>
                <a:cubicBezTo>
                  <a:pt x="1195" y="1007"/>
                  <a:pt x="1194" y="1007"/>
                  <a:pt x="1193" y="1007"/>
                </a:cubicBezTo>
                <a:cubicBezTo>
                  <a:pt x="1191" y="1008"/>
                  <a:pt x="1191" y="1009"/>
                  <a:pt x="1189" y="1010"/>
                </a:cubicBezTo>
                <a:cubicBezTo>
                  <a:pt x="1188" y="1010"/>
                  <a:pt x="1187" y="1009"/>
                  <a:pt x="1185" y="1010"/>
                </a:cubicBezTo>
                <a:cubicBezTo>
                  <a:pt x="1184" y="1010"/>
                  <a:pt x="1183" y="1010"/>
                  <a:pt x="1182" y="1011"/>
                </a:cubicBezTo>
                <a:cubicBezTo>
                  <a:pt x="1181" y="1011"/>
                  <a:pt x="1180" y="1011"/>
                  <a:pt x="1179" y="1012"/>
                </a:cubicBezTo>
                <a:cubicBezTo>
                  <a:pt x="1178" y="1012"/>
                  <a:pt x="1176" y="1013"/>
                  <a:pt x="1175" y="1013"/>
                </a:cubicBezTo>
                <a:cubicBezTo>
                  <a:pt x="1174" y="1013"/>
                  <a:pt x="1174" y="1012"/>
                  <a:pt x="1173" y="1012"/>
                </a:cubicBezTo>
                <a:cubicBezTo>
                  <a:pt x="1172" y="1011"/>
                  <a:pt x="1171" y="1012"/>
                  <a:pt x="1169" y="1012"/>
                </a:cubicBezTo>
                <a:cubicBezTo>
                  <a:pt x="1168" y="1012"/>
                  <a:pt x="1167" y="1012"/>
                  <a:pt x="1166" y="1012"/>
                </a:cubicBezTo>
                <a:cubicBezTo>
                  <a:pt x="1165" y="1012"/>
                  <a:pt x="1165" y="1013"/>
                  <a:pt x="1164" y="1013"/>
                </a:cubicBezTo>
                <a:cubicBezTo>
                  <a:pt x="1163" y="1013"/>
                  <a:pt x="1162" y="1013"/>
                  <a:pt x="1161" y="1013"/>
                </a:cubicBezTo>
                <a:cubicBezTo>
                  <a:pt x="1160" y="1013"/>
                  <a:pt x="1159" y="1012"/>
                  <a:pt x="1158" y="1012"/>
                </a:cubicBezTo>
                <a:cubicBezTo>
                  <a:pt x="1157" y="1012"/>
                  <a:pt x="1157" y="1012"/>
                  <a:pt x="1156" y="1013"/>
                </a:cubicBezTo>
                <a:cubicBezTo>
                  <a:pt x="1155" y="1013"/>
                  <a:pt x="1154" y="1014"/>
                  <a:pt x="1153" y="1015"/>
                </a:cubicBezTo>
                <a:cubicBezTo>
                  <a:pt x="1151" y="1016"/>
                  <a:pt x="1151" y="1015"/>
                  <a:pt x="1150" y="1015"/>
                </a:cubicBezTo>
                <a:cubicBezTo>
                  <a:pt x="1149" y="1015"/>
                  <a:pt x="1147" y="1016"/>
                  <a:pt x="1146" y="1016"/>
                </a:cubicBezTo>
                <a:cubicBezTo>
                  <a:pt x="1143" y="1016"/>
                  <a:pt x="1143" y="1016"/>
                  <a:pt x="1143" y="1016"/>
                </a:cubicBezTo>
                <a:cubicBezTo>
                  <a:pt x="1142" y="1017"/>
                  <a:pt x="1141" y="1018"/>
                  <a:pt x="1140" y="1018"/>
                </a:cubicBezTo>
                <a:cubicBezTo>
                  <a:pt x="1139" y="1019"/>
                  <a:pt x="1139" y="1019"/>
                  <a:pt x="1138" y="1019"/>
                </a:cubicBezTo>
                <a:cubicBezTo>
                  <a:pt x="1137" y="1019"/>
                  <a:pt x="1136" y="1018"/>
                  <a:pt x="1135" y="1017"/>
                </a:cubicBezTo>
                <a:cubicBezTo>
                  <a:pt x="1134" y="1016"/>
                  <a:pt x="1134" y="1016"/>
                  <a:pt x="1133" y="1015"/>
                </a:cubicBezTo>
                <a:cubicBezTo>
                  <a:pt x="1131" y="1014"/>
                  <a:pt x="1130" y="1014"/>
                  <a:pt x="1128" y="1014"/>
                </a:cubicBezTo>
                <a:cubicBezTo>
                  <a:pt x="1127" y="1013"/>
                  <a:pt x="1126" y="1013"/>
                  <a:pt x="1126" y="1012"/>
                </a:cubicBezTo>
                <a:cubicBezTo>
                  <a:pt x="1126" y="1011"/>
                  <a:pt x="1127" y="1011"/>
                  <a:pt x="1127" y="1010"/>
                </a:cubicBezTo>
                <a:cubicBezTo>
                  <a:pt x="1127" y="1009"/>
                  <a:pt x="1127" y="1008"/>
                  <a:pt x="1126" y="1007"/>
                </a:cubicBezTo>
                <a:cubicBezTo>
                  <a:pt x="1125" y="1006"/>
                  <a:pt x="1123" y="1005"/>
                  <a:pt x="1123" y="1003"/>
                </a:cubicBezTo>
                <a:cubicBezTo>
                  <a:pt x="1123" y="1002"/>
                  <a:pt x="1123" y="1000"/>
                  <a:pt x="1124" y="999"/>
                </a:cubicBezTo>
                <a:cubicBezTo>
                  <a:pt x="1125" y="998"/>
                  <a:pt x="1125" y="999"/>
                  <a:pt x="1126" y="999"/>
                </a:cubicBezTo>
                <a:cubicBezTo>
                  <a:pt x="1127" y="998"/>
                  <a:pt x="1127" y="998"/>
                  <a:pt x="1127" y="997"/>
                </a:cubicBezTo>
                <a:cubicBezTo>
                  <a:pt x="1128" y="996"/>
                  <a:pt x="1127" y="995"/>
                  <a:pt x="1127" y="993"/>
                </a:cubicBezTo>
                <a:cubicBezTo>
                  <a:pt x="1127" y="992"/>
                  <a:pt x="1128" y="991"/>
                  <a:pt x="1127" y="990"/>
                </a:cubicBezTo>
                <a:cubicBezTo>
                  <a:pt x="1127" y="989"/>
                  <a:pt x="1126" y="989"/>
                  <a:pt x="1125" y="988"/>
                </a:cubicBezTo>
                <a:cubicBezTo>
                  <a:pt x="1124" y="987"/>
                  <a:pt x="1124" y="985"/>
                  <a:pt x="1123" y="984"/>
                </a:cubicBezTo>
                <a:cubicBezTo>
                  <a:pt x="1122" y="982"/>
                  <a:pt x="1121" y="982"/>
                  <a:pt x="1120" y="981"/>
                </a:cubicBezTo>
                <a:cubicBezTo>
                  <a:pt x="1119" y="979"/>
                  <a:pt x="1118" y="978"/>
                  <a:pt x="1118" y="976"/>
                </a:cubicBezTo>
                <a:cubicBezTo>
                  <a:pt x="1117" y="975"/>
                  <a:pt x="1119" y="975"/>
                  <a:pt x="1119" y="973"/>
                </a:cubicBezTo>
                <a:cubicBezTo>
                  <a:pt x="1118" y="972"/>
                  <a:pt x="1118" y="971"/>
                  <a:pt x="1118" y="970"/>
                </a:cubicBezTo>
                <a:cubicBezTo>
                  <a:pt x="1117" y="968"/>
                  <a:pt x="1116" y="967"/>
                  <a:pt x="1115" y="966"/>
                </a:cubicBezTo>
                <a:cubicBezTo>
                  <a:pt x="1115" y="965"/>
                  <a:pt x="1115" y="964"/>
                  <a:pt x="1114" y="963"/>
                </a:cubicBezTo>
                <a:cubicBezTo>
                  <a:pt x="1114" y="962"/>
                  <a:pt x="1114" y="962"/>
                  <a:pt x="1114" y="962"/>
                </a:cubicBezTo>
                <a:cubicBezTo>
                  <a:pt x="1113" y="962"/>
                  <a:pt x="1112" y="962"/>
                  <a:pt x="1111" y="961"/>
                </a:cubicBezTo>
                <a:cubicBezTo>
                  <a:pt x="1110" y="960"/>
                  <a:pt x="1110" y="959"/>
                  <a:pt x="1109" y="957"/>
                </a:cubicBezTo>
                <a:cubicBezTo>
                  <a:pt x="1108" y="955"/>
                  <a:pt x="1108" y="955"/>
                  <a:pt x="1107" y="954"/>
                </a:cubicBezTo>
                <a:cubicBezTo>
                  <a:pt x="1106" y="952"/>
                  <a:pt x="1106" y="950"/>
                  <a:pt x="1106" y="947"/>
                </a:cubicBezTo>
                <a:cubicBezTo>
                  <a:pt x="1105" y="946"/>
                  <a:pt x="1105" y="945"/>
                  <a:pt x="1105" y="943"/>
                </a:cubicBezTo>
                <a:cubicBezTo>
                  <a:pt x="1105" y="941"/>
                  <a:pt x="1105" y="940"/>
                  <a:pt x="1105" y="939"/>
                </a:cubicBezTo>
                <a:cubicBezTo>
                  <a:pt x="1104" y="936"/>
                  <a:pt x="1103" y="935"/>
                  <a:pt x="1103" y="932"/>
                </a:cubicBezTo>
                <a:cubicBezTo>
                  <a:pt x="1103" y="931"/>
                  <a:pt x="1103" y="930"/>
                  <a:pt x="1103" y="928"/>
                </a:cubicBezTo>
                <a:cubicBezTo>
                  <a:pt x="1103" y="926"/>
                  <a:pt x="1103" y="926"/>
                  <a:pt x="1103" y="924"/>
                </a:cubicBezTo>
                <a:cubicBezTo>
                  <a:pt x="1102" y="923"/>
                  <a:pt x="1102" y="922"/>
                  <a:pt x="1102" y="921"/>
                </a:cubicBezTo>
                <a:cubicBezTo>
                  <a:pt x="1101" y="918"/>
                  <a:pt x="1100" y="916"/>
                  <a:pt x="1100" y="913"/>
                </a:cubicBezTo>
                <a:cubicBezTo>
                  <a:pt x="1100" y="911"/>
                  <a:pt x="1102" y="910"/>
                  <a:pt x="1102" y="908"/>
                </a:cubicBezTo>
                <a:cubicBezTo>
                  <a:pt x="1101" y="907"/>
                  <a:pt x="1102" y="906"/>
                  <a:pt x="1102" y="906"/>
                </a:cubicBezTo>
                <a:cubicBezTo>
                  <a:pt x="1101" y="904"/>
                  <a:pt x="1100" y="904"/>
                  <a:pt x="1099" y="902"/>
                </a:cubicBezTo>
                <a:cubicBezTo>
                  <a:pt x="1098" y="901"/>
                  <a:pt x="1097" y="900"/>
                  <a:pt x="1096" y="898"/>
                </a:cubicBezTo>
                <a:cubicBezTo>
                  <a:pt x="1095" y="896"/>
                  <a:pt x="1094" y="896"/>
                  <a:pt x="1093" y="894"/>
                </a:cubicBezTo>
                <a:cubicBezTo>
                  <a:pt x="1092" y="893"/>
                  <a:pt x="1092" y="892"/>
                  <a:pt x="1092" y="891"/>
                </a:cubicBezTo>
                <a:cubicBezTo>
                  <a:pt x="1092" y="889"/>
                  <a:pt x="1092" y="888"/>
                  <a:pt x="1092" y="886"/>
                </a:cubicBezTo>
                <a:cubicBezTo>
                  <a:pt x="1092" y="885"/>
                  <a:pt x="1091" y="885"/>
                  <a:pt x="1091" y="884"/>
                </a:cubicBezTo>
                <a:cubicBezTo>
                  <a:pt x="1090" y="883"/>
                  <a:pt x="1091" y="882"/>
                  <a:pt x="1090" y="881"/>
                </a:cubicBezTo>
                <a:cubicBezTo>
                  <a:pt x="1089" y="880"/>
                  <a:pt x="1088" y="880"/>
                  <a:pt x="1088" y="879"/>
                </a:cubicBezTo>
                <a:cubicBezTo>
                  <a:pt x="1087" y="878"/>
                  <a:pt x="1087" y="877"/>
                  <a:pt x="1087" y="876"/>
                </a:cubicBezTo>
                <a:cubicBezTo>
                  <a:pt x="1086" y="874"/>
                  <a:pt x="1086" y="872"/>
                  <a:pt x="1084" y="870"/>
                </a:cubicBezTo>
                <a:cubicBezTo>
                  <a:pt x="1083" y="869"/>
                  <a:pt x="1082" y="869"/>
                  <a:pt x="1081" y="868"/>
                </a:cubicBezTo>
                <a:cubicBezTo>
                  <a:pt x="1080" y="866"/>
                  <a:pt x="1079" y="865"/>
                  <a:pt x="1079" y="863"/>
                </a:cubicBezTo>
                <a:cubicBezTo>
                  <a:pt x="1079" y="860"/>
                  <a:pt x="1079" y="858"/>
                  <a:pt x="1079" y="856"/>
                </a:cubicBezTo>
                <a:cubicBezTo>
                  <a:pt x="1079" y="855"/>
                  <a:pt x="1080" y="854"/>
                  <a:pt x="1080" y="853"/>
                </a:cubicBezTo>
                <a:cubicBezTo>
                  <a:pt x="1080" y="851"/>
                  <a:pt x="1080" y="849"/>
                  <a:pt x="1080" y="847"/>
                </a:cubicBezTo>
                <a:cubicBezTo>
                  <a:pt x="1080" y="844"/>
                  <a:pt x="1081" y="844"/>
                  <a:pt x="1081" y="841"/>
                </a:cubicBezTo>
                <a:cubicBezTo>
                  <a:pt x="1082" y="840"/>
                  <a:pt x="1082" y="838"/>
                  <a:pt x="1082" y="837"/>
                </a:cubicBezTo>
                <a:cubicBezTo>
                  <a:pt x="1083" y="836"/>
                  <a:pt x="1084" y="835"/>
                  <a:pt x="1084" y="834"/>
                </a:cubicBezTo>
                <a:cubicBezTo>
                  <a:pt x="1085" y="833"/>
                  <a:pt x="1084" y="833"/>
                  <a:pt x="1084" y="832"/>
                </a:cubicBezTo>
                <a:cubicBezTo>
                  <a:pt x="1085" y="830"/>
                  <a:pt x="1085" y="829"/>
                  <a:pt x="1085" y="827"/>
                </a:cubicBezTo>
                <a:cubicBezTo>
                  <a:pt x="1086" y="826"/>
                  <a:pt x="1085" y="825"/>
                  <a:pt x="1085" y="823"/>
                </a:cubicBezTo>
                <a:cubicBezTo>
                  <a:pt x="1086" y="822"/>
                  <a:pt x="1087" y="822"/>
                  <a:pt x="1088" y="821"/>
                </a:cubicBezTo>
                <a:cubicBezTo>
                  <a:pt x="1088" y="820"/>
                  <a:pt x="1087" y="818"/>
                  <a:pt x="1088" y="817"/>
                </a:cubicBezTo>
                <a:cubicBezTo>
                  <a:pt x="1088" y="814"/>
                  <a:pt x="1088" y="813"/>
                  <a:pt x="1090" y="811"/>
                </a:cubicBezTo>
                <a:cubicBezTo>
                  <a:pt x="1090" y="810"/>
                  <a:pt x="1091" y="810"/>
                  <a:pt x="1092" y="809"/>
                </a:cubicBezTo>
                <a:cubicBezTo>
                  <a:pt x="1093" y="808"/>
                  <a:pt x="1094" y="809"/>
                  <a:pt x="1095" y="808"/>
                </a:cubicBezTo>
                <a:cubicBezTo>
                  <a:pt x="1097" y="806"/>
                  <a:pt x="1097" y="805"/>
                  <a:pt x="1097" y="803"/>
                </a:cubicBezTo>
                <a:cubicBezTo>
                  <a:pt x="1097" y="801"/>
                  <a:pt x="1097" y="799"/>
                  <a:pt x="1096" y="797"/>
                </a:cubicBezTo>
                <a:cubicBezTo>
                  <a:pt x="1096" y="796"/>
                  <a:pt x="1096" y="795"/>
                  <a:pt x="1095" y="793"/>
                </a:cubicBezTo>
                <a:cubicBezTo>
                  <a:pt x="1095" y="791"/>
                  <a:pt x="1094" y="791"/>
                  <a:pt x="1093" y="790"/>
                </a:cubicBezTo>
                <a:cubicBezTo>
                  <a:pt x="1092" y="788"/>
                  <a:pt x="1091" y="787"/>
                  <a:pt x="1091" y="785"/>
                </a:cubicBezTo>
                <a:cubicBezTo>
                  <a:pt x="1091" y="783"/>
                  <a:pt x="1091" y="782"/>
                  <a:pt x="1092" y="780"/>
                </a:cubicBezTo>
                <a:cubicBezTo>
                  <a:pt x="1092" y="779"/>
                  <a:pt x="1093" y="779"/>
                  <a:pt x="1093" y="778"/>
                </a:cubicBezTo>
                <a:cubicBezTo>
                  <a:pt x="1094" y="776"/>
                  <a:pt x="1093" y="775"/>
                  <a:pt x="1092" y="773"/>
                </a:cubicBezTo>
                <a:cubicBezTo>
                  <a:pt x="1092" y="772"/>
                  <a:pt x="1091" y="772"/>
                  <a:pt x="1091" y="771"/>
                </a:cubicBezTo>
                <a:cubicBezTo>
                  <a:pt x="1090" y="769"/>
                  <a:pt x="1089" y="768"/>
                  <a:pt x="1089" y="766"/>
                </a:cubicBezTo>
                <a:cubicBezTo>
                  <a:pt x="1088" y="764"/>
                  <a:pt x="1089" y="764"/>
                  <a:pt x="1088" y="762"/>
                </a:cubicBezTo>
                <a:cubicBezTo>
                  <a:pt x="1087" y="761"/>
                  <a:pt x="1087" y="761"/>
                  <a:pt x="1087" y="760"/>
                </a:cubicBezTo>
                <a:cubicBezTo>
                  <a:pt x="1086" y="758"/>
                  <a:pt x="1084" y="757"/>
                  <a:pt x="1084" y="756"/>
                </a:cubicBezTo>
                <a:cubicBezTo>
                  <a:pt x="1085" y="755"/>
                  <a:pt x="1086" y="755"/>
                  <a:pt x="1087" y="755"/>
                </a:cubicBezTo>
                <a:cubicBezTo>
                  <a:pt x="1087" y="754"/>
                  <a:pt x="1088" y="754"/>
                  <a:pt x="1088" y="753"/>
                </a:cubicBezTo>
                <a:cubicBezTo>
                  <a:pt x="1087" y="753"/>
                  <a:pt x="1085" y="753"/>
                  <a:pt x="1084" y="752"/>
                </a:cubicBezTo>
                <a:cubicBezTo>
                  <a:pt x="1084" y="752"/>
                  <a:pt x="1084" y="751"/>
                  <a:pt x="1084" y="750"/>
                </a:cubicBezTo>
                <a:cubicBezTo>
                  <a:pt x="1084" y="750"/>
                  <a:pt x="1085" y="750"/>
                  <a:pt x="1084" y="749"/>
                </a:cubicBezTo>
                <a:cubicBezTo>
                  <a:pt x="1084" y="748"/>
                  <a:pt x="1084" y="747"/>
                  <a:pt x="1083" y="746"/>
                </a:cubicBezTo>
                <a:cubicBezTo>
                  <a:pt x="1083" y="746"/>
                  <a:pt x="1082" y="745"/>
                  <a:pt x="1082" y="745"/>
                </a:cubicBezTo>
                <a:cubicBezTo>
                  <a:pt x="1082" y="744"/>
                  <a:pt x="1082" y="743"/>
                  <a:pt x="1081" y="743"/>
                </a:cubicBezTo>
                <a:cubicBezTo>
                  <a:pt x="1081" y="742"/>
                  <a:pt x="1080" y="743"/>
                  <a:pt x="1079" y="742"/>
                </a:cubicBezTo>
                <a:cubicBezTo>
                  <a:pt x="1079" y="741"/>
                  <a:pt x="1079" y="739"/>
                  <a:pt x="1078" y="738"/>
                </a:cubicBezTo>
                <a:cubicBezTo>
                  <a:pt x="1077" y="738"/>
                  <a:pt x="1077" y="738"/>
                  <a:pt x="1076" y="737"/>
                </a:cubicBezTo>
                <a:cubicBezTo>
                  <a:pt x="1075" y="736"/>
                  <a:pt x="1075" y="736"/>
                  <a:pt x="1075" y="734"/>
                </a:cubicBezTo>
                <a:cubicBezTo>
                  <a:pt x="1074" y="733"/>
                  <a:pt x="1074" y="731"/>
                  <a:pt x="1073" y="730"/>
                </a:cubicBezTo>
                <a:cubicBezTo>
                  <a:pt x="1072" y="729"/>
                  <a:pt x="1071" y="729"/>
                  <a:pt x="1071" y="728"/>
                </a:cubicBezTo>
                <a:cubicBezTo>
                  <a:pt x="1069" y="726"/>
                  <a:pt x="1069" y="726"/>
                  <a:pt x="1068" y="725"/>
                </a:cubicBezTo>
                <a:cubicBezTo>
                  <a:pt x="1067" y="723"/>
                  <a:pt x="1067" y="722"/>
                  <a:pt x="1066" y="720"/>
                </a:cubicBezTo>
                <a:cubicBezTo>
                  <a:pt x="1066" y="719"/>
                  <a:pt x="1065" y="719"/>
                  <a:pt x="1064" y="718"/>
                </a:cubicBezTo>
                <a:cubicBezTo>
                  <a:pt x="1063" y="717"/>
                  <a:pt x="1062" y="714"/>
                  <a:pt x="1061" y="713"/>
                </a:cubicBezTo>
                <a:cubicBezTo>
                  <a:pt x="1060" y="711"/>
                  <a:pt x="1060" y="711"/>
                  <a:pt x="1060" y="708"/>
                </a:cubicBezTo>
                <a:cubicBezTo>
                  <a:pt x="1060" y="706"/>
                  <a:pt x="1060" y="705"/>
                  <a:pt x="1061" y="703"/>
                </a:cubicBezTo>
                <a:cubicBezTo>
                  <a:pt x="1062" y="700"/>
                  <a:pt x="1062" y="698"/>
                  <a:pt x="1063" y="695"/>
                </a:cubicBezTo>
                <a:cubicBezTo>
                  <a:pt x="1063" y="692"/>
                  <a:pt x="1064" y="691"/>
                  <a:pt x="1064" y="689"/>
                </a:cubicBezTo>
                <a:cubicBezTo>
                  <a:pt x="1064" y="687"/>
                  <a:pt x="1065" y="686"/>
                  <a:pt x="1065" y="684"/>
                </a:cubicBezTo>
                <a:cubicBezTo>
                  <a:pt x="1066" y="682"/>
                  <a:pt x="1066" y="682"/>
                  <a:pt x="1066" y="680"/>
                </a:cubicBezTo>
                <a:cubicBezTo>
                  <a:pt x="1067" y="677"/>
                  <a:pt x="1066" y="675"/>
                  <a:pt x="1066" y="673"/>
                </a:cubicBezTo>
                <a:cubicBezTo>
                  <a:pt x="1066" y="671"/>
                  <a:pt x="1067" y="670"/>
                  <a:pt x="1066" y="668"/>
                </a:cubicBezTo>
                <a:cubicBezTo>
                  <a:pt x="1066" y="666"/>
                  <a:pt x="1064" y="664"/>
                  <a:pt x="1063" y="662"/>
                </a:cubicBezTo>
                <a:cubicBezTo>
                  <a:pt x="1062" y="661"/>
                  <a:pt x="1061" y="661"/>
                  <a:pt x="1060" y="659"/>
                </a:cubicBezTo>
                <a:cubicBezTo>
                  <a:pt x="1059" y="658"/>
                  <a:pt x="1058" y="658"/>
                  <a:pt x="1057" y="657"/>
                </a:cubicBezTo>
                <a:cubicBezTo>
                  <a:pt x="1056" y="657"/>
                  <a:pt x="1055" y="657"/>
                  <a:pt x="1054" y="657"/>
                </a:cubicBezTo>
                <a:cubicBezTo>
                  <a:pt x="1054" y="657"/>
                  <a:pt x="1053" y="657"/>
                  <a:pt x="1052" y="657"/>
                </a:cubicBezTo>
                <a:cubicBezTo>
                  <a:pt x="1051" y="657"/>
                  <a:pt x="1050" y="657"/>
                  <a:pt x="1048" y="657"/>
                </a:cubicBezTo>
                <a:cubicBezTo>
                  <a:pt x="1046" y="657"/>
                  <a:pt x="1045" y="658"/>
                  <a:pt x="1043" y="659"/>
                </a:cubicBezTo>
                <a:cubicBezTo>
                  <a:pt x="1041" y="660"/>
                  <a:pt x="1040" y="661"/>
                  <a:pt x="1038" y="660"/>
                </a:cubicBezTo>
                <a:cubicBezTo>
                  <a:pt x="1037" y="660"/>
                  <a:pt x="1037" y="660"/>
                  <a:pt x="1036" y="659"/>
                </a:cubicBezTo>
                <a:cubicBezTo>
                  <a:pt x="1036" y="659"/>
                  <a:pt x="1036" y="658"/>
                  <a:pt x="1035" y="658"/>
                </a:cubicBezTo>
                <a:cubicBezTo>
                  <a:pt x="1034" y="658"/>
                  <a:pt x="1034" y="658"/>
                  <a:pt x="1033" y="657"/>
                </a:cubicBezTo>
                <a:cubicBezTo>
                  <a:pt x="1032" y="656"/>
                  <a:pt x="1032" y="655"/>
                  <a:pt x="1032" y="654"/>
                </a:cubicBezTo>
                <a:cubicBezTo>
                  <a:pt x="1032" y="652"/>
                  <a:pt x="1032" y="652"/>
                  <a:pt x="1032" y="651"/>
                </a:cubicBezTo>
                <a:cubicBezTo>
                  <a:pt x="1032" y="649"/>
                  <a:pt x="1031" y="649"/>
                  <a:pt x="1030" y="647"/>
                </a:cubicBezTo>
                <a:cubicBezTo>
                  <a:pt x="1029" y="647"/>
                  <a:pt x="1029" y="646"/>
                  <a:pt x="1028" y="645"/>
                </a:cubicBezTo>
                <a:cubicBezTo>
                  <a:pt x="1027" y="645"/>
                  <a:pt x="1026" y="645"/>
                  <a:pt x="1026" y="644"/>
                </a:cubicBezTo>
                <a:cubicBezTo>
                  <a:pt x="1025" y="644"/>
                  <a:pt x="1026" y="644"/>
                  <a:pt x="1026" y="643"/>
                </a:cubicBezTo>
                <a:cubicBezTo>
                  <a:pt x="1025" y="642"/>
                  <a:pt x="1024" y="641"/>
                  <a:pt x="1022" y="641"/>
                </a:cubicBezTo>
                <a:cubicBezTo>
                  <a:pt x="1021" y="641"/>
                  <a:pt x="1019" y="640"/>
                  <a:pt x="1019" y="641"/>
                </a:cubicBezTo>
                <a:cubicBezTo>
                  <a:pt x="1016" y="641"/>
                  <a:pt x="1016" y="641"/>
                  <a:pt x="1016" y="641"/>
                </a:cubicBezTo>
                <a:cubicBezTo>
                  <a:pt x="1011" y="641"/>
                  <a:pt x="1011" y="641"/>
                  <a:pt x="1011" y="641"/>
                </a:cubicBezTo>
                <a:cubicBezTo>
                  <a:pt x="1008" y="641"/>
                  <a:pt x="1007" y="641"/>
                  <a:pt x="1005" y="641"/>
                </a:cubicBezTo>
                <a:cubicBezTo>
                  <a:pt x="1004" y="641"/>
                  <a:pt x="1004" y="641"/>
                  <a:pt x="1004" y="641"/>
                </a:cubicBezTo>
                <a:cubicBezTo>
                  <a:pt x="1003" y="641"/>
                  <a:pt x="1002" y="642"/>
                  <a:pt x="1001" y="642"/>
                </a:cubicBezTo>
                <a:cubicBezTo>
                  <a:pt x="1000" y="642"/>
                  <a:pt x="998" y="642"/>
                  <a:pt x="998" y="643"/>
                </a:cubicBezTo>
                <a:cubicBezTo>
                  <a:pt x="997" y="644"/>
                  <a:pt x="998" y="644"/>
                  <a:pt x="998" y="644"/>
                </a:cubicBezTo>
                <a:cubicBezTo>
                  <a:pt x="997" y="645"/>
                  <a:pt x="996" y="645"/>
                  <a:pt x="995" y="645"/>
                </a:cubicBezTo>
                <a:cubicBezTo>
                  <a:pt x="993" y="646"/>
                  <a:pt x="992" y="645"/>
                  <a:pt x="991" y="645"/>
                </a:cubicBezTo>
                <a:cubicBezTo>
                  <a:pt x="990" y="646"/>
                  <a:pt x="988" y="646"/>
                  <a:pt x="987" y="646"/>
                </a:cubicBezTo>
                <a:cubicBezTo>
                  <a:pt x="986" y="647"/>
                  <a:pt x="986" y="648"/>
                  <a:pt x="985" y="649"/>
                </a:cubicBezTo>
                <a:cubicBezTo>
                  <a:pt x="984" y="649"/>
                  <a:pt x="984" y="649"/>
                  <a:pt x="983" y="650"/>
                </a:cubicBezTo>
                <a:cubicBezTo>
                  <a:pt x="982" y="650"/>
                  <a:pt x="982" y="650"/>
                  <a:pt x="981" y="651"/>
                </a:cubicBezTo>
                <a:cubicBezTo>
                  <a:pt x="979" y="651"/>
                  <a:pt x="979" y="652"/>
                  <a:pt x="977" y="653"/>
                </a:cubicBezTo>
                <a:cubicBezTo>
                  <a:pt x="976" y="654"/>
                  <a:pt x="975" y="653"/>
                  <a:pt x="973" y="654"/>
                </a:cubicBezTo>
                <a:cubicBezTo>
                  <a:pt x="972" y="654"/>
                  <a:pt x="970" y="656"/>
                  <a:pt x="969" y="656"/>
                </a:cubicBezTo>
                <a:cubicBezTo>
                  <a:pt x="968" y="656"/>
                  <a:pt x="968" y="655"/>
                  <a:pt x="968" y="654"/>
                </a:cubicBezTo>
                <a:cubicBezTo>
                  <a:pt x="967" y="653"/>
                  <a:pt x="966" y="652"/>
                  <a:pt x="964" y="652"/>
                </a:cubicBezTo>
                <a:cubicBezTo>
                  <a:pt x="963" y="651"/>
                  <a:pt x="962" y="651"/>
                  <a:pt x="960" y="651"/>
                </a:cubicBezTo>
                <a:cubicBezTo>
                  <a:pt x="958" y="650"/>
                  <a:pt x="957" y="651"/>
                  <a:pt x="955" y="651"/>
                </a:cubicBezTo>
                <a:cubicBezTo>
                  <a:pt x="952" y="650"/>
                  <a:pt x="951" y="649"/>
                  <a:pt x="948" y="650"/>
                </a:cubicBezTo>
                <a:cubicBezTo>
                  <a:pt x="947" y="650"/>
                  <a:pt x="946" y="650"/>
                  <a:pt x="945" y="651"/>
                </a:cubicBezTo>
                <a:cubicBezTo>
                  <a:pt x="944" y="651"/>
                  <a:pt x="944" y="651"/>
                  <a:pt x="943" y="652"/>
                </a:cubicBezTo>
                <a:cubicBezTo>
                  <a:pt x="942" y="652"/>
                  <a:pt x="940" y="653"/>
                  <a:pt x="939" y="653"/>
                </a:cubicBezTo>
                <a:cubicBezTo>
                  <a:pt x="937" y="653"/>
                  <a:pt x="937" y="653"/>
                  <a:pt x="936" y="654"/>
                </a:cubicBezTo>
                <a:cubicBezTo>
                  <a:pt x="934" y="655"/>
                  <a:pt x="934" y="655"/>
                  <a:pt x="932" y="656"/>
                </a:cubicBezTo>
                <a:cubicBezTo>
                  <a:pt x="931" y="657"/>
                  <a:pt x="930" y="657"/>
                  <a:pt x="929" y="657"/>
                </a:cubicBezTo>
                <a:cubicBezTo>
                  <a:pt x="928" y="658"/>
                  <a:pt x="927" y="658"/>
                  <a:pt x="926" y="658"/>
                </a:cubicBezTo>
                <a:cubicBezTo>
                  <a:pt x="926" y="658"/>
                  <a:pt x="925" y="659"/>
                  <a:pt x="925" y="659"/>
                </a:cubicBezTo>
                <a:cubicBezTo>
                  <a:pt x="923" y="659"/>
                  <a:pt x="923" y="658"/>
                  <a:pt x="922" y="657"/>
                </a:cubicBezTo>
                <a:cubicBezTo>
                  <a:pt x="920" y="657"/>
                  <a:pt x="919" y="657"/>
                  <a:pt x="917" y="656"/>
                </a:cubicBezTo>
                <a:cubicBezTo>
                  <a:pt x="917" y="655"/>
                  <a:pt x="917" y="655"/>
                  <a:pt x="916" y="654"/>
                </a:cubicBezTo>
                <a:cubicBezTo>
                  <a:pt x="915" y="653"/>
                  <a:pt x="914" y="654"/>
                  <a:pt x="913" y="653"/>
                </a:cubicBezTo>
                <a:cubicBezTo>
                  <a:pt x="912" y="652"/>
                  <a:pt x="912" y="651"/>
                  <a:pt x="911" y="650"/>
                </a:cubicBezTo>
                <a:cubicBezTo>
                  <a:pt x="910" y="648"/>
                  <a:pt x="909" y="648"/>
                  <a:pt x="908" y="646"/>
                </a:cubicBezTo>
                <a:cubicBezTo>
                  <a:pt x="907" y="645"/>
                  <a:pt x="906" y="645"/>
                  <a:pt x="905" y="644"/>
                </a:cubicBezTo>
                <a:cubicBezTo>
                  <a:pt x="904" y="644"/>
                  <a:pt x="903" y="643"/>
                  <a:pt x="901" y="642"/>
                </a:cubicBezTo>
                <a:cubicBezTo>
                  <a:pt x="900" y="642"/>
                  <a:pt x="900" y="642"/>
                  <a:pt x="899" y="641"/>
                </a:cubicBezTo>
                <a:cubicBezTo>
                  <a:pt x="898" y="640"/>
                  <a:pt x="897" y="640"/>
                  <a:pt x="896" y="639"/>
                </a:cubicBezTo>
                <a:cubicBezTo>
                  <a:pt x="895" y="638"/>
                  <a:pt x="895" y="637"/>
                  <a:pt x="894" y="636"/>
                </a:cubicBezTo>
                <a:cubicBezTo>
                  <a:pt x="893" y="635"/>
                  <a:pt x="894" y="633"/>
                  <a:pt x="893" y="633"/>
                </a:cubicBezTo>
                <a:cubicBezTo>
                  <a:pt x="892" y="632"/>
                  <a:pt x="891" y="632"/>
                  <a:pt x="890" y="631"/>
                </a:cubicBezTo>
                <a:cubicBezTo>
                  <a:pt x="889" y="631"/>
                  <a:pt x="888" y="629"/>
                  <a:pt x="887" y="628"/>
                </a:cubicBezTo>
                <a:cubicBezTo>
                  <a:pt x="887" y="627"/>
                  <a:pt x="886" y="627"/>
                  <a:pt x="885" y="626"/>
                </a:cubicBezTo>
                <a:cubicBezTo>
                  <a:pt x="883" y="624"/>
                  <a:pt x="883" y="624"/>
                  <a:pt x="883" y="624"/>
                </a:cubicBezTo>
                <a:cubicBezTo>
                  <a:pt x="882" y="623"/>
                  <a:pt x="882" y="623"/>
                  <a:pt x="881" y="622"/>
                </a:cubicBezTo>
                <a:cubicBezTo>
                  <a:pt x="880" y="620"/>
                  <a:pt x="881" y="619"/>
                  <a:pt x="881" y="618"/>
                </a:cubicBezTo>
                <a:cubicBezTo>
                  <a:pt x="881" y="617"/>
                  <a:pt x="881" y="616"/>
                  <a:pt x="881" y="615"/>
                </a:cubicBezTo>
                <a:cubicBezTo>
                  <a:pt x="881" y="615"/>
                  <a:pt x="881" y="615"/>
                  <a:pt x="881" y="614"/>
                </a:cubicBezTo>
                <a:cubicBezTo>
                  <a:pt x="881" y="614"/>
                  <a:pt x="880" y="613"/>
                  <a:pt x="879" y="612"/>
                </a:cubicBezTo>
                <a:cubicBezTo>
                  <a:pt x="878" y="612"/>
                  <a:pt x="878" y="612"/>
                  <a:pt x="878" y="611"/>
                </a:cubicBezTo>
                <a:cubicBezTo>
                  <a:pt x="877" y="610"/>
                  <a:pt x="877" y="610"/>
                  <a:pt x="877" y="609"/>
                </a:cubicBezTo>
                <a:cubicBezTo>
                  <a:pt x="876" y="608"/>
                  <a:pt x="873" y="609"/>
                  <a:pt x="872" y="608"/>
                </a:cubicBezTo>
                <a:cubicBezTo>
                  <a:pt x="872" y="607"/>
                  <a:pt x="873" y="607"/>
                  <a:pt x="872" y="606"/>
                </a:cubicBezTo>
                <a:cubicBezTo>
                  <a:pt x="872" y="605"/>
                  <a:pt x="872" y="604"/>
                  <a:pt x="871" y="603"/>
                </a:cubicBezTo>
                <a:cubicBezTo>
                  <a:pt x="871" y="601"/>
                  <a:pt x="871" y="599"/>
                  <a:pt x="869" y="598"/>
                </a:cubicBezTo>
                <a:cubicBezTo>
                  <a:pt x="869" y="598"/>
                  <a:pt x="868" y="598"/>
                  <a:pt x="867" y="598"/>
                </a:cubicBezTo>
                <a:cubicBezTo>
                  <a:pt x="867" y="597"/>
                  <a:pt x="867" y="597"/>
                  <a:pt x="867" y="597"/>
                </a:cubicBezTo>
                <a:cubicBezTo>
                  <a:pt x="867" y="597"/>
                  <a:pt x="866" y="597"/>
                  <a:pt x="865" y="597"/>
                </a:cubicBezTo>
                <a:cubicBezTo>
                  <a:pt x="865" y="591"/>
                  <a:pt x="865" y="591"/>
                  <a:pt x="865" y="591"/>
                </a:cubicBezTo>
                <a:cubicBezTo>
                  <a:pt x="864" y="590"/>
                  <a:pt x="862" y="590"/>
                  <a:pt x="861" y="590"/>
                </a:cubicBezTo>
                <a:cubicBezTo>
                  <a:pt x="859" y="589"/>
                  <a:pt x="859" y="589"/>
                  <a:pt x="857" y="589"/>
                </a:cubicBezTo>
                <a:cubicBezTo>
                  <a:pt x="856" y="588"/>
                  <a:pt x="855" y="587"/>
                  <a:pt x="854" y="585"/>
                </a:cubicBezTo>
                <a:cubicBezTo>
                  <a:pt x="854" y="584"/>
                  <a:pt x="854" y="583"/>
                  <a:pt x="854" y="581"/>
                </a:cubicBezTo>
                <a:cubicBezTo>
                  <a:pt x="854" y="580"/>
                  <a:pt x="854" y="579"/>
                  <a:pt x="854" y="578"/>
                </a:cubicBezTo>
                <a:cubicBezTo>
                  <a:pt x="855" y="576"/>
                  <a:pt x="855" y="576"/>
                  <a:pt x="855" y="575"/>
                </a:cubicBezTo>
                <a:cubicBezTo>
                  <a:pt x="855" y="574"/>
                  <a:pt x="855" y="574"/>
                  <a:pt x="855" y="574"/>
                </a:cubicBezTo>
                <a:cubicBezTo>
                  <a:pt x="855" y="572"/>
                  <a:pt x="855" y="571"/>
                  <a:pt x="854" y="569"/>
                </a:cubicBezTo>
                <a:cubicBezTo>
                  <a:pt x="853" y="568"/>
                  <a:pt x="852" y="568"/>
                  <a:pt x="851" y="566"/>
                </a:cubicBezTo>
                <a:cubicBezTo>
                  <a:pt x="850" y="564"/>
                  <a:pt x="850" y="564"/>
                  <a:pt x="851" y="562"/>
                </a:cubicBezTo>
                <a:cubicBezTo>
                  <a:pt x="852" y="560"/>
                  <a:pt x="852" y="560"/>
                  <a:pt x="853" y="559"/>
                </a:cubicBezTo>
                <a:cubicBezTo>
                  <a:pt x="855" y="557"/>
                  <a:pt x="858" y="558"/>
                  <a:pt x="859" y="555"/>
                </a:cubicBezTo>
                <a:cubicBezTo>
                  <a:pt x="859" y="554"/>
                  <a:pt x="858" y="553"/>
                  <a:pt x="859" y="551"/>
                </a:cubicBezTo>
                <a:cubicBezTo>
                  <a:pt x="859" y="550"/>
                  <a:pt x="859" y="550"/>
                  <a:pt x="859" y="550"/>
                </a:cubicBezTo>
                <a:cubicBezTo>
                  <a:pt x="859" y="548"/>
                  <a:pt x="858" y="548"/>
                  <a:pt x="859" y="546"/>
                </a:cubicBezTo>
                <a:cubicBezTo>
                  <a:pt x="859" y="545"/>
                  <a:pt x="859" y="544"/>
                  <a:pt x="860" y="543"/>
                </a:cubicBezTo>
                <a:cubicBezTo>
                  <a:pt x="860" y="540"/>
                  <a:pt x="861" y="540"/>
                  <a:pt x="862" y="537"/>
                </a:cubicBezTo>
                <a:cubicBezTo>
                  <a:pt x="862" y="535"/>
                  <a:pt x="862" y="535"/>
                  <a:pt x="862" y="533"/>
                </a:cubicBezTo>
                <a:cubicBezTo>
                  <a:pt x="862" y="532"/>
                  <a:pt x="862" y="532"/>
                  <a:pt x="862" y="531"/>
                </a:cubicBezTo>
                <a:cubicBezTo>
                  <a:pt x="862" y="530"/>
                  <a:pt x="863" y="530"/>
                  <a:pt x="863" y="529"/>
                </a:cubicBezTo>
                <a:cubicBezTo>
                  <a:pt x="863" y="528"/>
                  <a:pt x="862" y="527"/>
                  <a:pt x="861" y="527"/>
                </a:cubicBezTo>
                <a:cubicBezTo>
                  <a:pt x="860" y="526"/>
                  <a:pt x="859" y="526"/>
                  <a:pt x="859" y="525"/>
                </a:cubicBezTo>
                <a:cubicBezTo>
                  <a:pt x="858" y="524"/>
                  <a:pt x="858" y="523"/>
                  <a:pt x="859" y="521"/>
                </a:cubicBezTo>
                <a:cubicBezTo>
                  <a:pt x="859" y="520"/>
                  <a:pt x="859" y="521"/>
                  <a:pt x="860" y="520"/>
                </a:cubicBezTo>
                <a:cubicBezTo>
                  <a:pt x="860" y="519"/>
                  <a:pt x="861" y="517"/>
                  <a:pt x="861" y="516"/>
                </a:cubicBezTo>
                <a:cubicBezTo>
                  <a:pt x="860" y="514"/>
                  <a:pt x="860" y="513"/>
                  <a:pt x="859" y="512"/>
                </a:cubicBezTo>
                <a:cubicBezTo>
                  <a:pt x="858" y="511"/>
                  <a:pt x="857" y="511"/>
                  <a:pt x="856" y="509"/>
                </a:cubicBezTo>
                <a:cubicBezTo>
                  <a:pt x="856" y="508"/>
                  <a:pt x="856" y="507"/>
                  <a:pt x="855" y="506"/>
                </a:cubicBezTo>
                <a:cubicBezTo>
                  <a:pt x="854" y="503"/>
                  <a:pt x="854" y="503"/>
                  <a:pt x="854" y="503"/>
                </a:cubicBezTo>
                <a:cubicBezTo>
                  <a:pt x="854" y="502"/>
                  <a:pt x="854" y="502"/>
                  <a:pt x="854" y="501"/>
                </a:cubicBezTo>
                <a:cubicBezTo>
                  <a:pt x="855" y="499"/>
                  <a:pt x="854" y="498"/>
                  <a:pt x="855" y="497"/>
                </a:cubicBezTo>
                <a:cubicBezTo>
                  <a:pt x="856" y="496"/>
                  <a:pt x="858" y="495"/>
                  <a:pt x="859" y="494"/>
                </a:cubicBezTo>
                <a:cubicBezTo>
                  <a:pt x="859" y="494"/>
                  <a:pt x="859" y="493"/>
                  <a:pt x="860" y="492"/>
                </a:cubicBezTo>
                <a:cubicBezTo>
                  <a:pt x="861" y="491"/>
                  <a:pt x="861" y="489"/>
                  <a:pt x="862" y="487"/>
                </a:cubicBezTo>
                <a:cubicBezTo>
                  <a:pt x="862" y="485"/>
                  <a:pt x="863" y="485"/>
                  <a:pt x="864" y="484"/>
                </a:cubicBezTo>
                <a:cubicBezTo>
                  <a:pt x="864" y="482"/>
                  <a:pt x="864" y="481"/>
                  <a:pt x="865" y="479"/>
                </a:cubicBezTo>
                <a:cubicBezTo>
                  <a:pt x="866" y="478"/>
                  <a:pt x="866" y="478"/>
                  <a:pt x="867" y="477"/>
                </a:cubicBezTo>
                <a:cubicBezTo>
                  <a:pt x="868" y="476"/>
                  <a:pt x="869" y="475"/>
                  <a:pt x="870" y="474"/>
                </a:cubicBezTo>
                <a:cubicBezTo>
                  <a:pt x="871" y="474"/>
                  <a:pt x="872" y="474"/>
                  <a:pt x="872" y="473"/>
                </a:cubicBezTo>
                <a:cubicBezTo>
                  <a:pt x="874" y="472"/>
                  <a:pt x="873" y="471"/>
                  <a:pt x="873" y="469"/>
                </a:cubicBezTo>
                <a:cubicBezTo>
                  <a:pt x="874" y="467"/>
                  <a:pt x="873" y="466"/>
                  <a:pt x="873" y="464"/>
                </a:cubicBezTo>
                <a:cubicBezTo>
                  <a:pt x="874" y="463"/>
                  <a:pt x="875" y="462"/>
                  <a:pt x="876" y="460"/>
                </a:cubicBezTo>
                <a:cubicBezTo>
                  <a:pt x="877" y="459"/>
                  <a:pt x="878" y="458"/>
                  <a:pt x="879" y="457"/>
                </a:cubicBezTo>
                <a:cubicBezTo>
                  <a:pt x="880" y="456"/>
                  <a:pt x="880" y="456"/>
                  <a:pt x="881" y="455"/>
                </a:cubicBezTo>
                <a:cubicBezTo>
                  <a:pt x="882" y="454"/>
                  <a:pt x="882" y="453"/>
                  <a:pt x="883" y="452"/>
                </a:cubicBezTo>
                <a:cubicBezTo>
                  <a:pt x="884" y="450"/>
                  <a:pt x="885" y="449"/>
                  <a:pt x="886" y="447"/>
                </a:cubicBezTo>
                <a:cubicBezTo>
                  <a:pt x="887" y="446"/>
                  <a:pt x="887" y="443"/>
                  <a:pt x="888" y="442"/>
                </a:cubicBezTo>
                <a:cubicBezTo>
                  <a:pt x="890" y="441"/>
                  <a:pt x="891" y="441"/>
                  <a:pt x="893" y="441"/>
                </a:cubicBezTo>
                <a:cubicBezTo>
                  <a:pt x="894" y="441"/>
                  <a:pt x="894" y="441"/>
                  <a:pt x="895" y="441"/>
                </a:cubicBezTo>
                <a:cubicBezTo>
                  <a:pt x="897" y="441"/>
                  <a:pt x="899" y="440"/>
                  <a:pt x="900" y="439"/>
                </a:cubicBezTo>
                <a:cubicBezTo>
                  <a:pt x="901" y="438"/>
                  <a:pt x="901" y="438"/>
                  <a:pt x="902" y="437"/>
                </a:cubicBezTo>
                <a:cubicBezTo>
                  <a:pt x="903" y="436"/>
                  <a:pt x="904" y="435"/>
                  <a:pt x="905" y="435"/>
                </a:cubicBezTo>
                <a:cubicBezTo>
                  <a:pt x="906" y="433"/>
                  <a:pt x="907" y="434"/>
                  <a:pt x="908" y="432"/>
                </a:cubicBezTo>
                <a:cubicBezTo>
                  <a:pt x="909" y="431"/>
                  <a:pt x="910" y="430"/>
                  <a:pt x="911" y="428"/>
                </a:cubicBezTo>
                <a:cubicBezTo>
                  <a:pt x="912" y="427"/>
                  <a:pt x="914" y="425"/>
                  <a:pt x="914" y="424"/>
                </a:cubicBezTo>
                <a:cubicBezTo>
                  <a:pt x="915" y="422"/>
                  <a:pt x="914" y="422"/>
                  <a:pt x="914" y="421"/>
                </a:cubicBezTo>
                <a:cubicBezTo>
                  <a:pt x="914" y="419"/>
                  <a:pt x="914" y="419"/>
                  <a:pt x="913" y="417"/>
                </a:cubicBezTo>
                <a:cubicBezTo>
                  <a:pt x="913" y="417"/>
                  <a:pt x="912" y="416"/>
                  <a:pt x="912" y="415"/>
                </a:cubicBezTo>
                <a:cubicBezTo>
                  <a:pt x="912" y="414"/>
                  <a:pt x="912" y="413"/>
                  <a:pt x="912" y="412"/>
                </a:cubicBezTo>
                <a:cubicBezTo>
                  <a:pt x="912" y="411"/>
                  <a:pt x="914" y="411"/>
                  <a:pt x="914" y="410"/>
                </a:cubicBezTo>
                <a:cubicBezTo>
                  <a:pt x="915" y="409"/>
                  <a:pt x="914" y="408"/>
                  <a:pt x="914" y="407"/>
                </a:cubicBezTo>
                <a:cubicBezTo>
                  <a:pt x="914" y="406"/>
                  <a:pt x="914" y="406"/>
                  <a:pt x="914" y="405"/>
                </a:cubicBezTo>
                <a:cubicBezTo>
                  <a:pt x="914" y="403"/>
                  <a:pt x="913" y="401"/>
                  <a:pt x="913" y="399"/>
                </a:cubicBezTo>
                <a:cubicBezTo>
                  <a:pt x="914" y="397"/>
                  <a:pt x="916" y="397"/>
                  <a:pt x="917" y="396"/>
                </a:cubicBezTo>
                <a:cubicBezTo>
                  <a:pt x="920" y="395"/>
                  <a:pt x="921" y="395"/>
                  <a:pt x="924" y="394"/>
                </a:cubicBezTo>
                <a:cubicBezTo>
                  <a:pt x="926" y="393"/>
                  <a:pt x="927" y="394"/>
                  <a:pt x="929" y="393"/>
                </a:cubicBezTo>
                <a:cubicBezTo>
                  <a:pt x="931" y="392"/>
                  <a:pt x="931" y="392"/>
                  <a:pt x="932" y="391"/>
                </a:cubicBezTo>
                <a:cubicBezTo>
                  <a:pt x="934" y="390"/>
                  <a:pt x="935" y="389"/>
                  <a:pt x="936" y="387"/>
                </a:cubicBezTo>
                <a:cubicBezTo>
                  <a:pt x="936" y="387"/>
                  <a:pt x="937" y="386"/>
                  <a:pt x="938" y="385"/>
                </a:cubicBezTo>
                <a:cubicBezTo>
                  <a:pt x="939" y="384"/>
                  <a:pt x="939" y="383"/>
                  <a:pt x="940" y="381"/>
                </a:cubicBezTo>
                <a:cubicBezTo>
                  <a:pt x="941" y="379"/>
                  <a:pt x="942" y="378"/>
                  <a:pt x="943" y="377"/>
                </a:cubicBezTo>
                <a:cubicBezTo>
                  <a:pt x="944" y="375"/>
                  <a:pt x="943" y="373"/>
                  <a:pt x="944" y="371"/>
                </a:cubicBezTo>
                <a:cubicBezTo>
                  <a:pt x="945" y="370"/>
                  <a:pt x="944" y="369"/>
                  <a:pt x="945" y="369"/>
                </a:cubicBezTo>
                <a:cubicBezTo>
                  <a:pt x="946" y="369"/>
                  <a:pt x="948" y="370"/>
                  <a:pt x="948" y="370"/>
                </a:cubicBezTo>
                <a:cubicBezTo>
                  <a:pt x="950" y="371"/>
                  <a:pt x="949" y="373"/>
                  <a:pt x="951" y="375"/>
                </a:cubicBezTo>
                <a:cubicBezTo>
                  <a:pt x="952" y="376"/>
                  <a:pt x="954" y="377"/>
                  <a:pt x="956" y="377"/>
                </a:cubicBezTo>
                <a:cubicBezTo>
                  <a:pt x="958" y="377"/>
                  <a:pt x="958" y="376"/>
                  <a:pt x="959" y="376"/>
                </a:cubicBezTo>
                <a:cubicBezTo>
                  <a:pt x="960" y="375"/>
                  <a:pt x="961" y="376"/>
                  <a:pt x="962" y="376"/>
                </a:cubicBezTo>
                <a:cubicBezTo>
                  <a:pt x="964" y="375"/>
                  <a:pt x="967" y="374"/>
                  <a:pt x="968" y="375"/>
                </a:cubicBezTo>
                <a:cubicBezTo>
                  <a:pt x="970" y="376"/>
                  <a:pt x="970" y="376"/>
                  <a:pt x="970" y="376"/>
                </a:cubicBezTo>
                <a:cubicBezTo>
                  <a:pt x="972" y="376"/>
                  <a:pt x="974" y="376"/>
                  <a:pt x="975" y="376"/>
                </a:cubicBezTo>
                <a:cubicBezTo>
                  <a:pt x="977" y="375"/>
                  <a:pt x="977" y="375"/>
                  <a:pt x="978" y="373"/>
                </a:cubicBezTo>
                <a:cubicBezTo>
                  <a:pt x="979" y="373"/>
                  <a:pt x="980" y="372"/>
                  <a:pt x="981" y="371"/>
                </a:cubicBezTo>
                <a:cubicBezTo>
                  <a:pt x="982" y="371"/>
                  <a:pt x="983" y="371"/>
                  <a:pt x="984" y="370"/>
                </a:cubicBezTo>
                <a:cubicBezTo>
                  <a:pt x="985" y="370"/>
                  <a:pt x="986" y="369"/>
                  <a:pt x="987" y="369"/>
                </a:cubicBezTo>
                <a:cubicBezTo>
                  <a:pt x="989" y="369"/>
                  <a:pt x="991" y="371"/>
                  <a:pt x="992" y="370"/>
                </a:cubicBezTo>
                <a:cubicBezTo>
                  <a:pt x="994" y="369"/>
                  <a:pt x="992" y="367"/>
                  <a:pt x="993" y="366"/>
                </a:cubicBezTo>
                <a:cubicBezTo>
                  <a:pt x="994" y="365"/>
                  <a:pt x="996" y="365"/>
                  <a:pt x="997" y="365"/>
                </a:cubicBezTo>
                <a:cubicBezTo>
                  <a:pt x="998" y="365"/>
                  <a:pt x="999" y="364"/>
                  <a:pt x="1001" y="364"/>
                </a:cubicBezTo>
                <a:cubicBezTo>
                  <a:pt x="1003" y="364"/>
                  <a:pt x="1004" y="364"/>
                  <a:pt x="1006" y="364"/>
                </a:cubicBezTo>
                <a:cubicBezTo>
                  <a:pt x="1008" y="364"/>
                  <a:pt x="1008" y="364"/>
                  <a:pt x="1009" y="363"/>
                </a:cubicBezTo>
                <a:cubicBezTo>
                  <a:pt x="1010" y="362"/>
                  <a:pt x="1011" y="361"/>
                  <a:pt x="1012" y="361"/>
                </a:cubicBezTo>
                <a:cubicBezTo>
                  <a:pt x="1013" y="359"/>
                  <a:pt x="1015" y="361"/>
                  <a:pt x="1017" y="361"/>
                </a:cubicBezTo>
                <a:cubicBezTo>
                  <a:pt x="1022" y="361"/>
                  <a:pt x="1022" y="361"/>
                  <a:pt x="1022" y="361"/>
                </a:cubicBezTo>
                <a:cubicBezTo>
                  <a:pt x="1024" y="361"/>
                  <a:pt x="1025" y="360"/>
                  <a:pt x="1027" y="361"/>
                </a:cubicBezTo>
                <a:cubicBezTo>
                  <a:pt x="1028" y="361"/>
                  <a:pt x="1029" y="362"/>
                  <a:pt x="1030" y="363"/>
                </a:cubicBezTo>
                <a:cubicBezTo>
                  <a:pt x="1031" y="363"/>
                  <a:pt x="1031" y="364"/>
                  <a:pt x="1032" y="364"/>
                </a:cubicBezTo>
                <a:cubicBezTo>
                  <a:pt x="1033" y="364"/>
                  <a:pt x="1032" y="362"/>
                  <a:pt x="1033" y="362"/>
                </a:cubicBezTo>
                <a:cubicBezTo>
                  <a:pt x="1034" y="361"/>
                  <a:pt x="1035" y="362"/>
                  <a:pt x="1036" y="361"/>
                </a:cubicBezTo>
                <a:cubicBezTo>
                  <a:pt x="1037" y="360"/>
                  <a:pt x="1037" y="359"/>
                  <a:pt x="1037" y="358"/>
                </a:cubicBezTo>
                <a:cubicBezTo>
                  <a:pt x="1038" y="358"/>
                  <a:pt x="1039" y="359"/>
                  <a:pt x="1041" y="360"/>
                </a:cubicBezTo>
                <a:cubicBezTo>
                  <a:pt x="1044" y="358"/>
                  <a:pt x="1044" y="358"/>
                  <a:pt x="1044" y="358"/>
                </a:cubicBezTo>
                <a:cubicBezTo>
                  <a:pt x="1045" y="359"/>
                  <a:pt x="1046" y="360"/>
                  <a:pt x="1048" y="361"/>
                </a:cubicBezTo>
                <a:cubicBezTo>
                  <a:pt x="1050" y="361"/>
                  <a:pt x="1051" y="362"/>
                  <a:pt x="1053" y="362"/>
                </a:cubicBezTo>
                <a:cubicBezTo>
                  <a:pt x="1054" y="361"/>
                  <a:pt x="1055" y="361"/>
                  <a:pt x="1055" y="361"/>
                </a:cubicBezTo>
                <a:cubicBezTo>
                  <a:pt x="1057" y="360"/>
                  <a:pt x="1058" y="358"/>
                  <a:pt x="1059" y="357"/>
                </a:cubicBezTo>
                <a:cubicBezTo>
                  <a:pt x="1060" y="357"/>
                  <a:pt x="1060" y="355"/>
                  <a:pt x="1061" y="355"/>
                </a:cubicBezTo>
                <a:cubicBezTo>
                  <a:pt x="1062" y="355"/>
                  <a:pt x="1064" y="356"/>
                  <a:pt x="1065" y="356"/>
                </a:cubicBezTo>
                <a:cubicBezTo>
                  <a:pt x="1066" y="357"/>
                  <a:pt x="1067" y="358"/>
                  <a:pt x="1067" y="360"/>
                </a:cubicBezTo>
                <a:cubicBezTo>
                  <a:pt x="1069" y="361"/>
                  <a:pt x="1069" y="361"/>
                  <a:pt x="1069" y="361"/>
                </a:cubicBezTo>
                <a:cubicBezTo>
                  <a:pt x="1071" y="362"/>
                  <a:pt x="1071" y="362"/>
                  <a:pt x="1071" y="362"/>
                </a:cubicBezTo>
                <a:cubicBezTo>
                  <a:pt x="1073" y="360"/>
                  <a:pt x="1073" y="360"/>
                  <a:pt x="1073" y="360"/>
                </a:cubicBezTo>
                <a:cubicBezTo>
                  <a:pt x="1073" y="359"/>
                  <a:pt x="1074" y="359"/>
                  <a:pt x="1075" y="360"/>
                </a:cubicBezTo>
                <a:cubicBezTo>
                  <a:pt x="1075" y="360"/>
                  <a:pt x="1074" y="361"/>
                  <a:pt x="1074" y="362"/>
                </a:cubicBezTo>
                <a:cubicBezTo>
                  <a:pt x="1073" y="363"/>
                  <a:pt x="1072" y="363"/>
                  <a:pt x="1072" y="364"/>
                </a:cubicBezTo>
                <a:cubicBezTo>
                  <a:pt x="1071" y="365"/>
                  <a:pt x="1071" y="366"/>
                  <a:pt x="1072" y="368"/>
                </a:cubicBezTo>
                <a:cubicBezTo>
                  <a:pt x="1072" y="369"/>
                  <a:pt x="1071" y="370"/>
                  <a:pt x="1072" y="370"/>
                </a:cubicBezTo>
                <a:cubicBezTo>
                  <a:pt x="1072" y="371"/>
                  <a:pt x="1073" y="372"/>
                  <a:pt x="1074" y="372"/>
                </a:cubicBezTo>
                <a:cubicBezTo>
                  <a:pt x="1074" y="373"/>
                  <a:pt x="1075" y="374"/>
                  <a:pt x="1075" y="375"/>
                </a:cubicBezTo>
                <a:cubicBezTo>
                  <a:pt x="1075" y="376"/>
                  <a:pt x="1075" y="377"/>
                  <a:pt x="1075" y="378"/>
                </a:cubicBezTo>
                <a:cubicBezTo>
                  <a:pt x="1074" y="379"/>
                  <a:pt x="1073" y="379"/>
                  <a:pt x="1073" y="380"/>
                </a:cubicBezTo>
                <a:cubicBezTo>
                  <a:pt x="1072" y="381"/>
                  <a:pt x="1073" y="381"/>
                  <a:pt x="1072" y="382"/>
                </a:cubicBezTo>
                <a:cubicBezTo>
                  <a:pt x="1071" y="383"/>
                  <a:pt x="1070" y="383"/>
                  <a:pt x="1069" y="383"/>
                </a:cubicBezTo>
                <a:cubicBezTo>
                  <a:pt x="1068" y="384"/>
                  <a:pt x="1067" y="385"/>
                  <a:pt x="1067" y="386"/>
                </a:cubicBezTo>
                <a:cubicBezTo>
                  <a:pt x="1067" y="387"/>
                  <a:pt x="1068" y="388"/>
                  <a:pt x="1068" y="388"/>
                </a:cubicBezTo>
                <a:cubicBezTo>
                  <a:pt x="1069" y="389"/>
                  <a:pt x="1070" y="390"/>
                  <a:pt x="1071" y="391"/>
                </a:cubicBezTo>
                <a:cubicBezTo>
                  <a:pt x="1071" y="391"/>
                  <a:pt x="1071" y="391"/>
                  <a:pt x="1072" y="392"/>
                </a:cubicBezTo>
                <a:cubicBezTo>
                  <a:pt x="1073" y="392"/>
                  <a:pt x="1074" y="391"/>
                  <a:pt x="1075" y="392"/>
                </a:cubicBezTo>
                <a:cubicBezTo>
                  <a:pt x="1075" y="392"/>
                  <a:pt x="1075" y="392"/>
                  <a:pt x="1076" y="393"/>
                </a:cubicBezTo>
                <a:cubicBezTo>
                  <a:pt x="1076" y="394"/>
                  <a:pt x="1077" y="394"/>
                  <a:pt x="1078" y="395"/>
                </a:cubicBezTo>
                <a:cubicBezTo>
                  <a:pt x="1078" y="395"/>
                  <a:pt x="1079" y="395"/>
                  <a:pt x="1079" y="395"/>
                </a:cubicBezTo>
                <a:cubicBezTo>
                  <a:pt x="1080" y="395"/>
                  <a:pt x="1080" y="395"/>
                  <a:pt x="1081" y="395"/>
                </a:cubicBezTo>
                <a:cubicBezTo>
                  <a:pt x="1084" y="395"/>
                  <a:pt x="1087" y="395"/>
                  <a:pt x="1090" y="396"/>
                </a:cubicBezTo>
                <a:cubicBezTo>
                  <a:pt x="1091" y="396"/>
                  <a:pt x="1092" y="397"/>
                  <a:pt x="1093" y="398"/>
                </a:cubicBezTo>
                <a:cubicBezTo>
                  <a:pt x="1094" y="399"/>
                  <a:pt x="1094" y="400"/>
                  <a:pt x="1095" y="400"/>
                </a:cubicBezTo>
                <a:cubicBezTo>
                  <a:pt x="1097" y="401"/>
                  <a:pt x="1099" y="400"/>
                  <a:pt x="1100" y="400"/>
                </a:cubicBezTo>
                <a:cubicBezTo>
                  <a:pt x="1102" y="401"/>
                  <a:pt x="1101" y="401"/>
                  <a:pt x="1103" y="401"/>
                </a:cubicBezTo>
                <a:cubicBezTo>
                  <a:pt x="1104" y="402"/>
                  <a:pt x="1106" y="401"/>
                  <a:pt x="1107" y="402"/>
                </a:cubicBezTo>
                <a:cubicBezTo>
                  <a:pt x="1108" y="403"/>
                  <a:pt x="1107" y="404"/>
                  <a:pt x="1108" y="406"/>
                </a:cubicBezTo>
                <a:cubicBezTo>
                  <a:pt x="1109" y="407"/>
                  <a:pt x="1109" y="410"/>
                  <a:pt x="1110" y="411"/>
                </a:cubicBezTo>
                <a:cubicBezTo>
                  <a:pt x="1111" y="412"/>
                  <a:pt x="1112" y="412"/>
                  <a:pt x="1112" y="412"/>
                </a:cubicBezTo>
                <a:cubicBezTo>
                  <a:pt x="1114" y="413"/>
                  <a:pt x="1115" y="413"/>
                  <a:pt x="1117" y="414"/>
                </a:cubicBezTo>
                <a:cubicBezTo>
                  <a:pt x="1118" y="415"/>
                  <a:pt x="1119" y="415"/>
                  <a:pt x="1121" y="415"/>
                </a:cubicBezTo>
                <a:cubicBezTo>
                  <a:pt x="1124" y="416"/>
                  <a:pt x="1126" y="415"/>
                  <a:pt x="1129" y="416"/>
                </a:cubicBezTo>
                <a:cubicBezTo>
                  <a:pt x="1131" y="417"/>
                  <a:pt x="1131" y="418"/>
                  <a:pt x="1133" y="418"/>
                </a:cubicBezTo>
                <a:cubicBezTo>
                  <a:pt x="1134" y="420"/>
                  <a:pt x="1136" y="421"/>
                  <a:pt x="1138" y="422"/>
                </a:cubicBezTo>
                <a:cubicBezTo>
                  <a:pt x="1140" y="422"/>
                  <a:pt x="1141" y="422"/>
                  <a:pt x="1142" y="421"/>
                </a:cubicBezTo>
                <a:cubicBezTo>
                  <a:pt x="1144" y="420"/>
                  <a:pt x="1145" y="419"/>
                  <a:pt x="1145" y="417"/>
                </a:cubicBezTo>
                <a:cubicBezTo>
                  <a:pt x="1146" y="416"/>
                  <a:pt x="1146" y="414"/>
                  <a:pt x="1145" y="412"/>
                </a:cubicBezTo>
                <a:cubicBezTo>
                  <a:pt x="1145" y="410"/>
                  <a:pt x="1145" y="409"/>
                  <a:pt x="1144" y="408"/>
                </a:cubicBezTo>
                <a:cubicBezTo>
                  <a:pt x="1144" y="406"/>
                  <a:pt x="1144" y="405"/>
                  <a:pt x="1145" y="403"/>
                </a:cubicBezTo>
                <a:cubicBezTo>
                  <a:pt x="1147" y="402"/>
                  <a:pt x="1148" y="402"/>
                  <a:pt x="1150" y="401"/>
                </a:cubicBezTo>
                <a:cubicBezTo>
                  <a:pt x="1151" y="401"/>
                  <a:pt x="1153" y="400"/>
                  <a:pt x="1154" y="399"/>
                </a:cubicBezTo>
                <a:cubicBezTo>
                  <a:pt x="1155" y="398"/>
                  <a:pt x="1155" y="398"/>
                  <a:pt x="1156" y="397"/>
                </a:cubicBezTo>
                <a:cubicBezTo>
                  <a:pt x="1158" y="396"/>
                  <a:pt x="1159" y="396"/>
                  <a:pt x="1160" y="397"/>
                </a:cubicBezTo>
                <a:cubicBezTo>
                  <a:pt x="1162" y="398"/>
                  <a:pt x="1162" y="398"/>
                  <a:pt x="1163" y="399"/>
                </a:cubicBezTo>
                <a:cubicBezTo>
                  <a:pt x="1164" y="400"/>
                  <a:pt x="1165" y="400"/>
                  <a:pt x="1166" y="401"/>
                </a:cubicBezTo>
                <a:cubicBezTo>
                  <a:pt x="1167" y="402"/>
                  <a:pt x="1168" y="401"/>
                  <a:pt x="1168" y="402"/>
                </a:cubicBezTo>
                <a:cubicBezTo>
                  <a:pt x="1168" y="403"/>
                  <a:pt x="1168" y="405"/>
                  <a:pt x="1168" y="406"/>
                </a:cubicBezTo>
                <a:cubicBezTo>
                  <a:pt x="1169" y="407"/>
                  <a:pt x="1170" y="405"/>
                  <a:pt x="1172" y="406"/>
                </a:cubicBezTo>
                <a:cubicBezTo>
                  <a:pt x="1174" y="406"/>
                  <a:pt x="1176" y="406"/>
                  <a:pt x="1178" y="407"/>
                </a:cubicBezTo>
                <a:cubicBezTo>
                  <a:pt x="1180" y="407"/>
                  <a:pt x="1181" y="406"/>
                  <a:pt x="1183" y="408"/>
                </a:cubicBezTo>
                <a:cubicBezTo>
                  <a:pt x="1184" y="409"/>
                  <a:pt x="1184" y="410"/>
                  <a:pt x="1185" y="411"/>
                </a:cubicBezTo>
                <a:cubicBezTo>
                  <a:pt x="1186" y="412"/>
                  <a:pt x="1186" y="413"/>
                  <a:pt x="1187" y="413"/>
                </a:cubicBezTo>
                <a:cubicBezTo>
                  <a:pt x="1188" y="413"/>
                  <a:pt x="1188" y="411"/>
                  <a:pt x="1188" y="411"/>
                </a:cubicBezTo>
                <a:cubicBezTo>
                  <a:pt x="1189" y="410"/>
                  <a:pt x="1190" y="412"/>
                  <a:pt x="1192" y="412"/>
                </a:cubicBezTo>
                <a:cubicBezTo>
                  <a:pt x="1194" y="412"/>
                  <a:pt x="1195" y="412"/>
                  <a:pt x="1197" y="412"/>
                </a:cubicBezTo>
                <a:cubicBezTo>
                  <a:pt x="1198" y="412"/>
                  <a:pt x="1199" y="413"/>
                  <a:pt x="1200" y="413"/>
                </a:cubicBezTo>
                <a:cubicBezTo>
                  <a:pt x="1202" y="414"/>
                  <a:pt x="1202" y="415"/>
                  <a:pt x="1203" y="415"/>
                </a:cubicBezTo>
                <a:cubicBezTo>
                  <a:pt x="1205" y="416"/>
                  <a:pt x="1206" y="416"/>
                  <a:pt x="1208" y="416"/>
                </a:cubicBezTo>
                <a:cubicBezTo>
                  <a:pt x="1210" y="417"/>
                  <a:pt x="1211" y="418"/>
                  <a:pt x="1214" y="418"/>
                </a:cubicBezTo>
                <a:cubicBezTo>
                  <a:pt x="1216" y="418"/>
                  <a:pt x="1217" y="418"/>
                  <a:pt x="1218" y="417"/>
                </a:cubicBezTo>
                <a:cubicBezTo>
                  <a:pt x="1220" y="416"/>
                  <a:pt x="1220" y="415"/>
                  <a:pt x="1222" y="414"/>
                </a:cubicBezTo>
                <a:cubicBezTo>
                  <a:pt x="1223" y="413"/>
                  <a:pt x="1224" y="413"/>
                  <a:pt x="1225" y="412"/>
                </a:cubicBezTo>
                <a:cubicBezTo>
                  <a:pt x="1226" y="411"/>
                  <a:pt x="1225" y="411"/>
                  <a:pt x="1226" y="411"/>
                </a:cubicBezTo>
                <a:cubicBezTo>
                  <a:pt x="1228" y="410"/>
                  <a:pt x="1229" y="411"/>
                  <a:pt x="1231" y="411"/>
                </a:cubicBezTo>
                <a:cubicBezTo>
                  <a:pt x="1233" y="411"/>
                  <a:pt x="1234" y="412"/>
                  <a:pt x="1236" y="413"/>
                </a:cubicBezTo>
                <a:cubicBezTo>
                  <a:pt x="1239" y="414"/>
                  <a:pt x="1241" y="414"/>
                  <a:pt x="1243" y="414"/>
                </a:cubicBezTo>
                <a:cubicBezTo>
                  <a:pt x="1245" y="415"/>
                  <a:pt x="1248" y="412"/>
                  <a:pt x="1248" y="414"/>
                </a:cubicBezTo>
                <a:cubicBezTo>
                  <a:pt x="1253" y="414"/>
                  <a:pt x="1253" y="414"/>
                  <a:pt x="1253" y="414"/>
                </a:cubicBezTo>
                <a:cubicBezTo>
                  <a:pt x="1254" y="413"/>
                  <a:pt x="1254" y="413"/>
                  <a:pt x="1254" y="413"/>
                </a:cubicBezTo>
                <a:cubicBezTo>
                  <a:pt x="1255" y="412"/>
                  <a:pt x="1254" y="413"/>
                  <a:pt x="1255" y="412"/>
                </a:cubicBezTo>
                <a:cubicBezTo>
                  <a:pt x="1255" y="411"/>
                  <a:pt x="1255" y="410"/>
                  <a:pt x="1256" y="409"/>
                </a:cubicBezTo>
                <a:cubicBezTo>
                  <a:pt x="1256" y="407"/>
                  <a:pt x="1256" y="405"/>
                  <a:pt x="1257" y="403"/>
                </a:cubicBezTo>
                <a:cubicBezTo>
                  <a:pt x="1257" y="402"/>
                  <a:pt x="1257" y="401"/>
                  <a:pt x="1258" y="399"/>
                </a:cubicBezTo>
                <a:cubicBezTo>
                  <a:pt x="1259" y="399"/>
                  <a:pt x="1259" y="399"/>
                  <a:pt x="1259" y="399"/>
                </a:cubicBezTo>
                <a:cubicBezTo>
                  <a:pt x="1260" y="397"/>
                  <a:pt x="1261" y="396"/>
                  <a:pt x="1261" y="394"/>
                </a:cubicBezTo>
                <a:cubicBezTo>
                  <a:pt x="1261" y="393"/>
                  <a:pt x="1261" y="393"/>
                  <a:pt x="1261" y="392"/>
                </a:cubicBezTo>
                <a:cubicBezTo>
                  <a:pt x="1261" y="391"/>
                  <a:pt x="1261" y="390"/>
                  <a:pt x="1261" y="390"/>
                </a:cubicBezTo>
                <a:cubicBezTo>
                  <a:pt x="1261" y="389"/>
                  <a:pt x="1261" y="388"/>
                  <a:pt x="1261" y="387"/>
                </a:cubicBezTo>
                <a:cubicBezTo>
                  <a:pt x="1261" y="386"/>
                  <a:pt x="1261" y="386"/>
                  <a:pt x="1261" y="385"/>
                </a:cubicBezTo>
                <a:cubicBezTo>
                  <a:pt x="1262" y="383"/>
                  <a:pt x="1262" y="383"/>
                  <a:pt x="1262" y="383"/>
                </a:cubicBezTo>
                <a:cubicBezTo>
                  <a:pt x="1262" y="381"/>
                  <a:pt x="1261" y="381"/>
                  <a:pt x="1261" y="379"/>
                </a:cubicBezTo>
                <a:cubicBezTo>
                  <a:pt x="1261" y="377"/>
                  <a:pt x="1261" y="377"/>
                  <a:pt x="1261" y="377"/>
                </a:cubicBezTo>
                <a:cubicBezTo>
                  <a:pt x="1261" y="376"/>
                  <a:pt x="1261" y="376"/>
                  <a:pt x="1261" y="376"/>
                </a:cubicBezTo>
                <a:cubicBezTo>
                  <a:pt x="1261" y="375"/>
                  <a:pt x="1261" y="374"/>
                  <a:pt x="1261" y="373"/>
                </a:cubicBezTo>
                <a:cubicBezTo>
                  <a:pt x="1261" y="372"/>
                  <a:pt x="1261" y="371"/>
                  <a:pt x="1261" y="370"/>
                </a:cubicBezTo>
                <a:cubicBezTo>
                  <a:pt x="1261" y="369"/>
                  <a:pt x="1261" y="367"/>
                  <a:pt x="1261" y="366"/>
                </a:cubicBezTo>
                <a:cubicBezTo>
                  <a:pt x="1263" y="363"/>
                  <a:pt x="1263" y="363"/>
                  <a:pt x="1263" y="363"/>
                </a:cubicBezTo>
                <a:cubicBezTo>
                  <a:pt x="1262" y="363"/>
                  <a:pt x="1262" y="362"/>
                  <a:pt x="1261" y="363"/>
                </a:cubicBezTo>
                <a:cubicBezTo>
                  <a:pt x="1260" y="363"/>
                  <a:pt x="1259" y="364"/>
                  <a:pt x="1258" y="364"/>
                </a:cubicBezTo>
                <a:cubicBezTo>
                  <a:pt x="1256" y="364"/>
                  <a:pt x="1256" y="364"/>
                  <a:pt x="1255" y="364"/>
                </a:cubicBezTo>
                <a:cubicBezTo>
                  <a:pt x="1254" y="364"/>
                  <a:pt x="1252" y="364"/>
                  <a:pt x="1251" y="364"/>
                </a:cubicBezTo>
                <a:cubicBezTo>
                  <a:pt x="1251" y="364"/>
                  <a:pt x="1250" y="363"/>
                  <a:pt x="1249" y="364"/>
                </a:cubicBezTo>
                <a:cubicBezTo>
                  <a:pt x="1248" y="364"/>
                  <a:pt x="1248" y="365"/>
                  <a:pt x="1247" y="366"/>
                </a:cubicBezTo>
                <a:cubicBezTo>
                  <a:pt x="1246" y="367"/>
                  <a:pt x="1246" y="368"/>
                  <a:pt x="1245" y="368"/>
                </a:cubicBezTo>
                <a:cubicBezTo>
                  <a:pt x="1244" y="369"/>
                  <a:pt x="1242" y="368"/>
                  <a:pt x="1241" y="368"/>
                </a:cubicBezTo>
                <a:cubicBezTo>
                  <a:pt x="1239" y="368"/>
                  <a:pt x="1238" y="370"/>
                  <a:pt x="1236" y="369"/>
                </a:cubicBezTo>
                <a:cubicBezTo>
                  <a:pt x="1235" y="369"/>
                  <a:pt x="1235" y="367"/>
                  <a:pt x="1234" y="366"/>
                </a:cubicBezTo>
                <a:cubicBezTo>
                  <a:pt x="1233" y="365"/>
                  <a:pt x="1232" y="365"/>
                  <a:pt x="1230" y="364"/>
                </a:cubicBezTo>
                <a:cubicBezTo>
                  <a:pt x="1229" y="363"/>
                  <a:pt x="1229" y="363"/>
                  <a:pt x="1228" y="363"/>
                </a:cubicBezTo>
                <a:cubicBezTo>
                  <a:pt x="1226" y="362"/>
                  <a:pt x="1225" y="362"/>
                  <a:pt x="1224" y="363"/>
                </a:cubicBezTo>
                <a:cubicBezTo>
                  <a:pt x="1223" y="363"/>
                  <a:pt x="1222" y="363"/>
                  <a:pt x="1221" y="364"/>
                </a:cubicBezTo>
                <a:cubicBezTo>
                  <a:pt x="1219" y="368"/>
                  <a:pt x="1219" y="368"/>
                  <a:pt x="1219" y="368"/>
                </a:cubicBezTo>
                <a:cubicBezTo>
                  <a:pt x="1217" y="368"/>
                  <a:pt x="1216" y="368"/>
                  <a:pt x="1214" y="368"/>
                </a:cubicBezTo>
                <a:cubicBezTo>
                  <a:pt x="1212" y="368"/>
                  <a:pt x="1211" y="368"/>
                  <a:pt x="1210" y="367"/>
                </a:cubicBezTo>
                <a:cubicBezTo>
                  <a:pt x="1209" y="366"/>
                  <a:pt x="1209" y="365"/>
                  <a:pt x="1208" y="364"/>
                </a:cubicBezTo>
                <a:cubicBezTo>
                  <a:pt x="1208" y="363"/>
                  <a:pt x="1206" y="363"/>
                  <a:pt x="1205" y="363"/>
                </a:cubicBezTo>
                <a:cubicBezTo>
                  <a:pt x="1204" y="362"/>
                  <a:pt x="1203" y="363"/>
                  <a:pt x="1202" y="363"/>
                </a:cubicBezTo>
                <a:cubicBezTo>
                  <a:pt x="1201" y="363"/>
                  <a:pt x="1201" y="363"/>
                  <a:pt x="1200" y="363"/>
                </a:cubicBezTo>
                <a:cubicBezTo>
                  <a:pt x="1198" y="362"/>
                  <a:pt x="1198" y="363"/>
                  <a:pt x="1197" y="362"/>
                </a:cubicBezTo>
                <a:cubicBezTo>
                  <a:pt x="1196" y="361"/>
                  <a:pt x="1196" y="360"/>
                  <a:pt x="1196" y="360"/>
                </a:cubicBezTo>
                <a:cubicBezTo>
                  <a:pt x="1196" y="358"/>
                  <a:pt x="1197" y="357"/>
                  <a:pt x="1197" y="356"/>
                </a:cubicBezTo>
                <a:cubicBezTo>
                  <a:pt x="1196" y="355"/>
                  <a:pt x="1194" y="356"/>
                  <a:pt x="1194" y="355"/>
                </a:cubicBezTo>
                <a:cubicBezTo>
                  <a:pt x="1193" y="354"/>
                  <a:pt x="1194" y="353"/>
                  <a:pt x="1194" y="352"/>
                </a:cubicBezTo>
                <a:cubicBezTo>
                  <a:pt x="1193" y="351"/>
                  <a:pt x="1193" y="351"/>
                  <a:pt x="1192" y="351"/>
                </a:cubicBezTo>
                <a:cubicBezTo>
                  <a:pt x="1192" y="351"/>
                  <a:pt x="1190" y="351"/>
                  <a:pt x="1189" y="351"/>
                </a:cubicBezTo>
                <a:cubicBezTo>
                  <a:pt x="1188" y="351"/>
                  <a:pt x="1186" y="351"/>
                  <a:pt x="1185" y="350"/>
                </a:cubicBezTo>
                <a:cubicBezTo>
                  <a:pt x="1184" y="349"/>
                  <a:pt x="1184" y="350"/>
                  <a:pt x="1183" y="349"/>
                </a:cubicBezTo>
                <a:cubicBezTo>
                  <a:pt x="1182" y="348"/>
                  <a:pt x="1181" y="347"/>
                  <a:pt x="1182" y="346"/>
                </a:cubicBezTo>
                <a:cubicBezTo>
                  <a:pt x="1183" y="345"/>
                  <a:pt x="1184" y="345"/>
                  <a:pt x="1185" y="346"/>
                </a:cubicBezTo>
                <a:cubicBezTo>
                  <a:pt x="1186" y="346"/>
                  <a:pt x="1186" y="347"/>
                  <a:pt x="1187" y="347"/>
                </a:cubicBezTo>
                <a:cubicBezTo>
                  <a:pt x="1188" y="347"/>
                  <a:pt x="1189" y="346"/>
                  <a:pt x="1190" y="346"/>
                </a:cubicBezTo>
                <a:cubicBezTo>
                  <a:pt x="1191" y="345"/>
                  <a:pt x="1192" y="344"/>
                  <a:pt x="1192" y="342"/>
                </a:cubicBezTo>
                <a:cubicBezTo>
                  <a:pt x="1193" y="341"/>
                  <a:pt x="1192" y="340"/>
                  <a:pt x="1191" y="339"/>
                </a:cubicBezTo>
                <a:cubicBezTo>
                  <a:pt x="1191" y="339"/>
                  <a:pt x="1190" y="339"/>
                  <a:pt x="1189" y="339"/>
                </a:cubicBezTo>
                <a:cubicBezTo>
                  <a:pt x="1188" y="339"/>
                  <a:pt x="1188" y="339"/>
                  <a:pt x="1187" y="338"/>
                </a:cubicBezTo>
                <a:cubicBezTo>
                  <a:pt x="1186" y="338"/>
                  <a:pt x="1185" y="338"/>
                  <a:pt x="1185" y="337"/>
                </a:cubicBezTo>
                <a:cubicBezTo>
                  <a:pt x="1185" y="337"/>
                  <a:pt x="1185" y="336"/>
                  <a:pt x="1185" y="336"/>
                </a:cubicBezTo>
                <a:cubicBezTo>
                  <a:pt x="1185" y="335"/>
                  <a:pt x="1186" y="335"/>
                  <a:pt x="1186" y="334"/>
                </a:cubicBezTo>
                <a:cubicBezTo>
                  <a:pt x="1186" y="333"/>
                  <a:pt x="1185" y="332"/>
                  <a:pt x="1186" y="331"/>
                </a:cubicBezTo>
                <a:cubicBezTo>
                  <a:pt x="1187" y="329"/>
                  <a:pt x="1188" y="330"/>
                  <a:pt x="1189" y="330"/>
                </a:cubicBezTo>
                <a:cubicBezTo>
                  <a:pt x="1191" y="329"/>
                  <a:pt x="1193" y="328"/>
                  <a:pt x="1194" y="330"/>
                </a:cubicBezTo>
                <a:cubicBezTo>
                  <a:pt x="1199" y="330"/>
                  <a:pt x="1199" y="330"/>
                  <a:pt x="1199" y="330"/>
                </a:cubicBezTo>
                <a:cubicBezTo>
                  <a:pt x="1203" y="330"/>
                  <a:pt x="1203" y="330"/>
                  <a:pt x="1203" y="330"/>
                </a:cubicBezTo>
                <a:cubicBezTo>
                  <a:pt x="1205" y="329"/>
                  <a:pt x="1205" y="329"/>
                  <a:pt x="1205" y="329"/>
                </a:cubicBezTo>
                <a:cubicBezTo>
                  <a:pt x="1206" y="328"/>
                  <a:pt x="1209" y="328"/>
                  <a:pt x="1209" y="326"/>
                </a:cubicBezTo>
                <a:cubicBezTo>
                  <a:pt x="1209" y="325"/>
                  <a:pt x="1206" y="325"/>
                  <a:pt x="1205" y="325"/>
                </a:cubicBezTo>
                <a:cubicBezTo>
                  <a:pt x="1205" y="324"/>
                  <a:pt x="1205" y="324"/>
                  <a:pt x="1205" y="324"/>
                </a:cubicBezTo>
                <a:cubicBezTo>
                  <a:pt x="1205" y="324"/>
                  <a:pt x="1204" y="324"/>
                  <a:pt x="1203" y="324"/>
                </a:cubicBezTo>
                <a:cubicBezTo>
                  <a:pt x="1202" y="324"/>
                  <a:pt x="1202" y="324"/>
                  <a:pt x="1201" y="324"/>
                </a:cubicBezTo>
                <a:cubicBezTo>
                  <a:pt x="1200" y="325"/>
                  <a:pt x="1199" y="324"/>
                  <a:pt x="1198" y="324"/>
                </a:cubicBezTo>
                <a:cubicBezTo>
                  <a:pt x="1197" y="324"/>
                  <a:pt x="1196" y="324"/>
                  <a:pt x="1195" y="324"/>
                </a:cubicBezTo>
                <a:cubicBezTo>
                  <a:pt x="1194" y="325"/>
                  <a:pt x="1194" y="326"/>
                  <a:pt x="1194" y="326"/>
                </a:cubicBezTo>
                <a:cubicBezTo>
                  <a:pt x="1192" y="327"/>
                  <a:pt x="1192" y="327"/>
                  <a:pt x="1190" y="327"/>
                </a:cubicBezTo>
                <a:cubicBezTo>
                  <a:pt x="1189" y="328"/>
                  <a:pt x="1188" y="328"/>
                  <a:pt x="1186" y="329"/>
                </a:cubicBezTo>
                <a:cubicBezTo>
                  <a:pt x="1185" y="329"/>
                  <a:pt x="1184" y="329"/>
                  <a:pt x="1183" y="329"/>
                </a:cubicBezTo>
                <a:cubicBezTo>
                  <a:pt x="1182" y="328"/>
                  <a:pt x="1183" y="327"/>
                  <a:pt x="1182" y="326"/>
                </a:cubicBezTo>
                <a:cubicBezTo>
                  <a:pt x="1181" y="326"/>
                  <a:pt x="1180" y="326"/>
                  <a:pt x="1179" y="325"/>
                </a:cubicBezTo>
                <a:cubicBezTo>
                  <a:pt x="1178" y="325"/>
                  <a:pt x="1176" y="324"/>
                  <a:pt x="1175" y="324"/>
                </a:cubicBezTo>
                <a:cubicBezTo>
                  <a:pt x="1174" y="324"/>
                  <a:pt x="1174" y="325"/>
                  <a:pt x="1173" y="325"/>
                </a:cubicBezTo>
                <a:cubicBezTo>
                  <a:pt x="1172" y="326"/>
                  <a:pt x="1170" y="326"/>
                  <a:pt x="1169" y="326"/>
                </a:cubicBezTo>
                <a:cubicBezTo>
                  <a:pt x="1168" y="327"/>
                  <a:pt x="1169" y="327"/>
                  <a:pt x="1169" y="327"/>
                </a:cubicBezTo>
                <a:cubicBezTo>
                  <a:pt x="1169" y="328"/>
                  <a:pt x="1169" y="329"/>
                  <a:pt x="1169" y="330"/>
                </a:cubicBezTo>
                <a:cubicBezTo>
                  <a:pt x="1169" y="331"/>
                  <a:pt x="1167" y="331"/>
                  <a:pt x="1166" y="332"/>
                </a:cubicBezTo>
                <a:cubicBezTo>
                  <a:pt x="1165" y="332"/>
                  <a:pt x="1165" y="333"/>
                  <a:pt x="1165" y="333"/>
                </a:cubicBezTo>
                <a:cubicBezTo>
                  <a:pt x="1164" y="333"/>
                  <a:pt x="1164" y="331"/>
                  <a:pt x="1164" y="331"/>
                </a:cubicBezTo>
                <a:cubicBezTo>
                  <a:pt x="1163" y="330"/>
                  <a:pt x="1162" y="330"/>
                  <a:pt x="1161" y="330"/>
                </a:cubicBezTo>
                <a:cubicBezTo>
                  <a:pt x="1160" y="329"/>
                  <a:pt x="1161" y="326"/>
                  <a:pt x="1159" y="326"/>
                </a:cubicBezTo>
                <a:cubicBezTo>
                  <a:pt x="1158" y="327"/>
                  <a:pt x="1158" y="330"/>
                  <a:pt x="1158" y="332"/>
                </a:cubicBezTo>
                <a:cubicBezTo>
                  <a:pt x="1158" y="332"/>
                  <a:pt x="1158" y="332"/>
                  <a:pt x="1158" y="333"/>
                </a:cubicBezTo>
                <a:cubicBezTo>
                  <a:pt x="1159" y="334"/>
                  <a:pt x="1161" y="335"/>
                  <a:pt x="1161" y="336"/>
                </a:cubicBezTo>
                <a:cubicBezTo>
                  <a:pt x="1162" y="337"/>
                  <a:pt x="1164" y="337"/>
                  <a:pt x="1164" y="338"/>
                </a:cubicBezTo>
                <a:cubicBezTo>
                  <a:pt x="1164" y="339"/>
                  <a:pt x="1161" y="339"/>
                  <a:pt x="1161" y="340"/>
                </a:cubicBezTo>
                <a:cubicBezTo>
                  <a:pt x="1162" y="341"/>
                  <a:pt x="1163" y="342"/>
                  <a:pt x="1164" y="342"/>
                </a:cubicBezTo>
                <a:cubicBezTo>
                  <a:pt x="1165" y="343"/>
                  <a:pt x="1165" y="341"/>
                  <a:pt x="1166" y="341"/>
                </a:cubicBezTo>
                <a:cubicBezTo>
                  <a:pt x="1167" y="341"/>
                  <a:pt x="1168" y="342"/>
                  <a:pt x="1169" y="342"/>
                </a:cubicBezTo>
                <a:cubicBezTo>
                  <a:pt x="1170" y="343"/>
                  <a:pt x="1170" y="343"/>
                  <a:pt x="1171" y="343"/>
                </a:cubicBezTo>
                <a:cubicBezTo>
                  <a:pt x="1172" y="344"/>
                  <a:pt x="1173" y="346"/>
                  <a:pt x="1172" y="347"/>
                </a:cubicBezTo>
                <a:cubicBezTo>
                  <a:pt x="1172" y="347"/>
                  <a:pt x="1172" y="347"/>
                  <a:pt x="1171" y="348"/>
                </a:cubicBezTo>
                <a:cubicBezTo>
                  <a:pt x="1169" y="348"/>
                  <a:pt x="1169" y="348"/>
                  <a:pt x="1169" y="348"/>
                </a:cubicBezTo>
                <a:cubicBezTo>
                  <a:pt x="1170" y="348"/>
                  <a:pt x="1171" y="348"/>
                  <a:pt x="1171" y="349"/>
                </a:cubicBezTo>
                <a:cubicBezTo>
                  <a:pt x="1172" y="349"/>
                  <a:pt x="1172" y="350"/>
                  <a:pt x="1172" y="351"/>
                </a:cubicBezTo>
                <a:cubicBezTo>
                  <a:pt x="1172" y="352"/>
                  <a:pt x="1172" y="354"/>
                  <a:pt x="1171" y="354"/>
                </a:cubicBezTo>
                <a:cubicBezTo>
                  <a:pt x="1170" y="355"/>
                  <a:pt x="1170" y="354"/>
                  <a:pt x="1169" y="354"/>
                </a:cubicBezTo>
                <a:cubicBezTo>
                  <a:pt x="1168" y="354"/>
                  <a:pt x="1168" y="352"/>
                  <a:pt x="1167" y="352"/>
                </a:cubicBezTo>
                <a:cubicBezTo>
                  <a:pt x="1166" y="352"/>
                  <a:pt x="1165" y="352"/>
                  <a:pt x="1165" y="352"/>
                </a:cubicBezTo>
                <a:cubicBezTo>
                  <a:pt x="1164" y="352"/>
                  <a:pt x="1164" y="352"/>
                  <a:pt x="1164" y="352"/>
                </a:cubicBezTo>
                <a:cubicBezTo>
                  <a:pt x="1163" y="351"/>
                  <a:pt x="1164" y="350"/>
                  <a:pt x="1164" y="349"/>
                </a:cubicBezTo>
                <a:cubicBezTo>
                  <a:pt x="1163" y="348"/>
                  <a:pt x="1162" y="348"/>
                  <a:pt x="1160" y="348"/>
                </a:cubicBezTo>
                <a:cubicBezTo>
                  <a:pt x="1159" y="347"/>
                  <a:pt x="1158" y="348"/>
                  <a:pt x="1157" y="348"/>
                </a:cubicBezTo>
                <a:cubicBezTo>
                  <a:pt x="1156" y="348"/>
                  <a:pt x="1155" y="348"/>
                  <a:pt x="1154" y="348"/>
                </a:cubicBezTo>
                <a:cubicBezTo>
                  <a:pt x="1152" y="348"/>
                  <a:pt x="1151" y="348"/>
                  <a:pt x="1150" y="348"/>
                </a:cubicBezTo>
                <a:cubicBezTo>
                  <a:pt x="1149" y="348"/>
                  <a:pt x="1149" y="347"/>
                  <a:pt x="1149" y="347"/>
                </a:cubicBezTo>
                <a:cubicBezTo>
                  <a:pt x="1148" y="346"/>
                  <a:pt x="1146" y="346"/>
                  <a:pt x="1145" y="346"/>
                </a:cubicBezTo>
                <a:cubicBezTo>
                  <a:pt x="1144" y="345"/>
                  <a:pt x="1144" y="344"/>
                  <a:pt x="1143" y="342"/>
                </a:cubicBezTo>
                <a:cubicBezTo>
                  <a:pt x="1143" y="342"/>
                  <a:pt x="1143" y="341"/>
                  <a:pt x="1142" y="340"/>
                </a:cubicBezTo>
                <a:cubicBezTo>
                  <a:pt x="1142" y="339"/>
                  <a:pt x="1141" y="339"/>
                  <a:pt x="1140" y="338"/>
                </a:cubicBezTo>
                <a:cubicBezTo>
                  <a:pt x="1139" y="338"/>
                  <a:pt x="1139" y="339"/>
                  <a:pt x="1138" y="338"/>
                </a:cubicBezTo>
                <a:cubicBezTo>
                  <a:pt x="1138" y="338"/>
                  <a:pt x="1137" y="338"/>
                  <a:pt x="1137" y="338"/>
                </a:cubicBezTo>
                <a:cubicBezTo>
                  <a:pt x="1137" y="338"/>
                  <a:pt x="1137" y="337"/>
                  <a:pt x="1137" y="336"/>
                </a:cubicBezTo>
                <a:cubicBezTo>
                  <a:pt x="1137" y="335"/>
                  <a:pt x="1137" y="335"/>
                  <a:pt x="1137" y="334"/>
                </a:cubicBezTo>
                <a:cubicBezTo>
                  <a:pt x="1136" y="333"/>
                  <a:pt x="1134" y="332"/>
                  <a:pt x="1134" y="331"/>
                </a:cubicBezTo>
                <a:cubicBezTo>
                  <a:pt x="1133" y="330"/>
                  <a:pt x="1134" y="330"/>
                  <a:pt x="1134" y="329"/>
                </a:cubicBezTo>
                <a:cubicBezTo>
                  <a:pt x="1134" y="327"/>
                  <a:pt x="1134" y="326"/>
                  <a:pt x="1134" y="324"/>
                </a:cubicBezTo>
                <a:cubicBezTo>
                  <a:pt x="1134" y="323"/>
                  <a:pt x="1134" y="322"/>
                  <a:pt x="1134" y="321"/>
                </a:cubicBezTo>
                <a:cubicBezTo>
                  <a:pt x="1134" y="320"/>
                  <a:pt x="1134" y="318"/>
                  <a:pt x="1134" y="317"/>
                </a:cubicBezTo>
                <a:cubicBezTo>
                  <a:pt x="1133" y="316"/>
                  <a:pt x="1133" y="316"/>
                  <a:pt x="1133" y="316"/>
                </a:cubicBezTo>
                <a:cubicBezTo>
                  <a:pt x="1132" y="315"/>
                  <a:pt x="1132" y="315"/>
                  <a:pt x="1132" y="315"/>
                </a:cubicBezTo>
                <a:cubicBezTo>
                  <a:pt x="1131" y="314"/>
                  <a:pt x="1129" y="314"/>
                  <a:pt x="1128" y="314"/>
                </a:cubicBezTo>
                <a:cubicBezTo>
                  <a:pt x="1127" y="313"/>
                  <a:pt x="1127" y="312"/>
                  <a:pt x="1125" y="311"/>
                </a:cubicBezTo>
                <a:cubicBezTo>
                  <a:pt x="1124" y="311"/>
                  <a:pt x="1123" y="311"/>
                  <a:pt x="1122" y="310"/>
                </a:cubicBezTo>
                <a:cubicBezTo>
                  <a:pt x="1120" y="309"/>
                  <a:pt x="1120" y="308"/>
                  <a:pt x="1119" y="306"/>
                </a:cubicBezTo>
                <a:cubicBezTo>
                  <a:pt x="1118" y="305"/>
                  <a:pt x="1118" y="304"/>
                  <a:pt x="1117" y="304"/>
                </a:cubicBezTo>
                <a:cubicBezTo>
                  <a:pt x="1115" y="303"/>
                  <a:pt x="1114" y="304"/>
                  <a:pt x="1112" y="304"/>
                </a:cubicBezTo>
                <a:cubicBezTo>
                  <a:pt x="1111" y="304"/>
                  <a:pt x="1110" y="303"/>
                  <a:pt x="1109" y="302"/>
                </a:cubicBezTo>
                <a:cubicBezTo>
                  <a:pt x="1108" y="301"/>
                  <a:pt x="1108" y="301"/>
                  <a:pt x="1107" y="301"/>
                </a:cubicBezTo>
                <a:cubicBezTo>
                  <a:pt x="1105" y="299"/>
                  <a:pt x="1102" y="299"/>
                  <a:pt x="1101" y="296"/>
                </a:cubicBezTo>
                <a:cubicBezTo>
                  <a:pt x="1100" y="295"/>
                  <a:pt x="1100" y="294"/>
                  <a:pt x="1100" y="293"/>
                </a:cubicBezTo>
                <a:cubicBezTo>
                  <a:pt x="1099" y="292"/>
                  <a:pt x="1099" y="293"/>
                  <a:pt x="1098" y="292"/>
                </a:cubicBezTo>
                <a:cubicBezTo>
                  <a:pt x="1098" y="291"/>
                  <a:pt x="1099" y="290"/>
                  <a:pt x="1098" y="289"/>
                </a:cubicBezTo>
                <a:cubicBezTo>
                  <a:pt x="1097" y="288"/>
                  <a:pt x="1098" y="292"/>
                  <a:pt x="1096" y="291"/>
                </a:cubicBezTo>
                <a:cubicBezTo>
                  <a:pt x="1095" y="291"/>
                  <a:pt x="1095" y="290"/>
                  <a:pt x="1094" y="289"/>
                </a:cubicBezTo>
                <a:cubicBezTo>
                  <a:pt x="1093" y="288"/>
                  <a:pt x="1091" y="290"/>
                  <a:pt x="1090" y="289"/>
                </a:cubicBezTo>
                <a:cubicBezTo>
                  <a:pt x="1089" y="288"/>
                  <a:pt x="1090" y="288"/>
                  <a:pt x="1090" y="287"/>
                </a:cubicBezTo>
                <a:cubicBezTo>
                  <a:pt x="1089" y="285"/>
                  <a:pt x="1090" y="283"/>
                  <a:pt x="1089" y="281"/>
                </a:cubicBezTo>
                <a:cubicBezTo>
                  <a:pt x="1088" y="281"/>
                  <a:pt x="1088" y="280"/>
                  <a:pt x="1087" y="280"/>
                </a:cubicBezTo>
                <a:cubicBezTo>
                  <a:pt x="1085" y="280"/>
                  <a:pt x="1086" y="282"/>
                  <a:pt x="1084" y="283"/>
                </a:cubicBezTo>
                <a:cubicBezTo>
                  <a:pt x="1083" y="283"/>
                  <a:pt x="1082" y="283"/>
                  <a:pt x="1081" y="284"/>
                </a:cubicBezTo>
                <a:cubicBezTo>
                  <a:pt x="1080" y="285"/>
                  <a:pt x="1081" y="286"/>
                  <a:pt x="1081" y="288"/>
                </a:cubicBezTo>
                <a:cubicBezTo>
                  <a:pt x="1081" y="290"/>
                  <a:pt x="1080" y="291"/>
                  <a:pt x="1081" y="293"/>
                </a:cubicBezTo>
                <a:cubicBezTo>
                  <a:pt x="1082" y="294"/>
                  <a:pt x="1083" y="295"/>
                  <a:pt x="1083" y="295"/>
                </a:cubicBezTo>
                <a:cubicBezTo>
                  <a:pt x="1085" y="296"/>
                  <a:pt x="1085" y="295"/>
                  <a:pt x="1087" y="295"/>
                </a:cubicBezTo>
                <a:cubicBezTo>
                  <a:pt x="1089" y="296"/>
                  <a:pt x="1089" y="299"/>
                  <a:pt x="1090" y="301"/>
                </a:cubicBezTo>
                <a:cubicBezTo>
                  <a:pt x="1091" y="302"/>
                  <a:pt x="1091" y="303"/>
                  <a:pt x="1092" y="305"/>
                </a:cubicBezTo>
                <a:cubicBezTo>
                  <a:pt x="1093" y="306"/>
                  <a:pt x="1094" y="307"/>
                  <a:pt x="1094" y="308"/>
                </a:cubicBezTo>
                <a:cubicBezTo>
                  <a:pt x="1095" y="309"/>
                  <a:pt x="1095" y="310"/>
                  <a:pt x="1095" y="310"/>
                </a:cubicBezTo>
                <a:cubicBezTo>
                  <a:pt x="1096" y="311"/>
                  <a:pt x="1096" y="312"/>
                  <a:pt x="1096" y="312"/>
                </a:cubicBezTo>
                <a:cubicBezTo>
                  <a:pt x="1097" y="313"/>
                  <a:pt x="1098" y="313"/>
                  <a:pt x="1099" y="314"/>
                </a:cubicBezTo>
                <a:cubicBezTo>
                  <a:pt x="1101" y="314"/>
                  <a:pt x="1103" y="313"/>
                  <a:pt x="1105" y="314"/>
                </a:cubicBezTo>
                <a:cubicBezTo>
                  <a:pt x="1106" y="314"/>
                  <a:pt x="1107" y="314"/>
                  <a:pt x="1108" y="315"/>
                </a:cubicBezTo>
                <a:cubicBezTo>
                  <a:pt x="1109" y="315"/>
                  <a:pt x="1109" y="316"/>
                  <a:pt x="1109" y="317"/>
                </a:cubicBezTo>
                <a:cubicBezTo>
                  <a:pt x="1109" y="318"/>
                  <a:pt x="1108" y="319"/>
                  <a:pt x="1108" y="320"/>
                </a:cubicBezTo>
                <a:cubicBezTo>
                  <a:pt x="1109" y="321"/>
                  <a:pt x="1111" y="320"/>
                  <a:pt x="1112" y="321"/>
                </a:cubicBezTo>
                <a:cubicBezTo>
                  <a:pt x="1114" y="322"/>
                  <a:pt x="1116" y="323"/>
                  <a:pt x="1118" y="324"/>
                </a:cubicBezTo>
                <a:cubicBezTo>
                  <a:pt x="1119" y="325"/>
                  <a:pt x="1119" y="325"/>
                  <a:pt x="1120" y="325"/>
                </a:cubicBezTo>
                <a:cubicBezTo>
                  <a:pt x="1121" y="326"/>
                  <a:pt x="1122" y="327"/>
                  <a:pt x="1123" y="327"/>
                </a:cubicBezTo>
                <a:cubicBezTo>
                  <a:pt x="1124" y="328"/>
                  <a:pt x="1127" y="328"/>
                  <a:pt x="1127" y="330"/>
                </a:cubicBezTo>
                <a:cubicBezTo>
                  <a:pt x="1128" y="331"/>
                  <a:pt x="1127" y="332"/>
                  <a:pt x="1127" y="333"/>
                </a:cubicBezTo>
                <a:cubicBezTo>
                  <a:pt x="1126" y="333"/>
                  <a:pt x="1126" y="334"/>
                  <a:pt x="1124" y="334"/>
                </a:cubicBezTo>
                <a:cubicBezTo>
                  <a:pt x="1123" y="334"/>
                  <a:pt x="1122" y="335"/>
                  <a:pt x="1122" y="334"/>
                </a:cubicBezTo>
                <a:cubicBezTo>
                  <a:pt x="1121" y="333"/>
                  <a:pt x="1122" y="332"/>
                  <a:pt x="1122" y="331"/>
                </a:cubicBezTo>
                <a:cubicBezTo>
                  <a:pt x="1121" y="329"/>
                  <a:pt x="1121" y="330"/>
                  <a:pt x="1120" y="330"/>
                </a:cubicBezTo>
                <a:cubicBezTo>
                  <a:pt x="1119" y="329"/>
                  <a:pt x="1119" y="329"/>
                  <a:pt x="1118" y="329"/>
                </a:cubicBezTo>
                <a:cubicBezTo>
                  <a:pt x="1117" y="329"/>
                  <a:pt x="1116" y="328"/>
                  <a:pt x="1115" y="329"/>
                </a:cubicBezTo>
                <a:cubicBezTo>
                  <a:pt x="1115" y="329"/>
                  <a:pt x="1116" y="330"/>
                  <a:pt x="1115" y="331"/>
                </a:cubicBezTo>
                <a:cubicBezTo>
                  <a:pt x="1115" y="331"/>
                  <a:pt x="1115" y="332"/>
                  <a:pt x="1114" y="333"/>
                </a:cubicBezTo>
                <a:cubicBezTo>
                  <a:pt x="1114" y="333"/>
                  <a:pt x="1114" y="333"/>
                  <a:pt x="1114" y="334"/>
                </a:cubicBezTo>
                <a:cubicBezTo>
                  <a:pt x="1114" y="335"/>
                  <a:pt x="1114" y="336"/>
                  <a:pt x="1114" y="336"/>
                </a:cubicBezTo>
                <a:cubicBezTo>
                  <a:pt x="1115" y="337"/>
                  <a:pt x="1116" y="337"/>
                  <a:pt x="1117" y="337"/>
                </a:cubicBezTo>
                <a:cubicBezTo>
                  <a:pt x="1118" y="338"/>
                  <a:pt x="1119" y="337"/>
                  <a:pt x="1120" y="338"/>
                </a:cubicBezTo>
                <a:cubicBezTo>
                  <a:pt x="1121" y="340"/>
                  <a:pt x="1121" y="343"/>
                  <a:pt x="1119" y="344"/>
                </a:cubicBezTo>
                <a:cubicBezTo>
                  <a:pt x="1118" y="344"/>
                  <a:pt x="1117" y="343"/>
                  <a:pt x="1117" y="344"/>
                </a:cubicBezTo>
                <a:cubicBezTo>
                  <a:pt x="1116" y="344"/>
                  <a:pt x="1115" y="346"/>
                  <a:pt x="1114" y="347"/>
                </a:cubicBezTo>
                <a:cubicBezTo>
                  <a:pt x="1114" y="348"/>
                  <a:pt x="1114" y="348"/>
                  <a:pt x="1113" y="349"/>
                </a:cubicBezTo>
                <a:cubicBezTo>
                  <a:pt x="1113" y="350"/>
                  <a:pt x="1111" y="352"/>
                  <a:pt x="1111" y="352"/>
                </a:cubicBezTo>
                <a:cubicBezTo>
                  <a:pt x="1110" y="352"/>
                  <a:pt x="1108" y="351"/>
                  <a:pt x="1108" y="350"/>
                </a:cubicBezTo>
                <a:cubicBezTo>
                  <a:pt x="1108" y="349"/>
                  <a:pt x="1108" y="348"/>
                  <a:pt x="1108" y="347"/>
                </a:cubicBezTo>
                <a:cubicBezTo>
                  <a:pt x="1108" y="346"/>
                  <a:pt x="1108" y="345"/>
                  <a:pt x="1109" y="345"/>
                </a:cubicBezTo>
                <a:cubicBezTo>
                  <a:pt x="1110" y="344"/>
                  <a:pt x="1111" y="344"/>
                  <a:pt x="1111" y="344"/>
                </a:cubicBezTo>
                <a:cubicBezTo>
                  <a:pt x="1112" y="343"/>
                  <a:pt x="1111" y="343"/>
                  <a:pt x="1111" y="341"/>
                </a:cubicBezTo>
                <a:cubicBezTo>
                  <a:pt x="1111" y="340"/>
                  <a:pt x="1111" y="339"/>
                  <a:pt x="1110" y="338"/>
                </a:cubicBezTo>
                <a:cubicBezTo>
                  <a:pt x="1110" y="337"/>
                  <a:pt x="1109" y="337"/>
                  <a:pt x="1108" y="336"/>
                </a:cubicBezTo>
                <a:cubicBezTo>
                  <a:pt x="1107" y="335"/>
                  <a:pt x="1108" y="335"/>
                  <a:pt x="1107" y="334"/>
                </a:cubicBezTo>
                <a:cubicBezTo>
                  <a:pt x="1106" y="333"/>
                  <a:pt x="1103" y="332"/>
                  <a:pt x="1103" y="331"/>
                </a:cubicBezTo>
                <a:cubicBezTo>
                  <a:pt x="1102" y="330"/>
                  <a:pt x="1104" y="329"/>
                  <a:pt x="1103" y="329"/>
                </a:cubicBezTo>
                <a:cubicBezTo>
                  <a:pt x="1102" y="328"/>
                  <a:pt x="1101" y="328"/>
                  <a:pt x="1101" y="327"/>
                </a:cubicBezTo>
                <a:cubicBezTo>
                  <a:pt x="1099" y="327"/>
                  <a:pt x="1098" y="328"/>
                  <a:pt x="1096" y="327"/>
                </a:cubicBezTo>
                <a:cubicBezTo>
                  <a:pt x="1095" y="327"/>
                  <a:pt x="1096" y="327"/>
                  <a:pt x="1095" y="326"/>
                </a:cubicBezTo>
                <a:cubicBezTo>
                  <a:pt x="1094" y="325"/>
                  <a:pt x="1094" y="323"/>
                  <a:pt x="1093" y="322"/>
                </a:cubicBezTo>
                <a:cubicBezTo>
                  <a:pt x="1091" y="321"/>
                  <a:pt x="1090" y="323"/>
                  <a:pt x="1088" y="322"/>
                </a:cubicBezTo>
                <a:cubicBezTo>
                  <a:pt x="1086" y="322"/>
                  <a:pt x="1086" y="321"/>
                  <a:pt x="1084" y="320"/>
                </a:cubicBezTo>
                <a:cubicBezTo>
                  <a:pt x="1083" y="319"/>
                  <a:pt x="1082" y="318"/>
                  <a:pt x="1081" y="318"/>
                </a:cubicBezTo>
                <a:cubicBezTo>
                  <a:pt x="1080" y="317"/>
                  <a:pt x="1079" y="318"/>
                  <a:pt x="1078" y="317"/>
                </a:cubicBezTo>
                <a:cubicBezTo>
                  <a:pt x="1077" y="316"/>
                  <a:pt x="1078" y="314"/>
                  <a:pt x="1077" y="314"/>
                </a:cubicBezTo>
                <a:cubicBezTo>
                  <a:pt x="1076" y="313"/>
                  <a:pt x="1075" y="314"/>
                  <a:pt x="1074" y="314"/>
                </a:cubicBezTo>
                <a:cubicBezTo>
                  <a:pt x="1073" y="313"/>
                  <a:pt x="1073" y="311"/>
                  <a:pt x="1073" y="310"/>
                </a:cubicBezTo>
                <a:cubicBezTo>
                  <a:pt x="1073" y="310"/>
                  <a:pt x="1072" y="310"/>
                  <a:pt x="1072" y="309"/>
                </a:cubicBezTo>
                <a:cubicBezTo>
                  <a:pt x="1071" y="308"/>
                  <a:pt x="1070" y="307"/>
                  <a:pt x="1070" y="306"/>
                </a:cubicBezTo>
                <a:cubicBezTo>
                  <a:pt x="1068" y="305"/>
                  <a:pt x="1068" y="304"/>
                  <a:pt x="1067" y="303"/>
                </a:cubicBezTo>
                <a:cubicBezTo>
                  <a:pt x="1067" y="301"/>
                  <a:pt x="1066" y="301"/>
                  <a:pt x="1065" y="300"/>
                </a:cubicBezTo>
                <a:cubicBezTo>
                  <a:pt x="1065" y="299"/>
                  <a:pt x="1064" y="298"/>
                  <a:pt x="1063" y="297"/>
                </a:cubicBezTo>
                <a:cubicBezTo>
                  <a:pt x="1062" y="297"/>
                  <a:pt x="1061" y="296"/>
                  <a:pt x="1060" y="295"/>
                </a:cubicBezTo>
                <a:cubicBezTo>
                  <a:pt x="1059" y="295"/>
                  <a:pt x="1059" y="295"/>
                  <a:pt x="1058" y="294"/>
                </a:cubicBezTo>
                <a:cubicBezTo>
                  <a:pt x="1057" y="294"/>
                  <a:pt x="1056" y="293"/>
                  <a:pt x="1055" y="293"/>
                </a:cubicBezTo>
                <a:cubicBezTo>
                  <a:pt x="1053" y="293"/>
                  <a:pt x="1052" y="293"/>
                  <a:pt x="1051" y="294"/>
                </a:cubicBezTo>
                <a:cubicBezTo>
                  <a:pt x="1051" y="295"/>
                  <a:pt x="1052" y="295"/>
                  <a:pt x="1051" y="296"/>
                </a:cubicBezTo>
                <a:cubicBezTo>
                  <a:pt x="1051" y="297"/>
                  <a:pt x="1051" y="299"/>
                  <a:pt x="1050" y="300"/>
                </a:cubicBezTo>
                <a:cubicBezTo>
                  <a:pt x="1049" y="301"/>
                  <a:pt x="1047" y="299"/>
                  <a:pt x="1046" y="300"/>
                </a:cubicBezTo>
                <a:cubicBezTo>
                  <a:pt x="1044" y="300"/>
                  <a:pt x="1044" y="301"/>
                  <a:pt x="1043" y="302"/>
                </a:cubicBezTo>
                <a:cubicBezTo>
                  <a:pt x="1041" y="303"/>
                  <a:pt x="1041" y="303"/>
                  <a:pt x="1040" y="304"/>
                </a:cubicBezTo>
                <a:cubicBezTo>
                  <a:pt x="1038" y="305"/>
                  <a:pt x="1037" y="305"/>
                  <a:pt x="1035" y="305"/>
                </a:cubicBezTo>
                <a:cubicBezTo>
                  <a:pt x="1034" y="305"/>
                  <a:pt x="1034" y="305"/>
                  <a:pt x="1033" y="305"/>
                </a:cubicBezTo>
                <a:cubicBezTo>
                  <a:pt x="1032" y="305"/>
                  <a:pt x="1031" y="305"/>
                  <a:pt x="1030" y="304"/>
                </a:cubicBezTo>
                <a:cubicBezTo>
                  <a:pt x="1029" y="303"/>
                  <a:pt x="1028" y="302"/>
                  <a:pt x="1027" y="302"/>
                </a:cubicBezTo>
                <a:cubicBezTo>
                  <a:pt x="1025" y="301"/>
                  <a:pt x="1025" y="302"/>
                  <a:pt x="1023" y="302"/>
                </a:cubicBezTo>
                <a:cubicBezTo>
                  <a:pt x="1022" y="302"/>
                  <a:pt x="1020" y="301"/>
                  <a:pt x="1018" y="302"/>
                </a:cubicBezTo>
                <a:cubicBezTo>
                  <a:pt x="1017" y="302"/>
                  <a:pt x="1016" y="303"/>
                  <a:pt x="1015" y="304"/>
                </a:cubicBezTo>
                <a:cubicBezTo>
                  <a:pt x="1014" y="305"/>
                  <a:pt x="1014" y="306"/>
                  <a:pt x="1014" y="308"/>
                </a:cubicBezTo>
                <a:cubicBezTo>
                  <a:pt x="1014" y="309"/>
                  <a:pt x="1015" y="310"/>
                  <a:pt x="1015" y="310"/>
                </a:cubicBezTo>
                <a:cubicBezTo>
                  <a:pt x="1015" y="311"/>
                  <a:pt x="1015" y="312"/>
                  <a:pt x="1015" y="312"/>
                </a:cubicBezTo>
                <a:cubicBezTo>
                  <a:pt x="1015" y="314"/>
                  <a:pt x="1015" y="316"/>
                  <a:pt x="1014" y="317"/>
                </a:cubicBezTo>
                <a:cubicBezTo>
                  <a:pt x="1013" y="318"/>
                  <a:pt x="1011" y="317"/>
                  <a:pt x="1010" y="318"/>
                </a:cubicBezTo>
                <a:cubicBezTo>
                  <a:pt x="1008" y="318"/>
                  <a:pt x="1008" y="319"/>
                  <a:pt x="1007" y="320"/>
                </a:cubicBezTo>
                <a:cubicBezTo>
                  <a:pt x="1005" y="322"/>
                  <a:pt x="1003" y="322"/>
                  <a:pt x="1001" y="323"/>
                </a:cubicBezTo>
                <a:cubicBezTo>
                  <a:pt x="999" y="324"/>
                  <a:pt x="998" y="323"/>
                  <a:pt x="997" y="324"/>
                </a:cubicBezTo>
                <a:cubicBezTo>
                  <a:pt x="995" y="325"/>
                  <a:pt x="995" y="327"/>
                  <a:pt x="995" y="329"/>
                </a:cubicBezTo>
                <a:cubicBezTo>
                  <a:pt x="994" y="330"/>
                  <a:pt x="994" y="331"/>
                  <a:pt x="994" y="333"/>
                </a:cubicBezTo>
                <a:cubicBezTo>
                  <a:pt x="993" y="333"/>
                  <a:pt x="993" y="334"/>
                  <a:pt x="992" y="335"/>
                </a:cubicBezTo>
                <a:cubicBezTo>
                  <a:pt x="992" y="336"/>
                  <a:pt x="993" y="335"/>
                  <a:pt x="992" y="336"/>
                </a:cubicBezTo>
                <a:cubicBezTo>
                  <a:pt x="992" y="337"/>
                  <a:pt x="991" y="339"/>
                  <a:pt x="992" y="340"/>
                </a:cubicBezTo>
                <a:cubicBezTo>
                  <a:pt x="993" y="341"/>
                  <a:pt x="995" y="340"/>
                  <a:pt x="996" y="340"/>
                </a:cubicBezTo>
                <a:cubicBezTo>
                  <a:pt x="997" y="341"/>
                  <a:pt x="996" y="342"/>
                  <a:pt x="996" y="344"/>
                </a:cubicBezTo>
                <a:cubicBezTo>
                  <a:pt x="995" y="345"/>
                  <a:pt x="993" y="345"/>
                  <a:pt x="992" y="346"/>
                </a:cubicBezTo>
                <a:cubicBezTo>
                  <a:pt x="992" y="346"/>
                  <a:pt x="992" y="347"/>
                  <a:pt x="991" y="348"/>
                </a:cubicBezTo>
                <a:cubicBezTo>
                  <a:pt x="991" y="348"/>
                  <a:pt x="990" y="348"/>
                  <a:pt x="989" y="348"/>
                </a:cubicBezTo>
                <a:cubicBezTo>
                  <a:pt x="988" y="348"/>
                  <a:pt x="987" y="348"/>
                  <a:pt x="986" y="349"/>
                </a:cubicBezTo>
                <a:cubicBezTo>
                  <a:pt x="986" y="349"/>
                  <a:pt x="986" y="349"/>
                  <a:pt x="986" y="350"/>
                </a:cubicBezTo>
                <a:cubicBezTo>
                  <a:pt x="986" y="351"/>
                  <a:pt x="986" y="351"/>
                  <a:pt x="986" y="352"/>
                </a:cubicBezTo>
                <a:cubicBezTo>
                  <a:pt x="986" y="353"/>
                  <a:pt x="986" y="355"/>
                  <a:pt x="985" y="355"/>
                </a:cubicBezTo>
                <a:cubicBezTo>
                  <a:pt x="984" y="356"/>
                  <a:pt x="984" y="355"/>
                  <a:pt x="983" y="355"/>
                </a:cubicBezTo>
                <a:cubicBezTo>
                  <a:pt x="982" y="356"/>
                  <a:pt x="981" y="355"/>
                  <a:pt x="980" y="355"/>
                </a:cubicBezTo>
                <a:cubicBezTo>
                  <a:pt x="979" y="356"/>
                  <a:pt x="977" y="357"/>
                  <a:pt x="976" y="357"/>
                </a:cubicBezTo>
                <a:cubicBezTo>
                  <a:pt x="976" y="358"/>
                  <a:pt x="976" y="359"/>
                  <a:pt x="975" y="361"/>
                </a:cubicBezTo>
                <a:cubicBezTo>
                  <a:pt x="975" y="361"/>
                  <a:pt x="975" y="361"/>
                  <a:pt x="974" y="362"/>
                </a:cubicBezTo>
                <a:cubicBezTo>
                  <a:pt x="973" y="363"/>
                  <a:pt x="971" y="363"/>
                  <a:pt x="969" y="363"/>
                </a:cubicBezTo>
                <a:cubicBezTo>
                  <a:pt x="967" y="363"/>
                  <a:pt x="966" y="363"/>
                  <a:pt x="964" y="363"/>
                </a:cubicBezTo>
                <a:cubicBezTo>
                  <a:pt x="961" y="363"/>
                  <a:pt x="959" y="362"/>
                  <a:pt x="956" y="363"/>
                </a:cubicBezTo>
                <a:cubicBezTo>
                  <a:pt x="955" y="363"/>
                  <a:pt x="954" y="363"/>
                  <a:pt x="953" y="364"/>
                </a:cubicBezTo>
                <a:cubicBezTo>
                  <a:pt x="952" y="364"/>
                  <a:pt x="951" y="364"/>
                  <a:pt x="950" y="365"/>
                </a:cubicBezTo>
                <a:cubicBezTo>
                  <a:pt x="949" y="366"/>
                  <a:pt x="948" y="366"/>
                  <a:pt x="948" y="367"/>
                </a:cubicBezTo>
                <a:cubicBezTo>
                  <a:pt x="947" y="368"/>
                  <a:pt x="946" y="368"/>
                  <a:pt x="945" y="368"/>
                </a:cubicBezTo>
                <a:cubicBezTo>
                  <a:pt x="944" y="368"/>
                  <a:pt x="945" y="367"/>
                  <a:pt x="944" y="366"/>
                </a:cubicBezTo>
                <a:cubicBezTo>
                  <a:pt x="943" y="365"/>
                  <a:pt x="942" y="365"/>
                  <a:pt x="941" y="364"/>
                </a:cubicBezTo>
                <a:cubicBezTo>
                  <a:pt x="941" y="363"/>
                  <a:pt x="940" y="363"/>
                  <a:pt x="940" y="362"/>
                </a:cubicBezTo>
                <a:cubicBezTo>
                  <a:pt x="940" y="361"/>
                  <a:pt x="940" y="360"/>
                  <a:pt x="940" y="360"/>
                </a:cubicBezTo>
                <a:cubicBezTo>
                  <a:pt x="940" y="359"/>
                  <a:pt x="939" y="358"/>
                  <a:pt x="938" y="357"/>
                </a:cubicBezTo>
                <a:cubicBezTo>
                  <a:pt x="937" y="357"/>
                  <a:pt x="937" y="356"/>
                  <a:pt x="936" y="356"/>
                </a:cubicBezTo>
                <a:cubicBezTo>
                  <a:pt x="936" y="356"/>
                  <a:pt x="936" y="357"/>
                  <a:pt x="936" y="357"/>
                </a:cubicBezTo>
                <a:cubicBezTo>
                  <a:pt x="935" y="357"/>
                  <a:pt x="934" y="357"/>
                  <a:pt x="934" y="357"/>
                </a:cubicBezTo>
                <a:cubicBezTo>
                  <a:pt x="932" y="358"/>
                  <a:pt x="932" y="359"/>
                  <a:pt x="930" y="360"/>
                </a:cubicBezTo>
                <a:cubicBezTo>
                  <a:pt x="929" y="360"/>
                  <a:pt x="928" y="359"/>
                  <a:pt x="927" y="358"/>
                </a:cubicBezTo>
                <a:cubicBezTo>
                  <a:pt x="926" y="358"/>
                  <a:pt x="925" y="359"/>
                  <a:pt x="924" y="358"/>
                </a:cubicBezTo>
                <a:cubicBezTo>
                  <a:pt x="923" y="357"/>
                  <a:pt x="924" y="356"/>
                  <a:pt x="924" y="354"/>
                </a:cubicBezTo>
                <a:cubicBezTo>
                  <a:pt x="924" y="353"/>
                  <a:pt x="925" y="352"/>
                  <a:pt x="925" y="351"/>
                </a:cubicBezTo>
                <a:cubicBezTo>
                  <a:pt x="924" y="347"/>
                  <a:pt x="924" y="347"/>
                  <a:pt x="924" y="347"/>
                </a:cubicBezTo>
                <a:cubicBezTo>
                  <a:pt x="923" y="346"/>
                  <a:pt x="924" y="345"/>
                  <a:pt x="923" y="345"/>
                </a:cubicBezTo>
                <a:cubicBezTo>
                  <a:pt x="922" y="344"/>
                  <a:pt x="921" y="346"/>
                  <a:pt x="920" y="346"/>
                </a:cubicBezTo>
                <a:cubicBezTo>
                  <a:pt x="919" y="345"/>
                  <a:pt x="920" y="343"/>
                  <a:pt x="920" y="342"/>
                </a:cubicBezTo>
                <a:cubicBezTo>
                  <a:pt x="920" y="341"/>
                  <a:pt x="919" y="341"/>
                  <a:pt x="920" y="339"/>
                </a:cubicBezTo>
                <a:cubicBezTo>
                  <a:pt x="920" y="338"/>
                  <a:pt x="920" y="338"/>
                  <a:pt x="921" y="337"/>
                </a:cubicBezTo>
                <a:cubicBezTo>
                  <a:pt x="921" y="336"/>
                  <a:pt x="923" y="337"/>
                  <a:pt x="923" y="336"/>
                </a:cubicBezTo>
                <a:cubicBezTo>
                  <a:pt x="923" y="335"/>
                  <a:pt x="923" y="335"/>
                  <a:pt x="923" y="334"/>
                </a:cubicBezTo>
                <a:cubicBezTo>
                  <a:pt x="923" y="332"/>
                  <a:pt x="925" y="331"/>
                  <a:pt x="926" y="329"/>
                </a:cubicBezTo>
                <a:cubicBezTo>
                  <a:pt x="927" y="327"/>
                  <a:pt x="926" y="326"/>
                  <a:pt x="926" y="324"/>
                </a:cubicBezTo>
                <a:cubicBezTo>
                  <a:pt x="926" y="323"/>
                  <a:pt x="928" y="323"/>
                  <a:pt x="927" y="322"/>
                </a:cubicBezTo>
                <a:cubicBezTo>
                  <a:pt x="927" y="321"/>
                  <a:pt x="926" y="320"/>
                  <a:pt x="925" y="319"/>
                </a:cubicBezTo>
                <a:cubicBezTo>
                  <a:pt x="925" y="318"/>
                  <a:pt x="926" y="317"/>
                  <a:pt x="926" y="316"/>
                </a:cubicBezTo>
                <a:cubicBezTo>
                  <a:pt x="926" y="314"/>
                  <a:pt x="926" y="314"/>
                  <a:pt x="926" y="312"/>
                </a:cubicBezTo>
                <a:cubicBezTo>
                  <a:pt x="926" y="311"/>
                  <a:pt x="926" y="310"/>
                  <a:pt x="925" y="309"/>
                </a:cubicBezTo>
                <a:cubicBezTo>
                  <a:pt x="924" y="308"/>
                  <a:pt x="923" y="307"/>
                  <a:pt x="923" y="306"/>
                </a:cubicBezTo>
                <a:cubicBezTo>
                  <a:pt x="923" y="305"/>
                  <a:pt x="923" y="304"/>
                  <a:pt x="924" y="303"/>
                </a:cubicBezTo>
                <a:cubicBezTo>
                  <a:pt x="925" y="302"/>
                  <a:pt x="926" y="302"/>
                  <a:pt x="927" y="302"/>
                </a:cubicBezTo>
                <a:cubicBezTo>
                  <a:pt x="928" y="301"/>
                  <a:pt x="929" y="302"/>
                  <a:pt x="930" y="302"/>
                </a:cubicBezTo>
                <a:cubicBezTo>
                  <a:pt x="932" y="301"/>
                  <a:pt x="932" y="299"/>
                  <a:pt x="933" y="299"/>
                </a:cubicBezTo>
                <a:cubicBezTo>
                  <a:pt x="933" y="298"/>
                  <a:pt x="934" y="299"/>
                  <a:pt x="935" y="299"/>
                </a:cubicBezTo>
                <a:cubicBezTo>
                  <a:pt x="936" y="299"/>
                  <a:pt x="937" y="299"/>
                  <a:pt x="938" y="300"/>
                </a:cubicBezTo>
                <a:cubicBezTo>
                  <a:pt x="939" y="300"/>
                  <a:pt x="940" y="300"/>
                  <a:pt x="941" y="300"/>
                </a:cubicBezTo>
                <a:cubicBezTo>
                  <a:pt x="943" y="300"/>
                  <a:pt x="944" y="300"/>
                  <a:pt x="946" y="300"/>
                </a:cubicBezTo>
                <a:cubicBezTo>
                  <a:pt x="948" y="299"/>
                  <a:pt x="949" y="298"/>
                  <a:pt x="951" y="299"/>
                </a:cubicBezTo>
                <a:cubicBezTo>
                  <a:pt x="952" y="299"/>
                  <a:pt x="953" y="300"/>
                  <a:pt x="954" y="301"/>
                </a:cubicBezTo>
                <a:cubicBezTo>
                  <a:pt x="956" y="301"/>
                  <a:pt x="955" y="301"/>
                  <a:pt x="957" y="302"/>
                </a:cubicBezTo>
                <a:cubicBezTo>
                  <a:pt x="959" y="302"/>
                  <a:pt x="961" y="302"/>
                  <a:pt x="963" y="302"/>
                </a:cubicBezTo>
                <a:cubicBezTo>
                  <a:pt x="964" y="301"/>
                  <a:pt x="965" y="300"/>
                  <a:pt x="967" y="301"/>
                </a:cubicBezTo>
                <a:cubicBezTo>
                  <a:pt x="968" y="301"/>
                  <a:pt x="968" y="301"/>
                  <a:pt x="969" y="302"/>
                </a:cubicBezTo>
                <a:cubicBezTo>
                  <a:pt x="970" y="302"/>
                  <a:pt x="971" y="302"/>
                  <a:pt x="972" y="302"/>
                </a:cubicBezTo>
                <a:cubicBezTo>
                  <a:pt x="974" y="302"/>
                  <a:pt x="974" y="302"/>
                  <a:pt x="975" y="302"/>
                </a:cubicBezTo>
                <a:cubicBezTo>
                  <a:pt x="977" y="301"/>
                  <a:pt x="979" y="301"/>
                  <a:pt x="980" y="300"/>
                </a:cubicBezTo>
                <a:cubicBezTo>
                  <a:pt x="980" y="299"/>
                  <a:pt x="980" y="298"/>
                  <a:pt x="981" y="296"/>
                </a:cubicBezTo>
                <a:cubicBezTo>
                  <a:pt x="981" y="295"/>
                  <a:pt x="981" y="294"/>
                  <a:pt x="982" y="292"/>
                </a:cubicBezTo>
                <a:cubicBezTo>
                  <a:pt x="982" y="290"/>
                  <a:pt x="983" y="289"/>
                  <a:pt x="983" y="287"/>
                </a:cubicBezTo>
                <a:cubicBezTo>
                  <a:pt x="983" y="285"/>
                  <a:pt x="983" y="285"/>
                  <a:pt x="983" y="284"/>
                </a:cubicBezTo>
                <a:cubicBezTo>
                  <a:pt x="983" y="282"/>
                  <a:pt x="983" y="281"/>
                  <a:pt x="983" y="279"/>
                </a:cubicBezTo>
                <a:cubicBezTo>
                  <a:pt x="983" y="278"/>
                  <a:pt x="983" y="276"/>
                  <a:pt x="982" y="275"/>
                </a:cubicBezTo>
                <a:cubicBezTo>
                  <a:pt x="981" y="274"/>
                  <a:pt x="980" y="274"/>
                  <a:pt x="980" y="274"/>
                </a:cubicBezTo>
                <a:cubicBezTo>
                  <a:pt x="979" y="273"/>
                  <a:pt x="978" y="273"/>
                  <a:pt x="978" y="273"/>
                </a:cubicBezTo>
                <a:cubicBezTo>
                  <a:pt x="977" y="273"/>
                  <a:pt x="978" y="272"/>
                  <a:pt x="978" y="272"/>
                </a:cubicBezTo>
                <a:cubicBezTo>
                  <a:pt x="977" y="271"/>
                  <a:pt x="976" y="272"/>
                  <a:pt x="975" y="271"/>
                </a:cubicBezTo>
                <a:cubicBezTo>
                  <a:pt x="975" y="270"/>
                  <a:pt x="976" y="268"/>
                  <a:pt x="975" y="268"/>
                </a:cubicBezTo>
                <a:cubicBezTo>
                  <a:pt x="975" y="267"/>
                  <a:pt x="974" y="268"/>
                  <a:pt x="973" y="268"/>
                </a:cubicBezTo>
                <a:cubicBezTo>
                  <a:pt x="972" y="267"/>
                  <a:pt x="972" y="265"/>
                  <a:pt x="971" y="264"/>
                </a:cubicBezTo>
                <a:cubicBezTo>
                  <a:pt x="970" y="263"/>
                  <a:pt x="969" y="264"/>
                  <a:pt x="968" y="263"/>
                </a:cubicBezTo>
                <a:cubicBezTo>
                  <a:pt x="967" y="263"/>
                  <a:pt x="966" y="262"/>
                  <a:pt x="966" y="262"/>
                </a:cubicBezTo>
                <a:cubicBezTo>
                  <a:pt x="965" y="262"/>
                  <a:pt x="964" y="262"/>
                  <a:pt x="962" y="262"/>
                </a:cubicBezTo>
                <a:cubicBezTo>
                  <a:pt x="962" y="262"/>
                  <a:pt x="961" y="263"/>
                  <a:pt x="960" y="262"/>
                </a:cubicBezTo>
                <a:cubicBezTo>
                  <a:pt x="959" y="262"/>
                  <a:pt x="959" y="261"/>
                  <a:pt x="959" y="260"/>
                </a:cubicBezTo>
                <a:cubicBezTo>
                  <a:pt x="959" y="259"/>
                  <a:pt x="959" y="258"/>
                  <a:pt x="959" y="258"/>
                </a:cubicBezTo>
                <a:cubicBezTo>
                  <a:pt x="959" y="257"/>
                  <a:pt x="959" y="257"/>
                  <a:pt x="958" y="257"/>
                </a:cubicBezTo>
                <a:cubicBezTo>
                  <a:pt x="958" y="256"/>
                  <a:pt x="957" y="256"/>
                  <a:pt x="957" y="256"/>
                </a:cubicBezTo>
                <a:cubicBezTo>
                  <a:pt x="957" y="255"/>
                  <a:pt x="959" y="255"/>
                  <a:pt x="960" y="255"/>
                </a:cubicBezTo>
                <a:cubicBezTo>
                  <a:pt x="962" y="254"/>
                  <a:pt x="964" y="255"/>
                  <a:pt x="966" y="255"/>
                </a:cubicBezTo>
                <a:cubicBezTo>
                  <a:pt x="967" y="254"/>
                  <a:pt x="967" y="253"/>
                  <a:pt x="968" y="253"/>
                </a:cubicBezTo>
                <a:cubicBezTo>
                  <a:pt x="969" y="252"/>
                  <a:pt x="971" y="252"/>
                  <a:pt x="972" y="253"/>
                </a:cubicBezTo>
                <a:cubicBezTo>
                  <a:pt x="973" y="253"/>
                  <a:pt x="973" y="253"/>
                  <a:pt x="973" y="254"/>
                </a:cubicBezTo>
                <a:cubicBezTo>
                  <a:pt x="974" y="254"/>
                  <a:pt x="974" y="255"/>
                  <a:pt x="975" y="255"/>
                </a:cubicBezTo>
                <a:cubicBezTo>
                  <a:pt x="976" y="255"/>
                  <a:pt x="977" y="254"/>
                  <a:pt x="978" y="254"/>
                </a:cubicBezTo>
                <a:cubicBezTo>
                  <a:pt x="978" y="253"/>
                  <a:pt x="979" y="254"/>
                  <a:pt x="980" y="254"/>
                </a:cubicBezTo>
                <a:cubicBezTo>
                  <a:pt x="980" y="253"/>
                  <a:pt x="980" y="252"/>
                  <a:pt x="980" y="251"/>
                </a:cubicBezTo>
                <a:cubicBezTo>
                  <a:pt x="980" y="251"/>
                  <a:pt x="979" y="250"/>
                  <a:pt x="979" y="249"/>
                </a:cubicBezTo>
                <a:cubicBezTo>
                  <a:pt x="978" y="248"/>
                  <a:pt x="978" y="247"/>
                  <a:pt x="978" y="246"/>
                </a:cubicBezTo>
                <a:cubicBezTo>
                  <a:pt x="978" y="245"/>
                  <a:pt x="979" y="244"/>
                  <a:pt x="980" y="244"/>
                </a:cubicBezTo>
                <a:cubicBezTo>
                  <a:pt x="981" y="244"/>
                  <a:pt x="981" y="243"/>
                  <a:pt x="982" y="244"/>
                </a:cubicBezTo>
                <a:cubicBezTo>
                  <a:pt x="983" y="244"/>
                  <a:pt x="982" y="244"/>
                  <a:pt x="983" y="245"/>
                </a:cubicBezTo>
                <a:cubicBezTo>
                  <a:pt x="984" y="246"/>
                  <a:pt x="984" y="247"/>
                  <a:pt x="985" y="247"/>
                </a:cubicBezTo>
                <a:cubicBezTo>
                  <a:pt x="986" y="248"/>
                  <a:pt x="986" y="248"/>
                  <a:pt x="987" y="248"/>
                </a:cubicBezTo>
                <a:cubicBezTo>
                  <a:pt x="989" y="248"/>
                  <a:pt x="989" y="248"/>
                  <a:pt x="989" y="248"/>
                </a:cubicBezTo>
                <a:cubicBezTo>
                  <a:pt x="990" y="248"/>
                  <a:pt x="991" y="247"/>
                  <a:pt x="993" y="247"/>
                </a:cubicBezTo>
                <a:cubicBezTo>
                  <a:pt x="994" y="247"/>
                  <a:pt x="994" y="249"/>
                  <a:pt x="995" y="248"/>
                </a:cubicBezTo>
                <a:cubicBezTo>
                  <a:pt x="995" y="248"/>
                  <a:pt x="996" y="247"/>
                  <a:pt x="996" y="246"/>
                </a:cubicBezTo>
                <a:cubicBezTo>
                  <a:pt x="996" y="245"/>
                  <a:pt x="994" y="245"/>
                  <a:pt x="995" y="244"/>
                </a:cubicBezTo>
                <a:cubicBezTo>
                  <a:pt x="995" y="243"/>
                  <a:pt x="997" y="243"/>
                  <a:pt x="998" y="243"/>
                </a:cubicBezTo>
                <a:cubicBezTo>
                  <a:pt x="999" y="243"/>
                  <a:pt x="999" y="243"/>
                  <a:pt x="1000" y="243"/>
                </a:cubicBezTo>
                <a:cubicBezTo>
                  <a:pt x="1001" y="242"/>
                  <a:pt x="1002" y="241"/>
                  <a:pt x="1002" y="240"/>
                </a:cubicBezTo>
                <a:cubicBezTo>
                  <a:pt x="1003" y="239"/>
                  <a:pt x="1003" y="238"/>
                  <a:pt x="1003" y="236"/>
                </a:cubicBezTo>
                <a:cubicBezTo>
                  <a:pt x="1004" y="235"/>
                  <a:pt x="1003" y="234"/>
                  <a:pt x="1003" y="233"/>
                </a:cubicBezTo>
                <a:cubicBezTo>
                  <a:pt x="1004" y="232"/>
                  <a:pt x="1005" y="233"/>
                  <a:pt x="1005" y="232"/>
                </a:cubicBezTo>
                <a:cubicBezTo>
                  <a:pt x="1007" y="232"/>
                  <a:pt x="1007" y="233"/>
                  <a:pt x="1009" y="232"/>
                </a:cubicBezTo>
                <a:cubicBezTo>
                  <a:pt x="1010" y="232"/>
                  <a:pt x="1010" y="230"/>
                  <a:pt x="1012" y="230"/>
                </a:cubicBezTo>
                <a:cubicBezTo>
                  <a:pt x="1013" y="230"/>
                  <a:pt x="1014" y="230"/>
                  <a:pt x="1015" y="230"/>
                </a:cubicBezTo>
                <a:cubicBezTo>
                  <a:pt x="1017" y="230"/>
                  <a:pt x="1019" y="232"/>
                  <a:pt x="1019" y="230"/>
                </a:cubicBezTo>
                <a:cubicBezTo>
                  <a:pt x="1020" y="229"/>
                  <a:pt x="1019" y="228"/>
                  <a:pt x="1018" y="227"/>
                </a:cubicBezTo>
                <a:cubicBezTo>
                  <a:pt x="1018" y="226"/>
                  <a:pt x="1018" y="226"/>
                  <a:pt x="1018" y="225"/>
                </a:cubicBezTo>
                <a:cubicBezTo>
                  <a:pt x="1018" y="223"/>
                  <a:pt x="1020" y="223"/>
                  <a:pt x="1020" y="221"/>
                </a:cubicBezTo>
                <a:cubicBezTo>
                  <a:pt x="1021" y="220"/>
                  <a:pt x="1021" y="219"/>
                  <a:pt x="1021" y="218"/>
                </a:cubicBezTo>
                <a:cubicBezTo>
                  <a:pt x="1022" y="217"/>
                  <a:pt x="1022" y="217"/>
                  <a:pt x="1023" y="216"/>
                </a:cubicBezTo>
                <a:cubicBezTo>
                  <a:pt x="1023" y="216"/>
                  <a:pt x="1023" y="216"/>
                  <a:pt x="1024" y="216"/>
                </a:cubicBezTo>
                <a:cubicBezTo>
                  <a:pt x="1025" y="216"/>
                  <a:pt x="1027" y="215"/>
                  <a:pt x="1028" y="214"/>
                </a:cubicBezTo>
                <a:cubicBezTo>
                  <a:pt x="1029" y="213"/>
                  <a:pt x="1030" y="213"/>
                  <a:pt x="1031" y="212"/>
                </a:cubicBezTo>
                <a:cubicBezTo>
                  <a:pt x="1032" y="211"/>
                  <a:pt x="1032" y="211"/>
                  <a:pt x="1033" y="211"/>
                </a:cubicBezTo>
                <a:cubicBezTo>
                  <a:pt x="1034" y="210"/>
                  <a:pt x="1035" y="211"/>
                  <a:pt x="1036" y="211"/>
                </a:cubicBezTo>
                <a:cubicBezTo>
                  <a:pt x="1038" y="211"/>
                  <a:pt x="1039" y="212"/>
                  <a:pt x="1040" y="211"/>
                </a:cubicBezTo>
                <a:cubicBezTo>
                  <a:pt x="1040" y="210"/>
                  <a:pt x="1039" y="209"/>
                  <a:pt x="1040" y="209"/>
                </a:cubicBezTo>
                <a:cubicBezTo>
                  <a:pt x="1040" y="208"/>
                  <a:pt x="1041" y="209"/>
                  <a:pt x="1042" y="209"/>
                </a:cubicBezTo>
                <a:cubicBezTo>
                  <a:pt x="1043" y="209"/>
                  <a:pt x="1044" y="208"/>
                  <a:pt x="1045" y="209"/>
                </a:cubicBezTo>
                <a:cubicBezTo>
                  <a:pt x="1046" y="209"/>
                  <a:pt x="1046" y="209"/>
                  <a:pt x="1047" y="210"/>
                </a:cubicBezTo>
                <a:cubicBezTo>
                  <a:pt x="1048" y="210"/>
                  <a:pt x="1047" y="211"/>
                  <a:pt x="1048" y="211"/>
                </a:cubicBezTo>
                <a:cubicBezTo>
                  <a:pt x="1049" y="211"/>
                  <a:pt x="1049" y="210"/>
                  <a:pt x="1049" y="210"/>
                </a:cubicBezTo>
                <a:cubicBezTo>
                  <a:pt x="1050" y="209"/>
                  <a:pt x="1051" y="208"/>
                  <a:pt x="1051" y="208"/>
                </a:cubicBezTo>
                <a:cubicBezTo>
                  <a:pt x="1052" y="207"/>
                  <a:pt x="1053" y="206"/>
                  <a:pt x="1052" y="204"/>
                </a:cubicBezTo>
                <a:cubicBezTo>
                  <a:pt x="1052" y="202"/>
                  <a:pt x="1050" y="202"/>
                  <a:pt x="1049" y="200"/>
                </a:cubicBezTo>
                <a:cubicBezTo>
                  <a:pt x="1049" y="199"/>
                  <a:pt x="1049" y="199"/>
                  <a:pt x="1048" y="198"/>
                </a:cubicBezTo>
                <a:cubicBezTo>
                  <a:pt x="1048" y="197"/>
                  <a:pt x="1049" y="195"/>
                  <a:pt x="1048" y="194"/>
                </a:cubicBezTo>
                <a:cubicBezTo>
                  <a:pt x="1048" y="193"/>
                  <a:pt x="1047" y="193"/>
                  <a:pt x="1046" y="192"/>
                </a:cubicBezTo>
                <a:cubicBezTo>
                  <a:pt x="1046" y="190"/>
                  <a:pt x="1045" y="189"/>
                  <a:pt x="1045" y="188"/>
                </a:cubicBezTo>
                <a:cubicBezTo>
                  <a:pt x="1045" y="186"/>
                  <a:pt x="1045" y="186"/>
                  <a:pt x="1046" y="184"/>
                </a:cubicBezTo>
                <a:cubicBezTo>
                  <a:pt x="1047" y="182"/>
                  <a:pt x="1047" y="182"/>
                  <a:pt x="1048" y="181"/>
                </a:cubicBezTo>
                <a:cubicBezTo>
                  <a:pt x="1049" y="180"/>
                  <a:pt x="1050" y="179"/>
                  <a:pt x="1051" y="179"/>
                </a:cubicBezTo>
                <a:cubicBezTo>
                  <a:pt x="1053" y="178"/>
                  <a:pt x="1054" y="180"/>
                  <a:pt x="1056" y="179"/>
                </a:cubicBezTo>
                <a:cubicBezTo>
                  <a:pt x="1056" y="178"/>
                  <a:pt x="1056" y="178"/>
                  <a:pt x="1057" y="178"/>
                </a:cubicBezTo>
                <a:cubicBezTo>
                  <a:pt x="1058" y="177"/>
                  <a:pt x="1058" y="174"/>
                  <a:pt x="1059" y="174"/>
                </a:cubicBezTo>
                <a:cubicBezTo>
                  <a:pt x="1060" y="175"/>
                  <a:pt x="1060" y="176"/>
                  <a:pt x="1060" y="177"/>
                </a:cubicBezTo>
                <a:cubicBezTo>
                  <a:pt x="1061" y="177"/>
                  <a:pt x="1061" y="179"/>
                  <a:pt x="1061" y="180"/>
                </a:cubicBezTo>
                <a:cubicBezTo>
                  <a:pt x="1061" y="181"/>
                  <a:pt x="1060" y="182"/>
                  <a:pt x="1060" y="183"/>
                </a:cubicBezTo>
                <a:cubicBezTo>
                  <a:pt x="1060" y="183"/>
                  <a:pt x="1061" y="184"/>
                  <a:pt x="1061" y="184"/>
                </a:cubicBezTo>
                <a:cubicBezTo>
                  <a:pt x="1062" y="185"/>
                  <a:pt x="1063" y="185"/>
                  <a:pt x="1063" y="186"/>
                </a:cubicBezTo>
                <a:cubicBezTo>
                  <a:pt x="1064" y="187"/>
                  <a:pt x="1064" y="188"/>
                  <a:pt x="1063" y="188"/>
                </a:cubicBezTo>
                <a:cubicBezTo>
                  <a:pt x="1062" y="189"/>
                  <a:pt x="1061" y="188"/>
                  <a:pt x="1060" y="189"/>
                </a:cubicBezTo>
                <a:cubicBezTo>
                  <a:pt x="1060" y="190"/>
                  <a:pt x="1059" y="190"/>
                  <a:pt x="1059" y="190"/>
                </a:cubicBezTo>
                <a:cubicBezTo>
                  <a:pt x="1058" y="191"/>
                  <a:pt x="1059" y="192"/>
                  <a:pt x="1058" y="193"/>
                </a:cubicBezTo>
                <a:cubicBezTo>
                  <a:pt x="1057" y="193"/>
                  <a:pt x="1056" y="193"/>
                  <a:pt x="1056" y="194"/>
                </a:cubicBezTo>
                <a:cubicBezTo>
                  <a:pt x="1055" y="195"/>
                  <a:pt x="1057" y="195"/>
                  <a:pt x="1057" y="196"/>
                </a:cubicBezTo>
                <a:cubicBezTo>
                  <a:pt x="1057" y="197"/>
                  <a:pt x="1056" y="198"/>
                  <a:pt x="1057" y="199"/>
                </a:cubicBezTo>
                <a:cubicBezTo>
                  <a:pt x="1058" y="200"/>
                  <a:pt x="1059" y="199"/>
                  <a:pt x="1060" y="200"/>
                </a:cubicBezTo>
                <a:cubicBezTo>
                  <a:pt x="1061" y="201"/>
                  <a:pt x="1059" y="201"/>
                  <a:pt x="1060" y="202"/>
                </a:cubicBezTo>
                <a:cubicBezTo>
                  <a:pt x="1060" y="203"/>
                  <a:pt x="1062" y="202"/>
                  <a:pt x="1062" y="202"/>
                </a:cubicBezTo>
                <a:cubicBezTo>
                  <a:pt x="1063" y="203"/>
                  <a:pt x="1063" y="203"/>
                  <a:pt x="1063" y="203"/>
                </a:cubicBezTo>
                <a:cubicBezTo>
                  <a:pt x="1064" y="204"/>
                  <a:pt x="1065" y="204"/>
                  <a:pt x="1066" y="204"/>
                </a:cubicBezTo>
                <a:cubicBezTo>
                  <a:pt x="1068" y="205"/>
                  <a:pt x="1066" y="206"/>
                  <a:pt x="1067" y="207"/>
                </a:cubicBezTo>
                <a:cubicBezTo>
                  <a:pt x="1068" y="207"/>
                  <a:pt x="1070" y="207"/>
                  <a:pt x="1071" y="207"/>
                </a:cubicBezTo>
                <a:cubicBezTo>
                  <a:pt x="1071" y="206"/>
                  <a:pt x="1071" y="206"/>
                  <a:pt x="1072" y="205"/>
                </a:cubicBezTo>
                <a:cubicBezTo>
                  <a:pt x="1073" y="205"/>
                  <a:pt x="1073" y="204"/>
                  <a:pt x="1074" y="203"/>
                </a:cubicBezTo>
                <a:cubicBezTo>
                  <a:pt x="1076" y="203"/>
                  <a:pt x="1077" y="203"/>
                  <a:pt x="1079" y="203"/>
                </a:cubicBezTo>
                <a:cubicBezTo>
                  <a:pt x="1080" y="204"/>
                  <a:pt x="1081" y="205"/>
                  <a:pt x="1082" y="205"/>
                </a:cubicBezTo>
                <a:cubicBezTo>
                  <a:pt x="1083" y="206"/>
                  <a:pt x="1084" y="206"/>
                  <a:pt x="1085" y="207"/>
                </a:cubicBezTo>
                <a:cubicBezTo>
                  <a:pt x="1086" y="207"/>
                  <a:pt x="1086" y="207"/>
                  <a:pt x="1088" y="208"/>
                </a:cubicBezTo>
                <a:cubicBezTo>
                  <a:pt x="1089" y="208"/>
                  <a:pt x="1090" y="207"/>
                  <a:pt x="1091" y="207"/>
                </a:cubicBezTo>
                <a:cubicBezTo>
                  <a:pt x="1092" y="206"/>
                  <a:pt x="1092" y="206"/>
                  <a:pt x="1093" y="205"/>
                </a:cubicBezTo>
                <a:cubicBezTo>
                  <a:pt x="1095" y="205"/>
                  <a:pt x="1096" y="205"/>
                  <a:pt x="1097" y="204"/>
                </a:cubicBezTo>
                <a:cubicBezTo>
                  <a:pt x="1099" y="204"/>
                  <a:pt x="1101" y="205"/>
                  <a:pt x="1103" y="204"/>
                </a:cubicBezTo>
                <a:cubicBezTo>
                  <a:pt x="1104" y="204"/>
                  <a:pt x="1102" y="202"/>
                  <a:pt x="1104" y="201"/>
                </a:cubicBezTo>
                <a:cubicBezTo>
                  <a:pt x="1105" y="201"/>
                  <a:pt x="1106" y="201"/>
                  <a:pt x="1107" y="201"/>
                </a:cubicBezTo>
                <a:cubicBezTo>
                  <a:pt x="1109" y="201"/>
                  <a:pt x="1109" y="201"/>
                  <a:pt x="1110" y="201"/>
                </a:cubicBezTo>
                <a:cubicBezTo>
                  <a:pt x="1112" y="201"/>
                  <a:pt x="1113" y="200"/>
                  <a:pt x="1115" y="200"/>
                </a:cubicBezTo>
                <a:cubicBezTo>
                  <a:pt x="1116" y="200"/>
                  <a:pt x="1116" y="200"/>
                  <a:pt x="1117" y="201"/>
                </a:cubicBezTo>
                <a:cubicBezTo>
                  <a:pt x="1117" y="202"/>
                  <a:pt x="1116" y="203"/>
                  <a:pt x="1117" y="203"/>
                </a:cubicBezTo>
                <a:cubicBezTo>
                  <a:pt x="1117" y="204"/>
                  <a:pt x="1118" y="204"/>
                  <a:pt x="1119" y="204"/>
                </a:cubicBezTo>
                <a:cubicBezTo>
                  <a:pt x="1120" y="205"/>
                  <a:pt x="1120" y="204"/>
                  <a:pt x="1121" y="203"/>
                </a:cubicBezTo>
                <a:cubicBezTo>
                  <a:pt x="1122" y="203"/>
                  <a:pt x="1124" y="203"/>
                  <a:pt x="1125" y="202"/>
                </a:cubicBezTo>
                <a:cubicBezTo>
                  <a:pt x="1126" y="201"/>
                  <a:pt x="1125" y="200"/>
                  <a:pt x="1126" y="199"/>
                </a:cubicBezTo>
                <a:cubicBezTo>
                  <a:pt x="1127" y="198"/>
                  <a:pt x="1127" y="198"/>
                  <a:pt x="1128" y="198"/>
                </a:cubicBezTo>
                <a:cubicBezTo>
                  <a:pt x="1130" y="197"/>
                  <a:pt x="1132" y="196"/>
                  <a:pt x="1133" y="195"/>
                </a:cubicBezTo>
                <a:cubicBezTo>
                  <a:pt x="1134" y="193"/>
                  <a:pt x="1133" y="193"/>
                  <a:pt x="1133" y="192"/>
                </a:cubicBezTo>
                <a:cubicBezTo>
                  <a:pt x="1133" y="191"/>
                  <a:pt x="1133" y="189"/>
                  <a:pt x="1133" y="188"/>
                </a:cubicBezTo>
                <a:cubicBezTo>
                  <a:pt x="1133" y="188"/>
                  <a:pt x="1133" y="188"/>
                  <a:pt x="1133" y="187"/>
                </a:cubicBezTo>
                <a:cubicBezTo>
                  <a:pt x="1132" y="186"/>
                  <a:pt x="1132" y="186"/>
                  <a:pt x="1132" y="185"/>
                </a:cubicBezTo>
                <a:cubicBezTo>
                  <a:pt x="1131" y="184"/>
                  <a:pt x="1130" y="183"/>
                  <a:pt x="1131" y="182"/>
                </a:cubicBezTo>
                <a:cubicBezTo>
                  <a:pt x="1133" y="179"/>
                  <a:pt x="1132" y="180"/>
                  <a:pt x="1134" y="178"/>
                </a:cubicBezTo>
                <a:cubicBezTo>
                  <a:pt x="1135" y="177"/>
                  <a:pt x="1136" y="176"/>
                  <a:pt x="1137" y="175"/>
                </a:cubicBezTo>
                <a:cubicBezTo>
                  <a:pt x="1138" y="175"/>
                  <a:pt x="1138" y="174"/>
                  <a:pt x="1139" y="174"/>
                </a:cubicBezTo>
                <a:cubicBezTo>
                  <a:pt x="1140" y="174"/>
                  <a:pt x="1141" y="175"/>
                  <a:pt x="1142" y="175"/>
                </a:cubicBezTo>
                <a:cubicBezTo>
                  <a:pt x="1143" y="176"/>
                  <a:pt x="1144" y="177"/>
                  <a:pt x="1145" y="178"/>
                </a:cubicBezTo>
                <a:cubicBezTo>
                  <a:pt x="1146" y="179"/>
                  <a:pt x="1146" y="181"/>
                  <a:pt x="1148" y="181"/>
                </a:cubicBezTo>
                <a:cubicBezTo>
                  <a:pt x="1149" y="181"/>
                  <a:pt x="1150" y="179"/>
                  <a:pt x="1151" y="179"/>
                </a:cubicBezTo>
                <a:cubicBezTo>
                  <a:pt x="1152" y="178"/>
                  <a:pt x="1153" y="179"/>
                  <a:pt x="1153" y="178"/>
                </a:cubicBezTo>
                <a:cubicBezTo>
                  <a:pt x="1154" y="176"/>
                  <a:pt x="1152" y="176"/>
                  <a:pt x="1152" y="174"/>
                </a:cubicBezTo>
                <a:cubicBezTo>
                  <a:pt x="1152" y="174"/>
                  <a:pt x="1152" y="174"/>
                  <a:pt x="1152" y="173"/>
                </a:cubicBezTo>
                <a:cubicBezTo>
                  <a:pt x="1152" y="173"/>
                  <a:pt x="1152" y="172"/>
                  <a:pt x="1152" y="171"/>
                </a:cubicBezTo>
                <a:cubicBezTo>
                  <a:pt x="1152" y="170"/>
                  <a:pt x="1152" y="170"/>
                  <a:pt x="1151" y="169"/>
                </a:cubicBezTo>
                <a:cubicBezTo>
                  <a:pt x="1150" y="168"/>
                  <a:pt x="1149" y="168"/>
                  <a:pt x="1148" y="167"/>
                </a:cubicBezTo>
                <a:cubicBezTo>
                  <a:pt x="1147" y="166"/>
                  <a:pt x="1146" y="165"/>
                  <a:pt x="1146" y="164"/>
                </a:cubicBezTo>
                <a:cubicBezTo>
                  <a:pt x="1145" y="163"/>
                  <a:pt x="1145" y="162"/>
                  <a:pt x="1146" y="162"/>
                </a:cubicBezTo>
                <a:cubicBezTo>
                  <a:pt x="1146" y="161"/>
                  <a:pt x="1147" y="161"/>
                  <a:pt x="1148" y="160"/>
                </a:cubicBezTo>
                <a:cubicBezTo>
                  <a:pt x="1149" y="160"/>
                  <a:pt x="1149" y="161"/>
                  <a:pt x="1150" y="160"/>
                </a:cubicBezTo>
                <a:cubicBezTo>
                  <a:pt x="1151" y="160"/>
                  <a:pt x="1151" y="160"/>
                  <a:pt x="1152" y="159"/>
                </a:cubicBezTo>
                <a:cubicBezTo>
                  <a:pt x="1153" y="159"/>
                  <a:pt x="1154" y="160"/>
                  <a:pt x="1155" y="159"/>
                </a:cubicBezTo>
                <a:cubicBezTo>
                  <a:pt x="1157" y="159"/>
                  <a:pt x="1157" y="158"/>
                  <a:pt x="1159" y="158"/>
                </a:cubicBezTo>
                <a:cubicBezTo>
                  <a:pt x="1160" y="158"/>
                  <a:pt x="1161" y="158"/>
                  <a:pt x="1162" y="158"/>
                </a:cubicBezTo>
                <a:cubicBezTo>
                  <a:pt x="1163" y="158"/>
                  <a:pt x="1164" y="158"/>
                  <a:pt x="1165" y="158"/>
                </a:cubicBezTo>
                <a:cubicBezTo>
                  <a:pt x="1167" y="159"/>
                  <a:pt x="1168" y="160"/>
                  <a:pt x="1169" y="160"/>
                </a:cubicBezTo>
                <a:cubicBezTo>
                  <a:pt x="1170" y="161"/>
                  <a:pt x="1171" y="160"/>
                  <a:pt x="1171" y="160"/>
                </a:cubicBezTo>
                <a:cubicBezTo>
                  <a:pt x="1172" y="160"/>
                  <a:pt x="1172" y="161"/>
                  <a:pt x="1172" y="160"/>
                </a:cubicBezTo>
                <a:cubicBezTo>
                  <a:pt x="1173" y="160"/>
                  <a:pt x="1175" y="159"/>
                  <a:pt x="1176" y="158"/>
                </a:cubicBezTo>
                <a:cubicBezTo>
                  <a:pt x="1173" y="156"/>
                  <a:pt x="1170" y="154"/>
                  <a:pt x="1167" y="152"/>
                </a:cubicBezTo>
                <a:cubicBezTo>
                  <a:pt x="1165" y="152"/>
                  <a:pt x="1164" y="152"/>
                  <a:pt x="1163" y="152"/>
                </a:cubicBezTo>
                <a:cubicBezTo>
                  <a:pt x="1162" y="152"/>
                  <a:pt x="1161" y="153"/>
                  <a:pt x="1160" y="153"/>
                </a:cubicBezTo>
                <a:cubicBezTo>
                  <a:pt x="1158" y="153"/>
                  <a:pt x="1159" y="154"/>
                  <a:pt x="1157" y="154"/>
                </a:cubicBezTo>
                <a:cubicBezTo>
                  <a:pt x="1156" y="154"/>
                  <a:pt x="1154" y="154"/>
                  <a:pt x="1152" y="154"/>
                </a:cubicBezTo>
                <a:cubicBezTo>
                  <a:pt x="1150" y="154"/>
                  <a:pt x="1151" y="156"/>
                  <a:pt x="1149" y="156"/>
                </a:cubicBezTo>
                <a:cubicBezTo>
                  <a:pt x="1147" y="157"/>
                  <a:pt x="1146" y="158"/>
                  <a:pt x="1145" y="157"/>
                </a:cubicBezTo>
                <a:cubicBezTo>
                  <a:pt x="1144" y="157"/>
                  <a:pt x="1142" y="157"/>
                  <a:pt x="1141" y="156"/>
                </a:cubicBezTo>
                <a:cubicBezTo>
                  <a:pt x="1140" y="155"/>
                  <a:pt x="1140" y="154"/>
                  <a:pt x="1139" y="153"/>
                </a:cubicBezTo>
                <a:cubicBezTo>
                  <a:pt x="1139" y="153"/>
                  <a:pt x="1139" y="153"/>
                  <a:pt x="1138" y="153"/>
                </a:cubicBezTo>
                <a:cubicBezTo>
                  <a:pt x="1137" y="153"/>
                  <a:pt x="1134" y="154"/>
                  <a:pt x="1133" y="153"/>
                </a:cubicBezTo>
                <a:cubicBezTo>
                  <a:pt x="1132" y="152"/>
                  <a:pt x="1134" y="151"/>
                  <a:pt x="1133" y="151"/>
                </a:cubicBezTo>
                <a:cubicBezTo>
                  <a:pt x="1132" y="150"/>
                  <a:pt x="1130" y="152"/>
                  <a:pt x="1130" y="151"/>
                </a:cubicBezTo>
                <a:cubicBezTo>
                  <a:pt x="1129" y="150"/>
                  <a:pt x="1129" y="149"/>
                  <a:pt x="1129" y="149"/>
                </a:cubicBezTo>
                <a:cubicBezTo>
                  <a:pt x="1128" y="147"/>
                  <a:pt x="1127" y="146"/>
                  <a:pt x="1128" y="144"/>
                </a:cubicBezTo>
                <a:cubicBezTo>
                  <a:pt x="1128" y="143"/>
                  <a:pt x="1129" y="142"/>
                  <a:pt x="1129" y="140"/>
                </a:cubicBezTo>
                <a:cubicBezTo>
                  <a:pt x="1128" y="139"/>
                  <a:pt x="1127" y="139"/>
                  <a:pt x="1126" y="138"/>
                </a:cubicBezTo>
                <a:cubicBezTo>
                  <a:pt x="1126" y="137"/>
                  <a:pt x="1126" y="137"/>
                  <a:pt x="1125" y="136"/>
                </a:cubicBezTo>
                <a:cubicBezTo>
                  <a:pt x="1125" y="135"/>
                  <a:pt x="1124" y="134"/>
                  <a:pt x="1124" y="133"/>
                </a:cubicBezTo>
                <a:cubicBezTo>
                  <a:pt x="1125" y="132"/>
                  <a:pt x="1126" y="131"/>
                  <a:pt x="1126" y="131"/>
                </a:cubicBezTo>
                <a:cubicBezTo>
                  <a:pt x="1127" y="130"/>
                  <a:pt x="1127" y="129"/>
                  <a:pt x="1128" y="128"/>
                </a:cubicBezTo>
                <a:cubicBezTo>
                  <a:pt x="1128" y="128"/>
                  <a:pt x="1130" y="128"/>
                  <a:pt x="1131" y="127"/>
                </a:cubicBezTo>
                <a:cubicBezTo>
                  <a:pt x="1131" y="127"/>
                  <a:pt x="1132" y="127"/>
                  <a:pt x="1133" y="126"/>
                </a:cubicBezTo>
                <a:cubicBezTo>
                  <a:pt x="1130" y="125"/>
                  <a:pt x="1128" y="122"/>
                  <a:pt x="1125" y="120"/>
                </a:cubicBezTo>
                <a:cubicBezTo>
                  <a:pt x="1125" y="120"/>
                  <a:pt x="1125" y="121"/>
                  <a:pt x="1125" y="121"/>
                </a:cubicBezTo>
                <a:cubicBezTo>
                  <a:pt x="1125" y="122"/>
                  <a:pt x="1124" y="121"/>
                  <a:pt x="1123" y="122"/>
                </a:cubicBezTo>
                <a:cubicBezTo>
                  <a:pt x="1122" y="123"/>
                  <a:pt x="1122" y="124"/>
                  <a:pt x="1121" y="125"/>
                </a:cubicBezTo>
                <a:cubicBezTo>
                  <a:pt x="1120" y="126"/>
                  <a:pt x="1120" y="126"/>
                  <a:pt x="1119" y="126"/>
                </a:cubicBezTo>
                <a:cubicBezTo>
                  <a:pt x="1118" y="127"/>
                  <a:pt x="1116" y="127"/>
                  <a:pt x="1116" y="127"/>
                </a:cubicBezTo>
                <a:cubicBezTo>
                  <a:pt x="1115" y="128"/>
                  <a:pt x="1115" y="128"/>
                  <a:pt x="1115" y="128"/>
                </a:cubicBezTo>
                <a:cubicBezTo>
                  <a:pt x="1114" y="129"/>
                  <a:pt x="1114" y="130"/>
                  <a:pt x="1112" y="131"/>
                </a:cubicBezTo>
                <a:cubicBezTo>
                  <a:pt x="1111" y="131"/>
                  <a:pt x="1109" y="132"/>
                  <a:pt x="1108" y="133"/>
                </a:cubicBezTo>
                <a:cubicBezTo>
                  <a:pt x="1108" y="133"/>
                  <a:pt x="1109" y="133"/>
                  <a:pt x="1108" y="134"/>
                </a:cubicBezTo>
                <a:cubicBezTo>
                  <a:pt x="1107" y="135"/>
                  <a:pt x="1106" y="134"/>
                  <a:pt x="1105" y="135"/>
                </a:cubicBezTo>
                <a:cubicBezTo>
                  <a:pt x="1104" y="138"/>
                  <a:pt x="1104" y="138"/>
                  <a:pt x="1104" y="138"/>
                </a:cubicBezTo>
                <a:cubicBezTo>
                  <a:pt x="1104" y="139"/>
                  <a:pt x="1103" y="139"/>
                  <a:pt x="1103" y="139"/>
                </a:cubicBezTo>
                <a:cubicBezTo>
                  <a:pt x="1103" y="140"/>
                  <a:pt x="1103" y="140"/>
                  <a:pt x="1103" y="141"/>
                </a:cubicBezTo>
                <a:cubicBezTo>
                  <a:pt x="1102" y="142"/>
                  <a:pt x="1102" y="142"/>
                  <a:pt x="1102" y="142"/>
                </a:cubicBezTo>
                <a:cubicBezTo>
                  <a:pt x="1102" y="143"/>
                  <a:pt x="1103" y="143"/>
                  <a:pt x="1103" y="144"/>
                </a:cubicBezTo>
                <a:cubicBezTo>
                  <a:pt x="1103" y="145"/>
                  <a:pt x="1103" y="147"/>
                  <a:pt x="1103" y="148"/>
                </a:cubicBezTo>
                <a:cubicBezTo>
                  <a:pt x="1103" y="149"/>
                  <a:pt x="1103" y="150"/>
                  <a:pt x="1104" y="151"/>
                </a:cubicBezTo>
                <a:cubicBezTo>
                  <a:pt x="1105" y="151"/>
                  <a:pt x="1106" y="149"/>
                  <a:pt x="1107" y="150"/>
                </a:cubicBezTo>
                <a:cubicBezTo>
                  <a:pt x="1108" y="150"/>
                  <a:pt x="1109" y="150"/>
                  <a:pt x="1109" y="151"/>
                </a:cubicBezTo>
                <a:cubicBezTo>
                  <a:pt x="1110" y="152"/>
                  <a:pt x="1109" y="153"/>
                  <a:pt x="1110" y="154"/>
                </a:cubicBezTo>
                <a:cubicBezTo>
                  <a:pt x="1111" y="155"/>
                  <a:pt x="1113" y="154"/>
                  <a:pt x="1114" y="155"/>
                </a:cubicBezTo>
                <a:cubicBezTo>
                  <a:pt x="1114" y="156"/>
                  <a:pt x="1114" y="157"/>
                  <a:pt x="1114" y="158"/>
                </a:cubicBezTo>
                <a:cubicBezTo>
                  <a:pt x="1113" y="159"/>
                  <a:pt x="1112" y="159"/>
                  <a:pt x="1111" y="159"/>
                </a:cubicBezTo>
                <a:cubicBezTo>
                  <a:pt x="1111" y="160"/>
                  <a:pt x="1112" y="162"/>
                  <a:pt x="1111" y="163"/>
                </a:cubicBezTo>
                <a:cubicBezTo>
                  <a:pt x="1111" y="164"/>
                  <a:pt x="1111" y="164"/>
                  <a:pt x="1110" y="165"/>
                </a:cubicBezTo>
                <a:cubicBezTo>
                  <a:pt x="1109" y="165"/>
                  <a:pt x="1108" y="163"/>
                  <a:pt x="1107" y="164"/>
                </a:cubicBezTo>
                <a:cubicBezTo>
                  <a:pt x="1106" y="164"/>
                  <a:pt x="1107" y="164"/>
                  <a:pt x="1106" y="165"/>
                </a:cubicBezTo>
                <a:cubicBezTo>
                  <a:pt x="1105" y="166"/>
                  <a:pt x="1104" y="166"/>
                  <a:pt x="1103" y="167"/>
                </a:cubicBezTo>
                <a:cubicBezTo>
                  <a:pt x="1102" y="168"/>
                  <a:pt x="1102" y="169"/>
                  <a:pt x="1102" y="170"/>
                </a:cubicBezTo>
                <a:cubicBezTo>
                  <a:pt x="1102" y="172"/>
                  <a:pt x="1102" y="173"/>
                  <a:pt x="1102" y="174"/>
                </a:cubicBezTo>
                <a:cubicBezTo>
                  <a:pt x="1102" y="176"/>
                  <a:pt x="1101" y="175"/>
                  <a:pt x="1101" y="177"/>
                </a:cubicBezTo>
                <a:cubicBezTo>
                  <a:pt x="1101" y="177"/>
                  <a:pt x="1101" y="179"/>
                  <a:pt x="1101" y="180"/>
                </a:cubicBezTo>
                <a:cubicBezTo>
                  <a:pt x="1100" y="181"/>
                  <a:pt x="1100" y="182"/>
                  <a:pt x="1100" y="183"/>
                </a:cubicBezTo>
                <a:cubicBezTo>
                  <a:pt x="1099" y="184"/>
                  <a:pt x="1100" y="184"/>
                  <a:pt x="1100" y="185"/>
                </a:cubicBezTo>
                <a:cubicBezTo>
                  <a:pt x="1099" y="187"/>
                  <a:pt x="1098" y="188"/>
                  <a:pt x="1096" y="188"/>
                </a:cubicBezTo>
                <a:cubicBezTo>
                  <a:pt x="1095" y="189"/>
                  <a:pt x="1094" y="189"/>
                  <a:pt x="1093" y="188"/>
                </a:cubicBezTo>
                <a:cubicBezTo>
                  <a:pt x="1092" y="188"/>
                  <a:pt x="1091" y="187"/>
                  <a:pt x="1090" y="187"/>
                </a:cubicBezTo>
                <a:cubicBezTo>
                  <a:pt x="1089" y="188"/>
                  <a:pt x="1090" y="189"/>
                  <a:pt x="1089" y="189"/>
                </a:cubicBezTo>
                <a:cubicBezTo>
                  <a:pt x="1089" y="190"/>
                  <a:pt x="1088" y="191"/>
                  <a:pt x="1088" y="192"/>
                </a:cubicBezTo>
                <a:cubicBezTo>
                  <a:pt x="1088" y="193"/>
                  <a:pt x="1088" y="193"/>
                  <a:pt x="1088" y="194"/>
                </a:cubicBezTo>
                <a:cubicBezTo>
                  <a:pt x="1087" y="195"/>
                  <a:pt x="1086" y="193"/>
                  <a:pt x="1085" y="194"/>
                </a:cubicBezTo>
                <a:cubicBezTo>
                  <a:pt x="1083" y="194"/>
                  <a:pt x="1081" y="196"/>
                  <a:pt x="1079" y="195"/>
                </a:cubicBezTo>
                <a:cubicBezTo>
                  <a:pt x="1079" y="194"/>
                  <a:pt x="1080" y="194"/>
                  <a:pt x="1079" y="193"/>
                </a:cubicBezTo>
                <a:cubicBezTo>
                  <a:pt x="1079" y="192"/>
                  <a:pt x="1079" y="190"/>
                  <a:pt x="1078" y="189"/>
                </a:cubicBezTo>
                <a:cubicBezTo>
                  <a:pt x="1078" y="188"/>
                  <a:pt x="1076" y="188"/>
                  <a:pt x="1076" y="187"/>
                </a:cubicBezTo>
                <a:cubicBezTo>
                  <a:pt x="1076" y="186"/>
                  <a:pt x="1078" y="185"/>
                  <a:pt x="1077" y="184"/>
                </a:cubicBezTo>
                <a:cubicBezTo>
                  <a:pt x="1077" y="183"/>
                  <a:pt x="1077" y="184"/>
                  <a:pt x="1076" y="183"/>
                </a:cubicBezTo>
                <a:cubicBezTo>
                  <a:pt x="1075" y="182"/>
                  <a:pt x="1074" y="182"/>
                  <a:pt x="1073" y="181"/>
                </a:cubicBezTo>
                <a:cubicBezTo>
                  <a:pt x="1072" y="180"/>
                  <a:pt x="1072" y="179"/>
                  <a:pt x="1072" y="178"/>
                </a:cubicBezTo>
                <a:cubicBezTo>
                  <a:pt x="1071" y="176"/>
                  <a:pt x="1071" y="175"/>
                  <a:pt x="1071" y="173"/>
                </a:cubicBezTo>
                <a:cubicBezTo>
                  <a:pt x="1070" y="172"/>
                  <a:pt x="1071" y="171"/>
                  <a:pt x="1070" y="170"/>
                </a:cubicBezTo>
                <a:cubicBezTo>
                  <a:pt x="1069" y="169"/>
                  <a:pt x="1069" y="171"/>
                  <a:pt x="1068" y="170"/>
                </a:cubicBezTo>
                <a:cubicBezTo>
                  <a:pt x="1067" y="169"/>
                  <a:pt x="1066" y="169"/>
                  <a:pt x="1066" y="168"/>
                </a:cubicBezTo>
                <a:cubicBezTo>
                  <a:pt x="1065" y="167"/>
                  <a:pt x="1066" y="166"/>
                  <a:pt x="1066" y="165"/>
                </a:cubicBezTo>
                <a:cubicBezTo>
                  <a:pt x="1065" y="164"/>
                  <a:pt x="1065" y="163"/>
                  <a:pt x="1064" y="163"/>
                </a:cubicBezTo>
                <a:cubicBezTo>
                  <a:pt x="1063" y="163"/>
                  <a:pt x="1063" y="163"/>
                  <a:pt x="1063" y="163"/>
                </a:cubicBezTo>
                <a:cubicBezTo>
                  <a:pt x="1063" y="162"/>
                  <a:pt x="1063" y="162"/>
                  <a:pt x="1062" y="162"/>
                </a:cubicBezTo>
                <a:cubicBezTo>
                  <a:pt x="1061" y="160"/>
                  <a:pt x="1062" y="159"/>
                  <a:pt x="1060" y="159"/>
                </a:cubicBezTo>
                <a:cubicBezTo>
                  <a:pt x="1059" y="160"/>
                  <a:pt x="1060" y="161"/>
                  <a:pt x="1059" y="162"/>
                </a:cubicBezTo>
                <a:cubicBezTo>
                  <a:pt x="1059" y="163"/>
                  <a:pt x="1058" y="163"/>
                  <a:pt x="1057" y="164"/>
                </a:cubicBezTo>
                <a:cubicBezTo>
                  <a:pt x="1056" y="164"/>
                  <a:pt x="1056" y="165"/>
                  <a:pt x="1055" y="165"/>
                </a:cubicBezTo>
                <a:cubicBezTo>
                  <a:pt x="1054" y="165"/>
                  <a:pt x="1054" y="165"/>
                  <a:pt x="1054" y="166"/>
                </a:cubicBezTo>
                <a:cubicBezTo>
                  <a:pt x="1053" y="167"/>
                  <a:pt x="1052" y="167"/>
                  <a:pt x="1052" y="168"/>
                </a:cubicBezTo>
                <a:cubicBezTo>
                  <a:pt x="1050" y="169"/>
                  <a:pt x="1048" y="169"/>
                  <a:pt x="1046" y="170"/>
                </a:cubicBezTo>
                <a:cubicBezTo>
                  <a:pt x="1044" y="171"/>
                  <a:pt x="1043" y="171"/>
                  <a:pt x="1041" y="171"/>
                </a:cubicBezTo>
                <a:cubicBezTo>
                  <a:pt x="1039" y="172"/>
                  <a:pt x="1038" y="173"/>
                  <a:pt x="1036" y="172"/>
                </a:cubicBezTo>
                <a:cubicBezTo>
                  <a:pt x="1034" y="172"/>
                  <a:pt x="1034" y="172"/>
                  <a:pt x="1033" y="171"/>
                </a:cubicBezTo>
                <a:cubicBezTo>
                  <a:pt x="1032" y="170"/>
                  <a:pt x="1032" y="168"/>
                  <a:pt x="1030" y="168"/>
                </a:cubicBezTo>
                <a:cubicBezTo>
                  <a:pt x="1029" y="168"/>
                  <a:pt x="1028" y="169"/>
                  <a:pt x="1027" y="168"/>
                </a:cubicBezTo>
                <a:cubicBezTo>
                  <a:pt x="1026" y="167"/>
                  <a:pt x="1027" y="166"/>
                  <a:pt x="1027" y="165"/>
                </a:cubicBezTo>
                <a:cubicBezTo>
                  <a:pt x="1027" y="163"/>
                  <a:pt x="1028" y="163"/>
                  <a:pt x="1027" y="162"/>
                </a:cubicBezTo>
                <a:cubicBezTo>
                  <a:pt x="1026" y="160"/>
                  <a:pt x="1024" y="160"/>
                  <a:pt x="1024" y="158"/>
                </a:cubicBezTo>
                <a:cubicBezTo>
                  <a:pt x="1024" y="157"/>
                  <a:pt x="1025" y="157"/>
                  <a:pt x="1026" y="156"/>
                </a:cubicBezTo>
                <a:cubicBezTo>
                  <a:pt x="1027" y="155"/>
                  <a:pt x="1027" y="155"/>
                  <a:pt x="1027" y="154"/>
                </a:cubicBezTo>
                <a:cubicBezTo>
                  <a:pt x="1027" y="153"/>
                  <a:pt x="1027" y="152"/>
                  <a:pt x="1026" y="151"/>
                </a:cubicBezTo>
                <a:cubicBezTo>
                  <a:pt x="1025" y="150"/>
                  <a:pt x="1025" y="152"/>
                  <a:pt x="1024" y="151"/>
                </a:cubicBezTo>
                <a:cubicBezTo>
                  <a:pt x="1023" y="150"/>
                  <a:pt x="1023" y="150"/>
                  <a:pt x="1023" y="150"/>
                </a:cubicBezTo>
                <a:cubicBezTo>
                  <a:pt x="1022" y="148"/>
                  <a:pt x="1023" y="147"/>
                  <a:pt x="1023" y="146"/>
                </a:cubicBezTo>
                <a:cubicBezTo>
                  <a:pt x="1023" y="144"/>
                  <a:pt x="1023" y="142"/>
                  <a:pt x="1023" y="142"/>
                </a:cubicBezTo>
                <a:cubicBezTo>
                  <a:pt x="1023" y="141"/>
                  <a:pt x="1023" y="139"/>
                  <a:pt x="1024" y="138"/>
                </a:cubicBezTo>
                <a:cubicBezTo>
                  <a:pt x="1024" y="137"/>
                  <a:pt x="1025" y="137"/>
                  <a:pt x="1026" y="137"/>
                </a:cubicBezTo>
                <a:cubicBezTo>
                  <a:pt x="1027" y="137"/>
                  <a:pt x="1028" y="138"/>
                  <a:pt x="1029" y="138"/>
                </a:cubicBezTo>
                <a:cubicBezTo>
                  <a:pt x="1031" y="138"/>
                  <a:pt x="1031" y="137"/>
                  <a:pt x="1032" y="136"/>
                </a:cubicBezTo>
                <a:cubicBezTo>
                  <a:pt x="1033" y="135"/>
                  <a:pt x="1034" y="135"/>
                  <a:pt x="1035" y="135"/>
                </a:cubicBezTo>
                <a:cubicBezTo>
                  <a:pt x="1035" y="134"/>
                  <a:pt x="1035" y="132"/>
                  <a:pt x="1036" y="132"/>
                </a:cubicBezTo>
                <a:cubicBezTo>
                  <a:pt x="1036" y="131"/>
                  <a:pt x="1037" y="131"/>
                  <a:pt x="1038" y="130"/>
                </a:cubicBezTo>
                <a:cubicBezTo>
                  <a:pt x="1039" y="130"/>
                  <a:pt x="1040" y="131"/>
                  <a:pt x="1042" y="130"/>
                </a:cubicBezTo>
                <a:cubicBezTo>
                  <a:pt x="1043" y="130"/>
                  <a:pt x="1044" y="131"/>
                  <a:pt x="1044" y="130"/>
                </a:cubicBezTo>
                <a:cubicBezTo>
                  <a:pt x="1045" y="130"/>
                  <a:pt x="1043" y="127"/>
                  <a:pt x="1044" y="126"/>
                </a:cubicBezTo>
                <a:cubicBezTo>
                  <a:pt x="1045" y="125"/>
                  <a:pt x="1045" y="125"/>
                  <a:pt x="1046" y="125"/>
                </a:cubicBezTo>
                <a:cubicBezTo>
                  <a:pt x="1048" y="125"/>
                  <a:pt x="1049" y="126"/>
                  <a:pt x="1050" y="125"/>
                </a:cubicBezTo>
                <a:cubicBezTo>
                  <a:pt x="1050" y="124"/>
                  <a:pt x="1050" y="124"/>
                  <a:pt x="1051" y="123"/>
                </a:cubicBezTo>
                <a:cubicBezTo>
                  <a:pt x="1051" y="123"/>
                  <a:pt x="1052" y="123"/>
                  <a:pt x="1053" y="123"/>
                </a:cubicBezTo>
                <a:cubicBezTo>
                  <a:pt x="1053" y="123"/>
                  <a:pt x="1052" y="121"/>
                  <a:pt x="1053" y="121"/>
                </a:cubicBezTo>
                <a:cubicBezTo>
                  <a:pt x="1054" y="120"/>
                  <a:pt x="1055" y="121"/>
                  <a:pt x="1056" y="121"/>
                </a:cubicBezTo>
                <a:cubicBezTo>
                  <a:pt x="1056" y="121"/>
                  <a:pt x="1057" y="120"/>
                  <a:pt x="1057" y="120"/>
                </a:cubicBezTo>
                <a:cubicBezTo>
                  <a:pt x="1057" y="119"/>
                  <a:pt x="1057" y="119"/>
                  <a:pt x="1058" y="119"/>
                </a:cubicBezTo>
                <a:cubicBezTo>
                  <a:pt x="1059" y="118"/>
                  <a:pt x="1059" y="118"/>
                  <a:pt x="1060" y="118"/>
                </a:cubicBezTo>
                <a:cubicBezTo>
                  <a:pt x="1061" y="117"/>
                  <a:pt x="1061" y="116"/>
                  <a:pt x="1061" y="115"/>
                </a:cubicBezTo>
                <a:cubicBezTo>
                  <a:pt x="1062" y="114"/>
                  <a:pt x="1063" y="114"/>
                  <a:pt x="1064" y="113"/>
                </a:cubicBezTo>
                <a:cubicBezTo>
                  <a:pt x="1065" y="113"/>
                  <a:pt x="1066" y="114"/>
                  <a:pt x="1067" y="113"/>
                </a:cubicBezTo>
                <a:cubicBezTo>
                  <a:pt x="1068" y="112"/>
                  <a:pt x="1066" y="112"/>
                  <a:pt x="1067" y="110"/>
                </a:cubicBezTo>
                <a:cubicBezTo>
                  <a:pt x="1067" y="108"/>
                  <a:pt x="1067" y="105"/>
                  <a:pt x="1069" y="105"/>
                </a:cubicBezTo>
                <a:cubicBezTo>
                  <a:pt x="1070" y="104"/>
                  <a:pt x="1070" y="105"/>
                  <a:pt x="1071" y="105"/>
                </a:cubicBezTo>
                <a:cubicBezTo>
                  <a:pt x="1072" y="104"/>
                  <a:pt x="1071" y="102"/>
                  <a:pt x="1072" y="101"/>
                </a:cubicBezTo>
                <a:cubicBezTo>
                  <a:pt x="1073" y="99"/>
                  <a:pt x="1073" y="100"/>
                  <a:pt x="1074" y="99"/>
                </a:cubicBezTo>
                <a:cubicBezTo>
                  <a:pt x="1075" y="99"/>
                  <a:pt x="1075" y="98"/>
                  <a:pt x="1076" y="97"/>
                </a:cubicBezTo>
                <a:cubicBezTo>
                  <a:pt x="1077" y="96"/>
                  <a:pt x="1079" y="96"/>
                  <a:pt x="1080" y="95"/>
                </a:cubicBezTo>
                <a:cubicBezTo>
                  <a:pt x="1080" y="95"/>
                  <a:pt x="1080" y="94"/>
                  <a:pt x="1080" y="94"/>
                </a:cubicBezTo>
                <a:cubicBezTo>
                  <a:pt x="1080" y="94"/>
                  <a:pt x="1079" y="93"/>
                  <a:pt x="1080" y="93"/>
                </a:cubicBezTo>
                <a:cubicBezTo>
                  <a:pt x="1079" y="93"/>
                  <a:pt x="1080" y="92"/>
                  <a:pt x="1080" y="92"/>
                </a:cubicBezTo>
                <a:cubicBezTo>
                  <a:pt x="1078" y="91"/>
                  <a:pt x="1077" y="91"/>
                  <a:pt x="1075" y="90"/>
                </a:cubicBezTo>
                <a:cubicBezTo>
                  <a:pt x="1019" y="58"/>
                  <a:pt x="958" y="34"/>
                  <a:pt x="893" y="18"/>
                </a:cubicBezTo>
                <a:cubicBezTo>
                  <a:pt x="893" y="18"/>
                  <a:pt x="892" y="19"/>
                  <a:pt x="892" y="19"/>
                </a:cubicBezTo>
                <a:cubicBezTo>
                  <a:pt x="891" y="20"/>
                  <a:pt x="888" y="20"/>
                  <a:pt x="889" y="21"/>
                </a:cubicBezTo>
                <a:cubicBezTo>
                  <a:pt x="889" y="22"/>
                  <a:pt x="891" y="22"/>
                  <a:pt x="892" y="22"/>
                </a:cubicBezTo>
                <a:cubicBezTo>
                  <a:pt x="894" y="23"/>
                  <a:pt x="895" y="21"/>
                  <a:pt x="896" y="22"/>
                </a:cubicBezTo>
                <a:cubicBezTo>
                  <a:pt x="897" y="23"/>
                  <a:pt x="898" y="24"/>
                  <a:pt x="897" y="25"/>
                </a:cubicBezTo>
                <a:cubicBezTo>
                  <a:pt x="897" y="26"/>
                  <a:pt x="894" y="25"/>
                  <a:pt x="893" y="27"/>
                </a:cubicBezTo>
                <a:cubicBezTo>
                  <a:pt x="892" y="28"/>
                  <a:pt x="893" y="29"/>
                  <a:pt x="893" y="30"/>
                </a:cubicBezTo>
                <a:cubicBezTo>
                  <a:pt x="893" y="31"/>
                  <a:pt x="894" y="31"/>
                  <a:pt x="893" y="32"/>
                </a:cubicBezTo>
                <a:cubicBezTo>
                  <a:pt x="892" y="33"/>
                  <a:pt x="891" y="32"/>
                  <a:pt x="891" y="33"/>
                </a:cubicBezTo>
                <a:cubicBezTo>
                  <a:pt x="890" y="34"/>
                  <a:pt x="891" y="35"/>
                  <a:pt x="892" y="35"/>
                </a:cubicBezTo>
                <a:cubicBezTo>
                  <a:pt x="893" y="36"/>
                  <a:pt x="892" y="35"/>
                  <a:pt x="893" y="35"/>
                </a:cubicBezTo>
                <a:cubicBezTo>
                  <a:pt x="895" y="36"/>
                  <a:pt x="897" y="34"/>
                  <a:pt x="897" y="36"/>
                </a:cubicBezTo>
                <a:cubicBezTo>
                  <a:pt x="898" y="37"/>
                  <a:pt x="896" y="39"/>
                  <a:pt x="895" y="39"/>
                </a:cubicBezTo>
                <a:cubicBezTo>
                  <a:pt x="894" y="40"/>
                  <a:pt x="894" y="41"/>
                  <a:pt x="893" y="41"/>
                </a:cubicBezTo>
                <a:cubicBezTo>
                  <a:pt x="892" y="41"/>
                  <a:pt x="891" y="40"/>
                  <a:pt x="890" y="39"/>
                </a:cubicBezTo>
                <a:cubicBezTo>
                  <a:pt x="889" y="39"/>
                  <a:pt x="888" y="39"/>
                  <a:pt x="888" y="39"/>
                </a:cubicBezTo>
                <a:cubicBezTo>
                  <a:pt x="887" y="39"/>
                  <a:pt x="886" y="39"/>
                  <a:pt x="886" y="39"/>
                </a:cubicBezTo>
                <a:cubicBezTo>
                  <a:pt x="885" y="40"/>
                  <a:pt x="886" y="41"/>
                  <a:pt x="887" y="42"/>
                </a:cubicBezTo>
                <a:cubicBezTo>
                  <a:pt x="887" y="42"/>
                  <a:pt x="888" y="42"/>
                  <a:pt x="888" y="43"/>
                </a:cubicBezTo>
                <a:cubicBezTo>
                  <a:pt x="888" y="44"/>
                  <a:pt x="885" y="44"/>
                  <a:pt x="883" y="45"/>
                </a:cubicBezTo>
                <a:cubicBezTo>
                  <a:pt x="882" y="45"/>
                  <a:pt x="882" y="45"/>
                  <a:pt x="881" y="46"/>
                </a:cubicBezTo>
                <a:cubicBezTo>
                  <a:pt x="879" y="47"/>
                  <a:pt x="878" y="45"/>
                  <a:pt x="876" y="46"/>
                </a:cubicBezTo>
                <a:cubicBezTo>
                  <a:pt x="873" y="46"/>
                  <a:pt x="872" y="47"/>
                  <a:pt x="870" y="48"/>
                </a:cubicBezTo>
                <a:cubicBezTo>
                  <a:pt x="869" y="49"/>
                  <a:pt x="867" y="51"/>
                  <a:pt x="867" y="52"/>
                </a:cubicBezTo>
                <a:cubicBezTo>
                  <a:pt x="867" y="53"/>
                  <a:pt x="868" y="52"/>
                  <a:pt x="868" y="53"/>
                </a:cubicBezTo>
                <a:cubicBezTo>
                  <a:pt x="868" y="56"/>
                  <a:pt x="865" y="54"/>
                  <a:pt x="863" y="53"/>
                </a:cubicBezTo>
                <a:cubicBezTo>
                  <a:pt x="861" y="53"/>
                  <a:pt x="860" y="53"/>
                  <a:pt x="859" y="52"/>
                </a:cubicBezTo>
                <a:cubicBezTo>
                  <a:pt x="857" y="52"/>
                  <a:pt x="857" y="52"/>
                  <a:pt x="855" y="51"/>
                </a:cubicBezTo>
                <a:cubicBezTo>
                  <a:pt x="854" y="51"/>
                  <a:pt x="853" y="49"/>
                  <a:pt x="852" y="50"/>
                </a:cubicBezTo>
                <a:cubicBezTo>
                  <a:pt x="851" y="51"/>
                  <a:pt x="852" y="52"/>
                  <a:pt x="852" y="53"/>
                </a:cubicBezTo>
                <a:cubicBezTo>
                  <a:pt x="853" y="54"/>
                  <a:pt x="853" y="56"/>
                  <a:pt x="853" y="57"/>
                </a:cubicBezTo>
                <a:cubicBezTo>
                  <a:pt x="854" y="57"/>
                  <a:pt x="854" y="57"/>
                  <a:pt x="854" y="58"/>
                </a:cubicBezTo>
                <a:cubicBezTo>
                  <a:pt x="855" y="59"/>
                  <a:pt x="857" y="60"/>
                  <a:pt x="859" y="60"/>
                </a:cubicBezTo>
                <a:cubicBezTo>
                  <a:pt x="860" y="60"/>
                  <a:pt x="861" y="58"/>
                  <a:pt x="862" y="59"/>
                </a:cubicBezTo>
                <a:cubicBezTo>
                  <a:pt x="863" y="59"/>
                  <a:pt x="862" y="60"/>
                  <a:pt x="863" y="61"/>
                </a:cubicBezTo>
                <a:cubicBezTo>
                  <a:pt x="864" y="62"/>
                  <a:pt x="863" y="64"/>
                  <a:pt x="864" y="64"/>
                </a:cubicBezTo>
                <a:cubicBezTo>
                  <a:pt x="865" y="65"/>
                  <a:pt x="865" y="62"/>
                  <a:pt x="866" y="63"/>
                </a:cubicBezTo>
                <a:cubicBezTo>
                  <a:pt x="867" y="64"/>
                  <a:pt x="866" y="64"/>
                  <a:pt x="866" y="65"/>
                </a:cubicBezTo>
                <a:cubicBezTo>
                  <a:pt x="866" y="66"/>
                  <a:pt x="866" y="66"/>
                  <a:pt x="866" y="67"/>
                </a:cubicBezTo>
                <a:cubicBezTo>
                  <a:pt x="866" y="68"/>
                  <a:pt x="867" y="69"/>
                  <a:pt x="867" y="69"/>
                </a:cubicBezTo>
                <a:cubicBezTo>
                  <a:pt x="867" y="70"/>
                  <a:pt x="867" y="70"/>
                  <a:pt x="866" y="71"/>
                </a:cubicBezTo>
                <a:cubicBezTo>
                  <a:pt x="865" y="71"/>
                  <a:pt x="864" y="71"/>
                  <a:pt x="863" y="71"/>
                </a:cubicBezTo>
                <a:cubicBezTo>
                  <a:pt x="862" y="70"/>
                  <a:pt x="861" y="70"/>
                  <a:pt x="861" y="69"/>
                </a:cubicBezTo>
                <a:cubicBezTo>
                  <a:pt x="860" y="69"/>
                  <a:pt x="860" y="69"/>
                  <a:pt x="860" y="69"/>
                </a:cubicBezTo>
                <a:cubicBezTo>
                  <a:pt x="859" y="69"/>
                  <a:pt x="859" y="69"/>
                  <a:pt x="859" y="69"/>
                </a:cubicBezTo>
                <a:cubicBezTo>
                  <a:pt x="857" y="70"/>
                  <a:pt x="856" y="71"/>
                  <a:pt x="854" y="71"/>
                </a:cubicBezTo>
                <a:cubicBezTo>
                  <a:pt x="854" y="70"/>
                  <a:pt x="855" y="70"/>
                  <a:pt x="854" y="69"/>
                </a:cubicBezTo>
                <a:cubicBezTo>
                  <a:pt x="854" y="69"/>
                  <a:pt x="854" y="68"/>
                  <a:pt x="853" y="67"/>
                </a:cubicBezTo>
                <a:cubicBezTo>
                  <a:pt x="853" y="66"/>
                  <a:pt x="852" y="66"/>
                  <a:pt x="851" y="65"/>
                </a:cubicBezTo>
                <a:cubicBezTo>
                  <a:pt x="850" y="64"/>
                  <a:pt x="849" y="64"/>
                  <a:pt x="848" y="64"/>
                </a:cubicBezTo>
                <a:cubicBezTo>
                  <a:pt x="847" y="64"/>
                  <a:pt x="846" y="63"/>
                  <a:pt x="846" y="64"/>
                </a:cubicBezTo>
                <a:cubicBezTo>
                  <a:pt x="845" y="65"/>
                  <a:pt x="846" y="65"/>
                  <a:pt x="846" y="66"/>
                </a:cubicBezTo>
                <a:cubicBezTo>
                  <a:pt x="846" y="67"/>
                  <a:pt x="845" y="69"/>
                  <a:pt x="845" y="69"/>
                </a:cubicBezTo>
                <a:cubicBezTo>
                  <a:pt x="845" y="69"/>
                  <a:pt x="844" y="69"/>
                  <a:pt x="844" y="69"/>
                </a:cubicBezTo>
                <a:cubicBezTo>
                  <a:pt x="843" y="70"/>
                  <a:pt x="842" y="70"/>
                  <a:pt x="840" y="71"/>
                </a:cubicBezTo>
                <a:cubicBezTo>
                  <a:pt x="839" y="71"/>
                  <a:pt x="838" y="71"/>
                  <a:pt x="837" y="72"/>
                </a:cubicBezTo>
                <a:cubicBezTo>
                  <a:pt x="836" y="72"/>
                  <a:pt x="835" y="72"/>
                  <a:pt x="834" y="73"/>
                </a:cubicBezTo>
                <a:cubicBezTo>
                  <a:pt x="833" y="73"/>
                  <a:pt x="833" y="74"/>
                  <a:pt x="833" y="75"/>
                </a:cubicBezTo>
                <a:cubicBezTo>
                  <a:pt x="833" y="76"/>
                  <a:pt x="834" y="76"/>
                  <a:pt x="835" y="76"/>
                </a:cubicBezTo>
                <a:cubicBezTo>
                  <a:pt x="836" y="76"/>
                  <a:pt x="836" y="75"/>
                  <a:pt x="836" y="75"/>
                </a:cubicBezTo>
                <a:cubicBezTo>
                  <a:pt x="837" y="74"/>
                  <a:pt x="838" y="74"/>
                  <a:pt x="839" y="74"/>
                </a:cubicBezTo>
                <a:cubicBezTo>
                  <a:pt x="841" y="73"/>
                  <a:pt x="840" y="74"/>
                  <a:pt x="842" y="74"/>
                </a:cubicBezTo>
                <a:cubicBezTo>
                  <a:pt x="844" y="74"/>
                  <a:pt x="846" y="73"/>
                  <a:pt x="849" y="73"/>
                </a:cubicBezTo>
                <a:cubicBezTo>
                  <a:pt x="851" y="72"/>
                  <a:pt x="852" y="73"/>
                  <a:pt x="854" y="73"/>
                </a:cubicBezTo>
                <a:cubicBezTo>
                  <a:pt x="857" y="73"/>
                  <a:pt x="858" y="72"/>
                  <a:pt x="860" y="73"/>
                </a:cubicBezTo>
                <a:cubicBezTo>
                  <a:pt x="860" y="73"/>
                  <a:pt x="862" y="73"/>
                  <a:pt x="862" y="74"/>
                </a:cubicBezTo>
                <a:cubicBezTo>
                  <a:pt x="862" y="75"/>
                  <a:pt x="860" y="74"/>
                  <a:pt x="860" y="75"/>
                </a:cubicBezTo>
                <a:cubicBezTo>
                  <a:pt x="859" y="75"/>
                  <a:pt x="858" y="77"/>
                  <a:pt x="857" y="77"/>
                </a:cubicBezTo>
                <a:cubicBezTo>
                  <a:pt x="855" y="78"/>
                  <a:pt x="853" y="77"/>
                  <a:pt x="851" y="78"/>
                </a:cubicBezTo>
                <a:cubicBezTo>
                  <a:pt x="849" y="79"/>
                  <a:pt x="849" y="79"/>
                  <a:pt x="847" y="80"/>
                </a:cubicBezTo>
                <a:cubicBezTo>
                  <a:pt x="844" y="81"/>
                  <a:pt x="842" y="81"/>
                  <a:pt x="839" y="82"/>
                </a:cubicBezTo>
                <a:cubicBezTo>
                  <a:pt x="838" y="83"/>
                  <a:pt x="838" y="84"/>
                  <a:pt x="836" y="84"/>
                </a:cubicBezTo>
                <a:cubicBezTo>
                  <a:pt x="834" y="86"/>
                  <a:pt x="833" y="86"/>
                  <a:pt x="831" y="87"/>
                </a:cubicBezTo>
                <a:cubicBezTo>
                  <a:pt x="828" y="87"/>
                  <a:pt x="826" y="87"/>
                  <a:pt x="823" y="88"/>
                </a:cubicBezTo>
                <a:cubicBezTo>
                  <a:pt x="822" y="88"/>
                  <a:pt x="822" y="89"/>
                  <a:pt x="820" y="89"/>
                </a:cubicBezTo>
                <a:cubicBezTo>
                  <a:pt x="817" y="89"/>
                  <a:pt x="817" y="89"/>
                  <a:pt x="817" y="89"/>
                </a:cubicBezTo>
                <a:cubicBezTo>
                  <a:pt x="815" y="89"/>
                  <a:pt x="813" y="89"/>
                  <a:pt x="810" y="90"/>
                </a:cubicBezTo>
                <a:cubicBezTo>
                  <a:pt x="809" y="90"/>
                  <a:pt x="810" y="91"/>
                  <a:pt x="808" y="91"/>
                </a:cubicBezTo>
                <a:cubicBezTo>
                  <a:pt x="807" y="91"/>
                  <a:pt x="806" y="91"/>
                  <a:pt x="805" y="90"/>
                </a:cubicBezTo>
                <a:cubicBezTo>
                  <a:pt x="804" y="89"/>
                  <a:pt x="803" y="86"/>
                  <a:pt x="802" y="87"/>
                </a:cubicBezTo>
                <a:cubicBezTo>
                  <a:pt x="801" y="87"/>
                  <a:pt x="801" y="88"/>
                  <a:pt x="801" y="89"/>
                </a:cubicBezTo>
                <a:cubicBezTo>
                  <a:pt x="801" y="90"/>
                  <a:pt x="803" y="91"/>
                  <a:pt x="802" y="92"/>
                </a:cubicBezTo>
                <a:cubicBezTo>
                  <a:pt x="801" y="93"/>
                  <a:pt x="799" y="92"/>
                  <a:pt x="798" y="93"/>
                </a:cubicBezTo>
                <a:cubicBezTo>
                  <a:pt x="796" y="94"/>
                  <a:pt x="796" y="94"/>
                  <a:pt x="794" y="95"/>
                </a:cubicBezTo>
                <a:cubicBezTo>
                  <a:pt x="793" y="96"/>
                  <a:pt x="792" y="96"/>
                  <a:pt x="791" y="97"/>
                </a:cubicBezTo>
                <a:cubicBezTo>
                  <a:pt x="790" y="99"/>
                  <a:pt x="789" y="100"/>
                  <a:pt x="787" y="102"/>
                </a:cubicBezTo>
                <a:cubicBezTo>
                  <a:pt x="786" y="103"/>
                  <a:pt x="785" y="104"/>
                  <a:pt x="784" y="105"/>
                </a:cubicBezTo>
                <a:cubicBezTo>
                  <a:pt x="782" y="105"/>
                  <a:pt x="781" y="105"/>
                  <a:pt x="779" y="105"/>
                </a:cubicBezTo>
                <a:cubicBezTo>
                  <a:pt x="778" y="105"/>
                  <a:pt x="776" y="104"/>
                  <a:pt x="775" y="106"/>
                </a:cubicBezTo>
                <a:cubicBezTo>
                  <a:pt x="775" y="107"/>
                  <a:pt x="776" y="107"/>
                  <a:pt x="775" y="108"/>
                </a:cubicBezTo>
                <a:cubicBezTo>
                  <a:pt x="775" y="109"/>
                  <a:pt x="774" y="108"/>
                  <a:pt x="773" y="108"/>
                </a:cubicBezTo>
                <a:cubicBezTo>
                  <a:pt x="769" y="108"/>
                  <a:pt x="769" y="108"/>
                  <a:pt x="769" y="108"/>
                </a:cubicBezTo>
                <a:cubicBezTo>
                  <a:pt x="768" y="108"/>
                  <a:pt x="767" y="109"/>
                  <a:pt x="767" y="108"/>
                </a:cubicBezTo>
                <a:cubicBezTo>
                  <a:pt x="766" y="107"/>
                  <a:pt x="767" y="106"/>
                  <a:pt x="767" y="105"/>
                </a:cubicBezTo>
                <a:cubicBezTo>
                  <a:pt x="766" y="104"/>
                  <a:pt x="765" y="104"/>
                  <a:pt x="764" y="105"/>
                </a:cubicBezTo>
                <a:cubicBezTo>
                  <a:pt x="763" y="106"/>
                  <a:pt x="764" y="108"/>
                  <a:pt x="763" y="109"/>
                </a:cubicBezTo>
                <a:cubicBezTo>
                  <a:pt x="763" y="110"/>
                  <a:pt x="762" y="110"/>
                  <a:pt x="761" y="110"/>
                </a:cubicBezTo>
                <a:cubicBezTo>
                  <a:pt x="759" y="111"/>
                  <a:pt x="758" y="111"/>
                  <a:pt x="756" y="111"/>
                </a:cubicBezTo>
                <a:cubicBezTo>
                  <a:pt x="754" y="112"/>
                  <a:pt x="751" y="111"/>
                  <a:pt x="749" y="112"/>
                </a:cubicBezTo>
                <a:cubicBezTo>
                  <a:pt x="749" y="113"/>
                  <a:pt x="749" y="114"/>
                  <a:pt x="748" y="114"/>
                </a:cubicBezTo>
                <a:cubicBezTo>
                  <a:pt x="748" y="115"/>
                  <a:pt x="748" y="114"/>
                  <a:pt x="747" y="114"/>
                </a:cubicBezTo>
                <a:cubicBezTo>
                  <a:pt x="746" y="114"/>
                  <a:pt x="744" y="114"/>
                  <a:pt x="743" y="115"/>
                </a:cubicBezTo>
                <a:cubicBezTo>
                  <a:pt x="743" y="116"/>
                  <a:pt x="743" y="117"/>
                  <a:pt x="743" y="118"/>
                </a:cubicBezTo>
                <a:cubicBezTo>
                  <a:pt x="743" y="121"/>
                  <a:pt x="743" y="121"/>
                  <a:pt x="743" y="121"/>
                </a:cubicBezTo>
                <a:cubicBezTo>
                  <a:pt x="742" y="121"/>
                  <a:pt x="741" y="120"/>
                  <a:pt x="740" y="121"/>
                </a:cubicBezTo>
                <a:cubicBezTo>
                  <a:pt x="739" y="121"/>
                  <a:pt x="737" y="121"/>
                  <a:pt x="738" y="122"/>
                </a:cubicBezTo>
                <a:cubicBezTo>
                  <a:pt x="738" y="123"/>
                  <a:pt x="740" y="121"/>
                  <a:pt x="741" y="122"/>
                </a:cubicBezTo>
                <a:cubicBezTo>
                  <a:pt x="742" y="122"/>
                  <a:pt x="742" y="124"/>
                  <a:pt x="742" y="125"/>
                </a:cubicBezTo>
                <a:cubicBezTo>
                  <a:pt x="742" y="126"/>
                  <a:pt x="741" y="126"/>
                  <a:pt x="740" y="127"/>
                </a:cubicBezTo>
                <a:cubicBezTo>
                  <a:pt x="738" y="129"/>
                  <a:pt x="736" y="128"/>
                  <a:pt x="734" y="129"/>
                </a:cubicBezTo>
                <a:cubicBezTo>
                  <a:pt x="734" y="130"/>
                  <a:pt x="734" y="131"/>
                  <a:pt x="733" y="132"/>
                </a:cubicBezTo>
                <a:cubicBezTo>
                  <a:pt x="733" y="133"/>
                  <a:pt x="732" y="134"/>
                  <a:pt x="731" y="134"/>
                </a:cubicBezTo>
                <a:cubicBezTo>
                  <a:pt x="730" y="134"/>
                  <a:pt x="730" y="133"/>
                  <a:pt x="729" y="133"/>
                </a:cubicBezTo>
                <a:cubicBezTo>
                  <a:pt x="728" y="133"/>
                  <a:pt x="727" y="134"/>
                  <a:pt x="727" y="135"/>
                </a:cubicBezTo>
                <a:cubicBezTo>
                  <a:pt x="727" y="136"/>
                  <a:pt x="728" y="136"/>
                  <a:pt x="728" y="137"/>
                </a:cubicBezTo>
                <a:cubicBezTo>
                  <a:pt x="728" y="138"/>
                  <a:pt x="729" y="139"/>
                  <a:pt x="728" y="140"/>
                </a:cubicBezTo>
                <a:cubicBezTo>
                  <a:pt x="727" y="141"/>
                  <a:pt x="726" y="141"/>
                  <a:pt x="725" y="142"/>
                </a:cubicBezTo>
                <a:cubicBezTo>
                  <a:pt x="724" y="143"/>
                  <a:pt x="724" y="144"/>
                  <a:pt x="724" y="145"/>
                </a:cubicBezTo>
                <a:cubicBezTo>
                  <a:pt x="723" y="146"/>
                  <a:pt x="722" y="147"/>
                  <a:pt x="722" y="148"/>
                </a:cubicBezTo>
                <a:cubicBezTo>
                  <a:pt x="721" y="149"/>
                  <a:pt x="720" y="148"/>
                  <a:pt x="719" y="150"/>
                </a:cubicBezTo>
                <a:cubicBezTo>
                  <a:pt x="719" y="151"/>
                  <a:pt x="718" y="151"/>
                  <a:pt x="717" y="152"/>
                </a:cubicBezTo>
                <a:cubicBezTo>
                  <a:pt x="716" y="153"/>
                  <a:pt x="716" y="153"/>
                  <a:pt x="715" y="153"/>
                </a:cubicBezTo>
                <a:cubicBezTo>
                  <a:pt x="714" y="153"/>
                  <a:pt x="713" y="153"/>
                  <a:pt x="712" y="153"/>
                </a:cubicBezTo>
                <a:cubicBezTo>
                  <a:pt x="711" y="153"/>
                  <a:pt x="710" y="153"/>
                  <a:pt x="709" y="153"/>
                </a:cubicBezTo>
                <a:cubicBezTo>
                  <a:pt x="708" y="153"/>
                  <a:pt x="708" y="155"/>
                  <a:pt x="707" y="155"/>
                </a:cubicBezTo>
                <a:cubicBezTo>
                  <a:pt x="706" y="155"/>
                  <a:pt x="706" y="154"/>
                  <a:pt x="706" y="153"/>
                </a:cubicBezTo>
                <a:cubicBezTo>
                  <a:pt x="705" y="152"/>
                  <a:pt x="705" y="151"/>
                  <a:pt x="704" y="150"/>
                </a:cubicBezTo>
                <a:cubicBezTo>
                  <a:pt x="704" y="148"/>
                  <a:pt x="702" y="149"/>
                  <a:pt x="700" y="148"/>
                </a:cubicBezTo>
                <a:cubicBezTo>
                  <a:pt x="699" y="147"/>
                  <a:pt x="699" y="145"/>
                  <a:pt x="698" y="145"/>
                </a:cubicBezTo>
                <a:cubicBezTo>
                  <a:pt x="697" y="146"/>
                  <a:pt x="698" y="147"/>
                  <a:pt x="697" y="148"/>
                </a:cubicBezTo>
                <a:cubicBezTo>
                  <a:pt x="695" y="149"/>
                  <a:pt x="695" y="149"/>
                  <a:pt x="693" y="149"/>
                </a:cubicBezTo>
                <a:cubicBezTo>
                  <a:pt x="691" y="149"/>
                  <a:pt x="690" y="149"/>
                  <a:pt x="688" y="149"/>
                </a:cubicBezTo>
                <a:cubicBezTo>
                  <a:pt x="687" y="148"/>
                  <a:pt x="685" y="148"/>
                  <a:pt x="684" y="147"/>
                </a:cubicBezTo>
                <a:cubicBezTo>
                  <a:pt x="684" y="146"/>
                  <a:pt x="684" y="145"/>
                  <a:pt x="684" y="144"/>
                </a:cubicBezTo>
                <a:cubicBezTo>
                  <a:pt x="684" y="143"/>
                  <a:pt x="682" y="142"/>
                  <a:pt x="682" y="141"/>
                </a:cubicBezTo>
                <a:cubicBezTo>
                  <a:pt x="683" y="140"/>
                  <a:pt x="683" y="140"/>
                  <a:pt x="683" y="140"/>
                </a:cubicBezTo>
                <a:cubicBezTo>
                  <a:pt x="682" y="139"/>
                  <a:pt x="681" y="138"/>
                  <a:pt x="680" y="137"/>
                </a:cubicBezTo>
                <a:cubicBezTo>
                  <a:pt x="679" y="136"/>
                  <a:pt x="680" y="135"/>
                  <a:pt x="680" y="134"/>
                </a:cubicBezTo>
                <a:cubicBezTo>
                  <a:pt x="680" y="133"/>
                  <a:pt x="681" y="132"/>
                  <a:pt x="681" y="132"/>
                </a:cubicBezTo>
                <a:cubicBezTo>
                  <a:pt x="681" y="131"/>
                  <a:pt x="679" y="132"/>
                  <a:pt x="679" y="132"/>
                </a:cubicBezTo>
                <a:cubicBezTo>
                  <a:pt x="678" y="131"/>
                  <a:pt x="677" y="129"/>
                  <a:pt x="677" y="128"/>
                </a:cubicBezTo>
                <a:cubicBezTo>
                  <a:pt x="675" y="127"/>
                  <a:pt x="675" y="127"/>
                  <a:pt x="675" y="125"/>
                </a:cubicBezTo>
                <a:cubicBezTo>
                  <a:pt x="674" y="123"/>
                  <a:pt x="674" y="121"/>
                  <a:pt x="675" y="120"/>
                </a:cubicBezTo>
                <a:cubicBezTo>
                  <a:pt x="675" y="118"/>
                  <a:pt x="675" y="117"/>
                  <a:pt x="676" y="115"/>
                </a:cubicBezTo>
                <a:cubicBezTo>
                  <a:pt x="676" y="114"/>
                  <a:pt x="677" y="114"/>
                  <a:pt x="677" y="113"/>
                </a:cubicBezTo>
                <a:cubicBezTo>
                  <a:pt x="677" y="113"/>
                  <a:pt x="676" y="112"/>
                  <a:pt x="676" y="112"/>
                </a:cubicBezTo>
                <a:cubicBezTo>
                  <a:pt x="675" y="111"/>
                  <a:pt x="674" y="111"/>
                  <a:pt x="673" y="110"/>
                </a:cubicBezTo>
                <a:cubicBezTo>
                  <a:pt x="673" y="109"/>
                  <a:pt x="672" y="108"/>
                  <a:pt x="671" y="107"/>
                </a:cubicBezTo>
                <a:cubicBezTo>
                  <a:pt x="671" y="105"/>
                  <a:pt x="672" y="104"/>
                  <a:pt x="673" y="103"/>
                </a:cubicBezTo>
                <a:cubicBezTo>
                  <a:pt x="675" y="102"/>
                  <a:pt x="677" y="102"/>
                  <a:pt x="677" y="100"/>
                </a:cubicBezTo>
                <a:cubicBezTo>
                  <a:pt x="676" y="99"/>
                  <a:pt x="675" y="101"/>
                  <a:pt x="675" y="100"/>
                </a:cubicBezTo>
                <a:cubicBezTo>
                  <a:pt x="673" y="99"/>
                  <a:pt x="673" y="98"/>
                  <a:pt x="673" y="96"/>
                </a:cubicBezTo>
                <a:cubicBezTo>
                  <a:pt x="674" y="94"/>
                  <a:pt x="674" y="93"/>
                  <a:pt x="676" y="92"/>
                </a:cubicBezTo>
                <a:cubicBezTo>
                  <a:pt x="676" y="91"/>
                  <a:pt x="678" y="90"/>
                  <a:pt x="679" y="90"/>
                </a:cubicBezTo>
                <a:cubicBezTo>
                  <a:pt x="680" y="89"/>
                  <a:pt x="680" y="89"/>
                  <a:pt x="681" y="89"/>
                </a:cubicBezTo>
                <a:cubicBezTo>
                  <a:pt x="682" y="88"/>
                  <a:pt x="683" y="88"/>
                  <a:pt x="684" y="87"/>
                </a:cubicBezTo>
                <a:cubicBezTo>
                  <a:pt x="685" y="86"/>
                  <a:pt x="685" y="86"/>
                  <a:pt x="686" y="86"/>
                </a:cubicBezTo>
                <a:cubicBezTo>
                  <a:pt x="687" y="85"/>
                  <a:pt x="688" y="86"/>
                  <a:pt x="689" y="86"/>
                </a:cubicBezTo>
                <a:cubicBezTo>
                  <a:pt x="691" y="86"/>
                  <a:pt x="693" y="87"/>
                  <a:pt x="695" y="87"/>
                </a:cubicBezTo>
                <a:cubicBezTo>
                  <a:pt x="696" y="86"/>
                  <a:pt x="696" y="84"/>
                  <a:pt x="697" y="82"/>
                </a:cubicBezTo>
                <a:cubicBezTo>
                  <a:pt x="698" y="81"/>
                  <a:pt x="699" y="80"/>
                  <a:pt x="698" y="78"/>
                </a:cubicBezTo>
                <a:cubicBezTo>
                  <a:pt x="697" y="77"/>
                  <a:pt x="696" y="77"/>
                  <a:pt x="695" y="76"/>
                </a:cubicBezTo>
                <a:cubicBezTo>
                  <a:pt x="693" y="75"/>
                  <a:pt x="692" y="75"/>
                  <a:pt x="689" y="74"/>
                </a:cubicBezTo>
                <a:cubicBezTo>
                  <a:pt x="688" y="73"/>
                  <a:pt x="688" y="72"/>
                  <a:pt x="686" y="72"/>
                </a:cubicBezTo>
                <a:cubicBezTo>
                  <a:pt x="685" y="71"/>
                  <a:pt x="682" y="72"/>
                  <a:pt x="682" y="71"/>
                </a:cubicBezTo>
                <a:cubicBezTo>
                  <a:pt x="682" y="70"/>
                  <a:pt x="682" y="70"/>
                  <a:pt x="682" y="69"/>
                </a:cubicBezTo>
                <a:cubicBezTo>
                  <a:pt x="683" y="68"/>
                  <a:pt x="685" y="69"/>
                  <a:pt x="686" y="69"/>
                </a:cubicBezTo>
                <a:cubicBezTo>
                  <a:pt x="687" y="69"/>
                  <a:pt x="688" y="69"/>
                  <a:pt x="689" y="69"/>
                </a:cubicBezTo>
                <a:cubicBezTo>
                  <a:pt x="691" y="70"/>
                  <a:pt x="693" y="71"/>
                  <a:pt x="695" y="72"/>
                </a:cubicBezTo>
                <a:cubicBezTo>
                  <a:pt x="695" y="72"/>
                  <a:pt x="695" y="73"/>
                  <a:pt x="696" y="73"/>
                </a:cubicBezTo>
                <a:cubicBezTo>
                  <a:pt x="697" y="73"/>
                  <a:pt x="698" y="72"/>
                  <a:pt x="698" y="71"/>
                </a:cubicBezTo>
                <a:cubicBezTo>
                  <a:pt x="698" y="70"/>
                  <a:pt x="699" y="70"/>
                  <a:pt x="699" y="69"/>
                </a:cubicBezTo>
                <a:cubicBezTo>
                  <a:pt x="699" y="69"/>
                  <a:pt x="698" y="69"/>
                  <a:pt x="698" y="68"/>
                </a:cubicBezTo>
                <a:cubicBezTo>
                  <a:pt x="698" y="67"/>
                  <a:pt x="697" y="67"/>
                  <a:pt x="696" y="66"/>
                </a:cubicBezTo>
                <a:cubicBezTo>
                  <a:pt x="695" y="65"/>
                  <a:pt x="694" y="65"/>
                  <a:pt x="693" y="64"/>
                </a:cubicBezTo>
                <a:cubicBezTo>
                  <a:pt x="692" y="64"/>
                  <a:pt x="691" y="63"/>
                  <a:pt x="691" y="63"/>
                </a:cubicBezTo>
                <a:cubicBezTo>
                  <a:pt x="689" y="62"/>
                  <a:pt x="689" y="64"/>
                  <a:pt x="687" y="64"/>
                </a:cubicBezTo>
                <a:cubicBezTo>
                  <a:pt x="686" y="64"/>
                  <a:pt x="685" y="64"/>
                  <a:pt x="684" y="64"/>
                </a:cubicBezTo>
                <a:cubicBezTo>
                  <a:pt x="683" y="64"/>
                  <a:pt x="682" y="66"/>
                  <a:pt x="681" y="65"/>
                </a:cubicBezTo>
                <a:cubicBezTo>
                  <a:pt x="680" y="65"/>
                  <a:pt x="681" y="64"/>
                  <a:pt x="681" y="63"/>
                </a:cubicBezTo>
                <a:cubicBezTo>
                  <a:pt x="681" y="62"/>
                  <a:pt x="681" y="62"/>
                  <a:pt x="681" y="61"/>
                </a:cubicBezTo>
                <a:cubicBezTo>
                  <a:pt x="682" y="59"/>
                  <a:pt x="683" y="58"/>
                  <a:pt x="684" y="57"/>
                </a:cubicBezTo>
                <a:cubicBezTo>
                  <a:pt x="685" y="55"/>
                  <a:pt x="684" y="55"/>
                  <a:pt x="684" y="53"/>
                </a:cubicBezTo>
                <a:cubicBezTo>
                  <a:pt x="685" y="51"/>
                  <a:pt x="686" y="50"/>
                  <a:pt x="686" y="48"/>
                </a:cubicBezTo>
                <a:cubicBezTo>
                  <a:pt x="686" y="47"/>
                  <a:pt x="686" y="46"/>
                  <a:pt x="686" y="45"/>
                </a:cubicBezTo>
                <a:cubicBezTo>
                  <a:pt x="686" y="43"/>
                  <a:pt x="684" y="43"/>
                  <a:pt x="684" y="42"/>
                </a:cubicBezTo>
                <a:cubicBezTo>
                  <a:pt x="684" y="40"/>
                  <a:pt x="685" y="38"/>
                  <a:pt x="684" y="37"/>
                </a:cubicBezTo>
                <a:cubicBezTo>
                  <a:pt x="684" y="37"/>
                  <a:pt x="683" y="37"/>
                  <a:pt x="682" y="37"/>
                </a:cubicBezTo>
                <a:cubicBezTo>
                  <a:pt x="681" y="37"/>
                  <a:pt x="681" y="37"/>
                  <a:pt x="680" y="36"/>
                </a:cubicBezTo>
                <a:cubicBezTo>
                  <a:pt x="679" y="35"/>
                  <a:pt x="681" y="34"/>
                  <a:pt x="680" y="33"/>
                </a:cubicBezTo>
                <a:cubicBezTo>
                  <a:pt x="679" y="33"/>
                  <a:pt x="678" y="33"/>
                  <a:pt x="678" y="33"/>
                </a:cubicBezTo>
                <a:cubicBezTo>
                  <a:pt x="676" y="32"/>
                  <a:pt x="676" y="33"/>
                  <a:pt x="675" y="32"/>
                </a:cubicBezTo>
                <a:cubicBezTo>
                  <a:pt x="674" y="32"/>
                  <a:pt x="674" y="30"/>
                  <a:pt x="673" y="30"/>
                </a:cubicBezTo>
                <a:cubicBezTo>
                  <a:pt x="672" y="29"/>
                  <a:pt x="670" y="29"/>
                  <a:pt x="668" y="29"/>
                </a:cubicBezTo>
                <a:cubicBezTo>
                  <a:pt x="665" y="29"/>
                  <a:pt x="665" y="29"/>
                  <a:pt x="665" y="29"/>
                </a:cubicBezTo>
                <a:cubicBezTo>
                  <a:pt x="663" y="29"/>
                  <a:pt x="661" y="30"/>
                  <a:pt x="661" y="29"/>
                </a:cubicBezTo>
                <a:cubicBezTo>
                  <a:pt x="660" y="28"/>
                  <a:pt x="662" y="27"/>
                  <a:pt x="662" y="27"/>
                </a:cubicBezTo>
                <a:cubicBezTo>
                  <a:pt x="661" y="26"/>
                  <a:pt x="660" y="26"/>
                  <a:pt x="660" y="27"/>
                </a:cubicBezTo>
                <a:cubicBezTo>
                  <a:pt x="658" y="27"/>
                  <a:pt x="658" y="28"/>
                  <a:pt x="656" y="29"/>
                </a:cubicBezTo>
                <a:cubicBezTo>
                  <a:pt x="656" y="29"/>
                  <a:pt x="655" y="29"/>
                  <a:pt x="654" y="29"/>
                </a:cubicBezTo>
                <a:cubicBezTo>
                  <a:pt x="653" y="29"/>
                  <a:pt x="653" y="29"/>
                  <a:pt x="652" y="29"/>
                </a:cubicBezTo>
                <a:cubicBezTo>
                  <a:pt x="651" y="28"/>
                  <a:pt x="652" y="27"/>
                  <a:pt x="651" y="27"/>
                </a:cubicBezTo>
                <a:cubicBezTo>
                  <a:pt x="650" y="26"/>
                  <a:pt x="648" y="30"/>
                  <a:pt x="648" y="30"/>
                </a:cubicBezTo>
                <a:cubicBezTo>
                  <a:pt x="648" y="31"/>
                  <a:pt x="646" y="32"/>
                  <a:pt x="646" y="31"/>
                </a:cubicBezTo>
                <a:cubicBezTo>
                  <a:pt x="645" y="31"/>
                  <a:pt x="645" y="29"/>
                  <a:pt x="645" y="29"/>
                </a:cubicBezTo>
                <a:cubicBezTo>
                  <a:pt x="644" y="28"/>
                  <a:pt x="643" y="29"/>
                  <a:pt x="642" y="29"/>
                </a:cubicBezTo>
                <a:cubicBezTo>
                  <a:pt x="641" y="28"/>
                  <a:pt x="640" y="28"/>
                  <a:pt x="639" y="29"/>
                </a:cubicBezTo>
                <a:cubicBezTo>
                  <a:pt x="638" y="29"/>
                  <a:pt x="637" y="30"/>
                  <a:pt x="636" y="31"/>
                </a:cubicBezTo>
                <a:cubicBezTo>
                  <a:pt x="634" y="32"/>
                  <a:pt x="633" y="31"/>
                  <a:pt x="631" y="31"/>
                </a:cubicBezTo>
                <a:cubicBezTo>
                  <a:pt x="630" y="31"/>
                  <a:pt x="628" y="31"/>
                  <a:pt x="627" y="30"/>
                </a:cubicBezTo>
                <a:cubicBezTo>
                  <a:pt x="627" y="29"/>
                  <a:pt x="627" y="29"/>
                  <a:pt x="627" y="28"/>
                </a:cubicBezTo>
                <a:cubicBezTo>
                  <a:pt x="628" y="27"/>
                  <a:pt x="628" y="27"/>
                  <a:pt x="628" y="27"/>
                </a:cubicBezTo>
                <a:cubicBezTo>
                  <a:pt x="629" y="26"/>
                  <a:pt x="629" y="26"/>
                  <a:pt x="628" y="26"/>
                </a:cubicBezTo>
                <a:cubicBezTo>
                  <a:pt x="628" y="24"/>
                  <a:pt x="626" y="25"/>
                  <a:pt x="624" y="26"/>
                </a:cubicBezTo>
                <a:cubicBezTo>
                  <a:pt x="623" y="26"/>
                  <a:pt x="623" y="26"/>
                  <a:pt x="622" y="26"/>
                </a:cubicBezTo>
                <a:cubicBezTo>
                  <a:pt x="621" y="25"/>
                  <a:pt x="621" y="25"/>
                  <a:pt x="621" y="23"/>
                </a:cubicBezTo>
                <a:cubicBezTo>
                  <a:pt x="621" y="22"/>
                  <a:pt x="623" y="21"/>
                  <a:pt x="625" y="21"/>
                </a:cubicBezTo>
                <a:cubicBezTo>
                  <a:pt x="627" y="21"/>
                  <a:pt x="628" y="22"/>
                  <a:pt x="630" y="22"/>
                </a:cubicBezTo>
                <a:cubicBezTo>
                  <a:pt x="631" y="23"/>
                  <a:pt x="632" y="24"/>
                  <a:pt x="634" y="23"/>
                </a:cubicBezTo>
                <a:cubicBezTo>
                  <a:pt x="635" y="23"/>
                  <a:pt x="636" y="22"/>
                  <a:pt x="638" y="21"/>
                </a:cubicBezTo>
                <a:cubicBezTo>
                  <a:pt x="640" y="21"/>
                  <a:pt x="641" y="22"/>
                  <a:pt x="642" y="21"/>
                </a:cubicBezTo>
                <a:cubicBezTo>
                  <a:pt x="644" y="21"/>
                  <a:pt x="649" y="20"/>
                  <a:pt x="648" y="19"/>
                </a:cubicBezTo>
                <a:cubicBezTo>
                  <a:pt x="647" y="19"/>
                  <a:pt x="647" y="18"/>
                  <a:pt x="646" y="18"/>
                </a:cubicBezTo>
                <a:cubicBezTo>
                  <a:pt x="644" y="18"/>
                  <a:pt x="643" y="19"/>
                  <a:pt x="641" y="19"/>
                </a:cubicBezTo>
                <a:cubicBezTo>
                  <a:pt x="640" y="19"/>
                  <a:pt x="639" y="18"/>
                  <a:pt x="638" y="18"/>
                </a:cubicBezTo>
                <a:cubicBezTo>
                  <a:pt x="636" y="18"/>
                  <a:pt x="635" y="18"/>
                  <a:pt x="634" y="18"/>
                </a:cubicBezTo>
                <a:cubicBezTo>
                  <a:pt x="632" y="18"/>
                  <a:pt x="632" y="19"/>
                  <a:pt x="631" y="19"/>
                </a:cubicBezTo>
                <a:cubicBezTo>
                  <a:pt x="629" y="19"/>
                  <a:pt x="628" y="18"/>
                  <a:pt x="626" y="18"/>
                </a:cubicBezTo>
                <a:cubicBezTo>
                  <a:pt x="624" y="18"/>
                  <a:pt x="622" y="20"/>
                  <a:pt x="621" y="18"/>
                </a:cubicBezTo>
                <a:cubicBezTo>
                  <a:pt x="620" y="17"/>
                  <a:pt x="619" y="16"/>
                  <a:pt x="620" y="15"/>
                </a:cubicBezTo>
                <a:cubicBezTo>
                  <a:pt x="621" y="13"/>
                  <a:pt x="623" y="14"/>
                  <a:pt x="624" y="14"/>
                </a:cubicBezTo>
                <a:cubicBezTo>
                  <a:pt x="627" y="13"/>
                  <a:pt x="628" y="13"/>
                  <a:pt x="631" y="13"/>
                </a:cubicBezTo>
                <a:cubicBezTo>
                  <a:pt x="634" y="12"/>
                  <a:pt x="636" y="11"/>
                  <a:pt x="639" y="11"/>
                </a:cubicBezTo>
                <a:cubicBezTo>
                  <a:pt x="642" y="10"/>
                  <a:pt x="643" y="10"/>
                  <a:pt x="646" y="10"/>
                </a:cubicBezTo>
                <a:cubicBezTo>
                  <a:pt x="648" y="9"/>
                  <a:pt x="649" y="10"/>
                  <a:pt x="651" y="10"/>
                </a:cubicBezTo>
                <a:cubicBezTo>
                  <a:pt x="655" y="9"/>
                  <a:pt x="657" y="10"/>
                  <a:pt x="661" y="8"/>
                </a:cubicBezTo>
                <a:cubicBezTo>
                  <a:pt x="661" y="8"/>
                  <a:pt x="662" y="8"/>
                  <a:pt x="663" y="7"/>
                </a:cubicBezTo>
                <a:cubicBezTo>
                  <a:pt x="663" y="6"/>
                  <a:pt x="662" y="6"/>
                  <a:pt x="662" y="5"/>
                </a:cubicBezTo>
                <a:cubicBezTo>
                  <a:pt x="662" y="5"/>
                  <a:pt x="662" y="4"/>
                  <a:pt x="662" y="4"/>
                </a:cubicBezTo>
                <a:cubicBezTo>
                  <a:pt x="661" y="3"/>
                  <a:pt x="660" y="3"/>
                  <a:pt x="661" y="2"/>
                </a:cubicBezTo>
                <a:cubicBezTo>
                  <a:pt x="661" y="1"/>
                  <a:pt x="662" y="0"/>
                  <a:pt x="663" y="0"/>
                </a:cubicBezTo>
                <a:cubicBezTo>
                  <a:pt x="661" y="0"/>
                  <a:pt x="659" y="1"/>
                  <a:pt x="657" y="1"/>
                </a:cubicBezTo>
                <a:cubicBezTo>
                  <a:pt x="657" y="1"/>
                  <a:pt x="656" y="1"/>
                  <a:pt x="655" y="1"/>
                </a:cubicBezTo>
                <a:cubicBezTo>
                  <a:pt x="653" y="2"/>
                  <a:pt x="653" y="3"/>
                  <a:pt x="651" y="3"/>
                </a:cubicBezTo>
                <a:cubicBezTo>
                  <a:pt x="649" y="4"/>
                  <a:pt x="647" y="3"/>
                  <a:pt x="645" y="3"/>
                </a:cubicBezTo>
                <a:cubicBezTo>
                  <a:pt x="643" y="3"/>
                  <a:pt x="641" y="3"/>
                  <a:pt x="640" y="3"/>
                </a:cubicBezTo>
                <a:cubicBezTo>
                  <a:pt x="639" y="4"/>
                  <a:pt x="640" y="5"/>
                  <a:pt x="639" y="5"/>
                </a:cubicBezTo>
                <a:cubicBezTo>
                  <a:pt x="638" y="6"/>
                  <a:pt x="637" y="6"/>
                  <a:pt x="636" y="6"/>
                </a:cubicBezTo>
                <a:cubicBezTo>
                  <a:pt x="635" y="7"/>
                  <a:pt x="634" y="6"/>
                  <a:pt x="633" y="6"/>
                </a:cubicBezTo>
                <a:cubicBezTo>
                  <a:pt x="630" y="6"/>
                  <a:pt x="628" y="7"/>
                  <a:pt x="626" y="6"/>
                </a:cubicBezTo>
                <a:cubicBezTo>
                  <a:pt x="625" y="6"/>
                  <a:pt x="625" y="6"/>
                  <a:pt x="624" y="5"/>
                </a:cubicBezTo>
                <a:cubicBezTo>
                  <a:pt x="624" y="5"/>
                  <a:pt x="622" y="5"/>
                  <a:pt x="622" y="5"/>
                </a:cubicBezTo>
                <a:cubicBezTo>
                  <a:pt x="619" y="6"/>
                  <a:pt x="616" y="6"/>
                  <a:pt x="612" y="6"/>
                </a:cubicBezTo>
                <a:cubicBezTo>
                  <a:pt x="612" y="7"/>
                  <a:pt x="611" y="8"/>
                  <a:pt x="610" y="8"/>
                </a:cubicBezTo>
                <a:cubicBezTo>
                  <a:pt x="610" y="9"/>
                  <a:pt x="610" y="10"/>
                  <a:pt x="609" y="11"/>
                </a:cubicBezTo>
                <a:cubicBezTo>
                  <a:pt x="608" y="12"/>
                  <a:pt x="607" y="11"/>
                  <a:pt x="606" y="13"/>
                </a:cubicBezTo>
                <a:cubicBezTo>
                  <a:pt x="605" y="14"/>
                  <a:pt x="607" y="15"/>
                  <a:pt x="606" y="16"/>
                </a:cubicBezTo>
                <a:cubicBezTo>
                  <a:pt x="605" y="17"/>
                  <a:pt x="604" y="17"/>
                  <a:pt x="603" y="17"/>
                </a:cubicBezTo>
                <a:cubicBezTo>
                  <a:pt x="602" y="17"/>
                  <a:pt x="600" y="18"/>
                  <a:pt x="599" y="18"/>
                </a:cubicBezTo>
                <a:cubicBezTo>
                  <a:pt x="597" y="18"/>
                  <a:pt x="597" y="19"/>
                  <a:pt x="595" y="19"/>
                </a:cubicBezTo>
                <a:cubicBezTo>
                  <a:pt x="594" y="19"/>
                  <a:pt x="593" y="18"/>
                  <a:pt x="592" y="18"/>
                </a:cubicBezTo>
                <a:cubicBezTo>
                  <a:pt x="590" y="18"/>
                  <a:pt x="591" y="19"/>
                  <a:pt x="590" y="20"/>
                </a:cubicBezTo>
                <a:cubicBezTo>
                  <a:pt x="589" y="21"/>
                  <a:pt x="588" y="21"/>
                  <a:pt x="588" y="21"/>
                </a:cubicBezTo>
                <a:cubicBezTo>
                  <a:pt x="587" y="22"/>
                  <a:pt x="586" y="21"/>
                  <a:pt x="586" y="21"/>
                </a:cubicBezTo>
                <a:cubicBezTo>
                  <a:pt x="585" y="22"/>
                  <a:pt x="584" y="23"/>
                  <a:pt x="584" y="23"/>
                </a:cubicBezTo>
                <a:cubicBezTo>
                  <a:pt x="584" y="24"/>
                  <a:pt x="584" y="25"/>
                  <a:pt x="584" y="26"/>
                </a:cubicBezTo>
                <a:cubicBezTo>
                  <a:pt x="583" y="26"/>
                  <a:pt x="583" y="27"/>
                  <a:pt x="582" y="28"/>
                </a:cubicBezTo>
                <a:cubicBezTo>
                  <a:pt x="581" y="29"/>
                  <a:pt x="579" y="28"/>
                  <a:pt x="577" y="29"/>
                </a:cubicBezTo>
                <a:cubicBezTo>
                  <a:pt x="576" y="29"/>
                  <a:pt x="574" y="29"/>
                  <a:pt x="573" y="29"/>
                </a:cubicBezTo>
                <a:cubicBezTo>
                  <a:pt x="571" y="29"/>
                  <a:pt x="570" y="30"/>
                  <a:pt x="567" y="31"/>
                </a:cubicBezTo>
                <a:cubicBezTo>
                  <a:pt x="566" y="31"/>
                  <a:pt x="562" y="33"/>
                  <a:pt x="561" y="33"/>
                </a:cubicBezTo>
                <a:cubicBezTo>
                  <a:pt x="561" y="33"/>
                  <a:pt x="561" y="34"/>
                  <a:pt x="561" y="34"/>
                </a:cubicBezTo>
                <a:cubicBezTo>
                  <a:pt x="562" y="35"/>
                  <a:pt x="563" y="35"/>
                  <a:pt x="563" y="36"/>
                </a:cubicBezTo>
                <a:cubicBezTo>
                  <a:pt x="564" y="38"/>
                  <a:pt x="564" y="40"/>
                  <a:pt x="562" y="41"/>
                </a:cubicBezTo>
                <a:cubicBezTo>
                  <a:pt x="562" y="41"/>
                  <a:pt x="562" y="41"/>
                  <a:pt x="561" y="41"/>
                </a:cubicBezTo>
                <a:cubicBezTo>
                  <a:pt x="560" y="41"/>
                  <a:pt x="559" y="42"/>
                  <a:pt x="558" y="43"/>
                </a:cubicBezTo>
                <a:cubicBezTo>
                  <a:pt x="557" y="43"/>
                  <a:pt x="556" y="43"/>
                  <a:pt x="555" y="43"/>
                </a:cubicBezTo>
                <a:cubicBezTo>
                  <a:pt x="553" y="43"/>
                  <a:pt x="553" y="44"/>
                  <a:pt x="551" y="44"/>
                </a:cubicBezTo>
                <a:cubicBezTo>
                  <a:pt x="550" y="44"/>
                  <a:pt x="549" y="44"/>
                  <a:pt x="547" y="44"/>
                </a:cubicBezTo>
                <a:cubicBezTo>
                  <a:pt x="545" y="43"/>
                  <a:pt x="544" y="44"/>
                  <a:pt x="542" y="43"/>
                </a:cubicBezTo>
                <a:cubicBezTo>
                  <a:pt x="541" y="42"/>
                  <a:pt x="541" y="41"/>
                  <a:pt x="540" y="41"/>
                </a:cubicBezTo>
                <a:cubicBezTo>
                  <a:pt x="538" y="40"/>
                  <a:pt x="538" y="41"/>
                  <a:pt x="536" y="41"/>
                </a:cubicBezTo>
                <a:cubicBezTo>
                  <a:pt x="535" y="41"/>
                  <a:pt x="533" y="42"/>
                  <a:pt x="531" y="42"/>
                </a:cubicBezTo>
                <a:cubicBezTo>
                  <a:pt x="530" y="42"/>
                  <a:pt x="529" y="42"/>
                  <a:pt x="528" y="42"/>
                </a:cubicBezTo>
                <a:cubicBezTo>
                  <a:pt x="526" y="42"/>
                  <a:pt x="526" y="40"/>
                  <a:pt x="524" y="41"/>
                </a:cubicBezTo>
                <a:cubicBezTo>
                  <a:pt x="523" y="41"/>
                  <a:pt x="522" y="40"/>
                  <a:pt x="521" y="41"/>
                </a:cubicBezTo>
                <a:cubicBezTo>
                  <a:pt x="519" y="41"/>
                  <a:pt x="517" y="42"/>
                  <a:pt x="514" y="43"/>
                </a:cubicBezTo>
                <a:cubicBezTo>
                  <a:pt x="512" y="43"/>
                  <a:pt x="510" y="45"/>
                  <a:pt x="510" y="44"/>
                </a:cubicBezTo>
                <a:cubicBezTo>
                  <a:pt x="509" y="43"/>
                  <a:pt x="511" y="41"/>
                  <a:pt x="511" y="41"/>
                </a:cubicBezTo>
                <a:cubicBezTo>
                  <a:pt x="510" y="40"/>
                  <a:pt x="509" y="40"/>
                  <a:pt x="509" y="39"/>
                </a:cubicBezTo>
                <a:cubicBezTo>
                  <a:pt x="507" y="39"/>
                  <a:pt x="507" y="41"/>
                  <a:pt x="505" y="42"/>
                </a:cubicBezTo>
                <a:cubicBezTo>
                  <a:pt x="504" y="42"/>
                  <a:pt x="503" y="43"/>
                  <a:pt x="501" y="43"/>
                </a:cubicBezTo>
                <a:cubicBezTo>
                  <a:pt x="499" y="42"/>
                  <a:pt x="500" y="40"/>
                  <a:pt x="498" y="39"/>
                </a:cubicBezTo>
                <a:cubicBezTo>
                  <a:pt x="497" y="39"/>
                  <a:pt x="497" y="41"/>
                  <a:pt x="496" y="41"/>
                </a:cubicBezTo>
                <a:cubicBezTo>
                  <a:pt x="495" y="41"/>
                  <a:pt x="494" y="40"/>
                  <a:pt x="494" y="39"/>
                </a:cubicBezTo>
                <a:cubicBezTo>
                  <a:pt x="493" y="38"/>
                  <a:pt x="493" y="36"/>
                  <a:pt x="494" y="35"/>
                </a:cubicBezTo>
                <a:cubicBezTo>
                  <a:pt x="492" y="36"/>
                  <a:pt x="489" y="37"/>
                  <a:pt x="487" y="37"/>
                </a:cubicBezTo>
                <a:cubicBezTo>
                  <a:pt x="488" y="38"/>
                  <a:pt x="487" y="38"/>
                  <a:pt x="487" y="38"/>
                </a:cubicBezTo>
                <a:cubicBezTo>
                  <a:pt x="487" y="39"/>
                  <a:pt x="485" y="38"/>
                  <a:pt x="484" y="38"/>
                </a:cubicBezTo>
                <a:cubicBezTo>
                  <a:pt x="483" y="39"/>
                  <a:pt x="483" y="40"/>
                  <a:pt x="483" y="41"/>
                </a:cubicBezTo>
                <a:cubicBezTo>
                  <a:pt x="482" y="42"/>
                  <a:pt x="481" y="41"/>
                  <a:pt x="480" y="42"/>
                </a:cubicBezTo>
                <a:cubicBezTo>
                  <a:pt x="478" y="42"/>
                  <a:pt x="477" y="42"/>
                  <a:pt x="475" y="42"/>
                </a:cubicBezTo>
                <a:cubicBezTo>
                  <a:pt x="475" y="41"/>
                  <a:pt x="475" y="42"/>
                  <a:pt x="474" y="42"/>
                </a:cubicBezTo>
                <a:cubicBezTo>
                  <a:pt x="473" y="42"/>
                  <a:pt x="473" y="42"/>
                  <a:pt x="473" y="42"/>
                </a:cubicBezTo>
                <a:cubicBezTo>
                  <a:pt x="468" y="44"/>
                  <a:pt x="463" y="46"/>
                  <a:pt x="457" y="48"/>
                </a:cubicBezTo>
                <a:cubicBezTo>
                  <a:pt x="458" y="49"/>
                  <a:pt x="458" y="50"/>
                  <a:pt x="457" y="51"/>
                </a:cubicBezTo>
                <a:cubicBezTo>
                  <a:pt x="456" y="53"/>
                  <a:pt x="454" y="52"/>
                  <a:pt x="453" y="52"/>
                </a:cubicBezTo>
                <a:cubicBezTo>
                  <a:pt x="451" y="53"/>
                  <a:pt x="451" y="52"/>
                  <a:pt x="450" y="52"/>
                </a:cubicBezTo>
                <a:cubicBezTo>
                  <a:pt x="449" y="53"/>
                  <a:pt x="448" y="54"/>
                  <a:pt x="448" y="54"/>
                </a:cubicBezTo>
                <a:cubicBezTo>
                  <a:pt x="448" y="56"/>
                  <a:pt x="450" y="55"/>
                  <a:pt x="451" y="56"/>
                </a:cubicBezTo>
                <a:cubicBezTo>
                  <a:pt x="451" y="56"/>
                  <a:pt x="451" y="56"/>
                  <a:pt x="451" y="57"/>
                </a:cubicBezTo>
                <a:cubicBezTo>
                  <a:pt x="451" y="58"/>
                  <a:pt x="451" y="59"/>
                  <a:pt x="450" y="60"/>
                </a:cubicBezTo>
                <a:cubicBezTo>
                  <a:pt x="449" y="61"/>
                  <a:pt x="448" y="60"/>
                  <a:pt x="448" y="61"/>
                </a:cubicBezTo>
                <a:cubicBezTo>
                  <a:pt x="446" y="62"/>
                  <a:pt x="445" y="62"/>
                  <a:pt x="443" y="63"/>
                </a:cubicBezTo>
                <a:cubicBezTo>
                  <a:pt x="442" y="63"/>
                  <a:pt x="441" y="64"/>
                  <a:pt x="440" y="64"/>
                </a:cubicBezTo>
                <a:cubicBezTo>
                  <a:pt x="439" y="64"/>
                  <a:pt x="438" y="64"/>
                  <a:pt x="437" y="64"/>
                </a:cubicBezTo>
                <a:cubicBezTo>
                  <a:pt x="435" y="64"/>
                  <a:pt x="434" y="65"/>
                  <a:pt x="433" y="65"/>
                </a:cubicBezTo>
                <a:cubicBezTo>
                  <a:pt x="431" y="66"/>
                  <a:pt x="430" y="66"/>
                  <a:pt x="428" y="65"/>
                </a:cubicBezTo>
                <a:cubicBezTo>
                  <a:pt x="427" y="65"/>
                  <a:pt x="428" y="64"/>
                  <a:pt x="427" y="63"/>
                </a:cubicBezTo>
                <a:cubicBezTo>
                  <a:pt x="427" y="62"/>
                  <a:pt x="427" y="62"/>
                  <a:pt x="426" y="61"/>
                </a:cubicBezTo>
                <a:cubicBezTo>
                  <a:pt x="418" y="65"/>
                  <a:pt x="409" y="68"/>
                  <a:pt x="402" y="72"/>
                </a:cubicBezTo>
                <a:cubicBezTo>
                  <a:pt x="402" y="72"/>
                  <a:pt x="402" y="72"/>
                  <a:pt x="403" y="73"/>
                </a:cubicBezTo>
                <a:cubicBezTo>
                  <a:pt x="404" y="73"/>
                  <a:pt x="405" y="74"/>
                  <a:pt x="407" y="75"/>
                </a:cubicBezTo>
                <a:cubicBezTo>
                  <a:pt x="408" y="75"/>
                  <a:pt x="408" y="74"/>
                  <a:pt x="408" y="75"/>
                </a:cubicBezTo>
                <a:cubicBezTo>
                  <a:pt x="409" y="76"/>
                  <a:pt x="409" y="77"/>
                  <a:pt x="408" y="78"/>
                </a:cubicBezTo>
                <a:cubicBezTo>
                  <a:pt x="407" y="79"/>
                  <a:pt x="406" y="78"/>
                  <a:pt x="405" y="78"/>
                </a:cubicBezTo>
                <a:cubicBezTo>
                  <a:pt x="404" y="78"/>
                  <a:pt x="403" y="78"/>
                  <a:pt x="402" y="78"/>
                </a:cubicBezTo>
                <a:cubicBezTo>
                  <a:pt x="401" y="78"/>
                  <a:pt x="400" y="77"/>
                  <a:pt x="399" y="77"/>
                </a:cubicBezTo>
                <a:cubicBezTo>
                  <a:pt x="398" y="77"/>
                  <a:pt x="398" y="78"/>
                  <a:pt x="397" y="79"/>
                </a:cubicBezTo>
                <a:cubicBezTo>
                  <a:pt x="397" y="80"/>
                  <a:pt x="396" y="80"/>
                  <a:pt x="396" y="81"/>
                </a:cubicBezTo>
                <a:cubicBezTo>
                  <a:pt x="396" y="82"/>
                  <a:pt x="397" y="81"/>
                  <a:pt x="397" y="82"/>
                </a:cubicBezTo>
                <a:cubicBezTo>
                  <a:pt x="397" y="84"/>
                  <a:pt x="395" y="83"/>
                  <a:pt x="393" y="83"/>
                </a:cubicBezTo>
                <a:cubicBezTo>
                  <a:pt x="391" y="84"/>
                  <a:pt x="389" y="84"/>
                  <a:pt x="387" y="84"/>
                </a:cubicBezTo>
                <a:cubicBezTo>
                  <a:pt x="385" y="85"/>
                  <a:pt x="384" y="84"/>
                  <a:pt x="382" y="84"/>
                </a:cubicBezTo>
                <a:cubicBezTo>
                  <a:pt x="380" y="84"/>
                  <a:pt x="379" y="86"/>
                  <a:pt x="377" y="84"/>
                </a:cubicBezTo>
                <a:cubicBezTo>
                  <a:pt x="375" y="86"/>
                  <a:pt x="373" y="87"/>
                  <a:pt x="371" y="88"/>
                </a:cubicBezTo>
                <a:cubicBezTo>
                  <a:pt x="371" y="89"/>
                  <a:pt x="372" y="89"/>
                  <a:pt x="373" y="90"/>
                </a:cubicBezTo>
                <a:cubicBezTo>
                  <a:pt x="373" y="90"/>
                  <a:pt x="374" y="92"/>
                  <a:pt x="375" y="92"/>
                </a:cubicBezTo>
                <a:cubicBezTo>
                  <a:pt x="376" y="93"/>
                  <a:pt x="377" y="90"/>
                  <a:pt x="379" y="91"/>
                </a:cubicBezTo>
                <a:cubicBezTo>
                  <a:pt x="380" y="91"/>
                  <a:pt x="381" y="92"/>
                  <a:pt x="382" y="93"/>
                </a:cubicBezTo>
                <a:cubicBezTo>
                  <a:pt x="383" y="94"/>
                  <a:pt x="384" y="94"/>
                  <a:pt x="384" y="94"/>
                </a:cubicBezTo>
                <a:cubicBezTo>
                  <a:pt x="386" y="95"/>
                  <a:pt x="388" y="94"/>
                  <a:pt x="390" y="94"/>
                </a:cubicBezTo>
                <a:cubicBezTo>
                  <a:pt x="391" y="94"/>
                  <a:pt x="391" y="94"/>
                  <a:pt x="391" y="94"/>
                </a:cubicBezTo>
                <a:cubicBezTo>
                  <a:pt x="392" y="94"/>
                  <a:pt x="392" y="93"/>
                  <a:pt x="394" y="93"/>
                </a:cubicBezTo>
                <a:cubicBezTo>
                  <a:pt x="395" y="93"/>
                  <a:pt x="396" y="93"/>
                  <a:pt x="397" y="93"/>
                </a:cubicBezTo>
                <a:cubicBezTo>
                  <a:pt x="398" y="93"/>
                  <a:pt x="400" y="94"/>
                  <a:pt x="400" y="94"/>
                </a:cubicBezTo>
                <a:cubicBezTo>
                  <a:pt x="401" y="94"/>
                  <a:pt x="402" y="94"/>
                  <a:pt x="403" y="94"/>
                </a:cubicBezTo>
                <a:cubicBezTo>
                  <a:pt x="404" y="94"/>
                  <a:pt x="405" y="95"/>
                  <a:pt x="406" y="94"/>
                </a:cubicBezTo>
                <a:cubicBezTo>
                  <a:pt x="406" y="94"/>
                  <a:pt x="406" y="94"/>
                  <a:pt x="407" y="93"/>
                </a:cubicBezTo>
                <a:cubicBezTo>
                  <a:pt x="408" y="92"/>
                  <a:pt x="409" y="91"/>
                  <a:pt x="410" y="90"/>
                </a:cubicBezTo>
                <a:cubicBezTo>
                  <a:pt x="411" y="89"/>
                  <a:pt x="411" y="88"/>
                  <a:pt x="412" y="88"/>
                </a:cubicBezTo>
                <a:cubicBezTo>
                  <a:pt x="414" y="87"/>
                  <a:pt x="415" y="87"/>
                  <a:pt x="417" y="88"/>
                </a:cubicBezTo>
                <a:cubicBezTo>
                  <a:pt x="418" y="88"/>
                  <a:pt x="419" y="89"/>
                  <a:pt x="420" y="89"/>
                </a:cubicBezTo>
                <a:cubicBezTo>
                  <a:pt x="421" y="89"/>
                  <a:pt x="423" y="88"/>
                  <a:pt x="423" y="90"/>
                </a:cubicBezTo>
                <a:cubicBezTo>
                  <a:pt x="423" y="91"/>
                  <a:pt x="422" y="92"/>
                  <a:pt x="421" y="93"/>
                </a:cubicBezTo>
                <a:cubicBezTo>
                  <a:pt x="420" y="94"/>
                  <a:pt x="420" y="94"/>
                  <a:pt x="420" y="94"/>
                </a:cubicBezTo>
                <a:cubicBezTo>
                  <a:pt x="419" y="94"/>
                  <a:pt x="419" y="95"/>
                  <a:pt x="419" y="95"/>
                </a:cubicBezTo>
                <a:cubicBezTo>
                  <a:pt x="419" y="96"/>
                  <a:pt x="419" y="98"/>
                  <a:pt x="420" y="98"/>
                </a:cubicBezTo>
                <a:cubicBezTo>
                  <a:pt x="421" y="99"/>
                  <a:pt x="422" y="99"/>
                  <a:pt x="423" y="98"/>
                </a:cubicBezTo>
                <a:cubicBezTo>
                  <a:pt x="424" y="98"/>
                  <a:pt x="424" y="97"/>
                  <a:pt x="424" y="95"/>
                </a:cubicBezTo>
                <a:cubicBezTo>
                  <a:pt x="424" y="95"/>
                  <a:pt x="424" y="94"/>
                  <a:pt x="424" y="94"/>
                </a:cubicBezTo>
                <a:cubicBezTo>
                  <a:pt x="424" y="93"/>
                  <a:pt x="424" y="93"/>
                  <a:pt x="424" y="93"/>
                </a:cubicBezTo>
                <a:cubicBezTo>
                  <a:pt x="425" y="92"/>
                  <a:pt x="426" y="92"/>
                  <a:pt x="426" y="92"/>
                </a:cubicBezTo>
                <a:cubicBezTo>
                  <a:pt x="427" y="92"/>
                  <a:pt x="426" y="91"/>
                  <a:pt x="427" y="91"/>
                </a:cubicBezTo>
                <a:cubicBezTo>
                  <a:pt x="428" y="91"/>
                  <a:pt x="428" y="91"/>
                  <a:pt x="428" y="91"/>
                </a:cubicBezTo>
                <a:cubicBezTo>
                  <a:pt x="430" y="91"/>
                  <a:pt x="430" y="91"/>
                  <a:pt x="430" y="91"/>
                </a:cubicBezTo>
                <a:cubicBezTo>
                  <a:pt x="431" y="91"/>
                  <a:pt x="432" y="91"/>
                  <a:pt x="433" y="91"/>
                </a:cubicBezTo>
                <a:cubicBezTo>
                  <a:pt x="434" y="91"/>
                  <a:pt x="435" y="89"/>
                  <a:pt x="436" y="89"/>
                </a:cubicBezTo>
                <a:cubicBezTo>
                  <a:pt x="436" y="88"/>
                  <a:pt x="436" y="88"/>
                  <a:pt x="437" y="88"/>
                </a:cubicBezTo>
                <a:cubicBezTo>
                  <a:pt x="438" y="87"/>
                  <a:pt x="438" y="88"/>
                  <a:pt x="439" y="88"/>
                </a:cubicBezTo>
                <a:cubicBezTo>
                  <a:pt x="440" y="88"/>
                  <a:pt x="441" y="88"/>
                  <a:pt x="441" y="88"/>
                </a:cubicBezTo>
                <a:cubicBezTo>
                  <a:pt x="442" y="87"/>
                  <a:pt x="441" y="87"/>
                  <a:pt x="440" y="87"/>
                </a:cubicBezTo>
                <a:cubicBezTo>
                  <a:pt x="439" y="86"/>
                  <a:pt x="438" y="87"/>
                  <a:pt x="437" y="87"/>
                </a:cubicBezTo>
                <a:cubicBezTo>
                  <a:pt x="436" y="86"/>
                  <a:pt x="436" y="85"/>
                  <a:pt x="436" y="84"/>
                </a:cubicBezTo>
                <a:cubicBezTo>
                  <a:pt x="436" y="84"/>
                  <a:pt x="436" y="84"/>
                  <a:pt x="437" y="83"/>
                </a:cubicBezTo>
                <a:cubicBezTo>
                  <a:pt x="439" y="82"/>
                  <a:pt x="441" y="84"/>
                  <a:pt x="442" y="82"/>
                </a:cubicBezTo>
                <a:cubicBezTo>
                  <a:pt x="443" y="82"/>
                  <a:pt x="443" y="81"/>
                  <a:pt x="443" y="80"/>
                </a:cubicBezTo>
                <a:cubicBezTo>
                  <a:pt x="443" y="79"/>
                  <a:pt x="440" y="79"/>
                  <a:pt x="439" y="78"/>
                </a:cubicBezTo>
                <a:cubicBezTo>
                  <a:pt x="438" y="78"/>
                  <a:pt x="439" y="77"/>
                  <a:pt x="438" y="77"/>
                </a:cubicBezTo>
                <a:cubicBezTo>
                  <a:pt x="437" y="76"/>
                  <a:pt x="435" y="77"/>
                  <a:pt x="435" y="76"/>
                </a:cubicBezTo>
                <a:cubicBezTo>
                  <a:pt x="434" y="75"/>
                  <a:pt x="435" y="75"/>
                  <a:pt x="436" y="75"/>
                </a:cubicBezTo>
                <a:cubicBezTo>
                  <a:pt x="436" y="74"/>
                  <a:pt x="437" y="74"/>
                  <a:pt x="438" y="74"/>
                </a:cubicBezTo>
                <a:cubicBezTo>
                  <a:pt x="439" y="73"/>
                  <a:pt x="439" y="73"/>
                  <a:pt x="439" y="73"/>
                </a:cubicBezTo>
                <a:cubicBezTo>
                  <a:pt x="440" y="72"/>
                  <a:pt x="439" y="71"/>
                  <a:pt x="440" y="71"/>
                </a:cubicBezTo>
                <a:cubicBezTo>
                  <a:pt x="441" y="70"/>
                  <a:pt x="443" y="69"/>
                  <a:pt x="443" y="68"/>
                </a:cubicBezTo>
                <a:cubicBezTo>
                  <a:pt x="445" y="67"/>
                  <a:pt x="444" y="66"/>
                  <a:pt x="445" y="65"/>
                </a:cubicBezTo>
                <a:cubicBezTo>
                  <a:pt x="446" y="65"/>
                  <a:pt x="447" y="66"/>
                  <a:pt x="448" y="65"/>
                </a:cubicBezTo>
                <a:cubicBezTo>
                  <a:pt x="448" y="65"/>
                  <a:pt x="448" y="65"/>
                  <a:pt x="449" y="64"/>
                </a:cubicBezTo>
                <a:cubicBezTo>
                  <a:pt x="450" y="63"/>
                  <a:pt x="451" y="63"/>
                  <a:pt x="452" y="63"/>
                </a:cubicBezTo>
                <a:cubicBezTo>
                  <a:pt x="453" y="63"/>
                  <a:pt x="454" y="62"/>
                  <a:pt x="455" y="62"/>
                </a:cubicBezTo>
                <a:cubicBezTo>
                  <a:pt x="456" y="62"/>
                  <a:pt x="456" y="62"/>
                  <a:pt x="457" y="62"/>
                </a:cubicBezTo>
                <a:cubicBezTo>
                  <a:pt x="458" y="62"/>
                  <a:pt x="459" y="63"/>
                  <a:pt x="459" y="63"/>
                </a:cubicBezTo>
                <a:cubicBezTo>
                  <a:pt x="461" y="64"/>
                  <a:pt x="462" y="65"/>
                  <a:pt x="463" y="66"/>
                </a:cubicBezTo>
                <a:cubicBezTo>
                  <a:pt x="463" y="67"/>
                  <a:pt x="463" y="67"/>
                  <a:pt x="463" y="68"/>
                </a:cubicBezTo>
                <a:cubicBezTo>
                  <a:pt x="462" y="69"/>
                  <a:pt x="461" y="70"/>
                  <a:pt x="462" y="71"/>
                </a:cubicBezTo>
                <a:cubicBezTo>
                  <a:pt x="462" y="71"/>
                  <a:pt x="462" y="72"/>
                  <a:pt x="463" y="73"/>
                </a:cubicBezTo>
                <a:cubicBezTo>
                  <a:pt x="463" y="73"/>
                  <a:pt x="463" y="74"/>
                  <a:pt x="463" y="75"/>
                </a:cubicBezTo>
                <a:cubicBezTo>
                  <a:pt x="462" y="75"/>
                  <a:pt x="461" y="74"/>
                  <a:pt x="460" y="75"/>
                </a:cubicBezTo>
                <a:cubicBezTo>
                  <a:pt x="459" y="75"/>
                  <a:pt x="458" y="76"/>
                  <a:pt x="457" y="77"/>
                </a:cubicBezTo>
                <a:cubicBezTo>
                  <a:pt x="457" y="77"/>
                  <a:pt x="457" y="79"/>
                  <a:pt x="457" y="79"/>
                </a:cubicBezTo>
                <a:cubicBezTo>
                  <a:pt x="458" y="80"/>
                  <a:pt x="459" y="78"/>
                  <a:pt x="460" y="78"/>
                </a:cubicBezTo>
                <a:cubicBezTo>
                  <a:pt x="462" y="78"/>
                  <a:pt x="463" y="77"/>
                  <a:pt x="464" y="78"/>
                </a:cubicBezTo>
                <a:cubicBezTo>
                  <a:pt x="465" y="79"/>
                  <a:pt x="465" y="79"/>
                  <a:pt x="465" y="80"/>
                </a:cubicBezTo>
                <a:cubicBezTo>
                  <a:pt x="464" y="81"/>
                  <a:pt x="463" y="80"/>
                  <a:pt x="463" y="81"/>
                </a:cubicBezTo>
                <a:cubicBezTo>
                  <a:pt x="462" y="82"/>
                  <a:pt x="462" y="83"/>
                  <a:pt x="462" y="84"/>
                </a:cubicBezTo>
                <a:cubicBezTo>
                  <a:pt x="461" y="86"/>
                  <a:pt x="459" y="87"/>
                  <a:pt x="460" y="88"/>
                </a:cubicBezTo>
                <a:cubicBezTo>
                  <a:pt x="462" y="88"/>
                  <a:pt x="463" y="87"/>
                  <a:pt x="464" y="87"/>
                </a:cubicBezTo>
                <a:cubicBezTo>
                  <a:pt x="464" y="86"/>
                  <a:pt x="464" y="86"/>
                  <a:pt x="465" y="86"/>
                </a:cubicBezTo>
                <a:cubicBezTo>
                  <a:pt x="466" y="85"/>
                  <a:pt x="466" y="83"/>
                  <a:pt x="467" y="82"/>
                </a:cubicBezTo>
                <a:cubicBezTo>
                  <a:pt x="468" y="82"/>
                  <a:pt x="469" y="81"/>
                  <a:pt x="470" y="81"/>
                </a:cubicBezTo>
                <a:cubicBezTo>
                  <a:pt x="472" y="81"/>
                  <a:pt x="472" y="80"/>
                  <a:pt x="473" y="81"/>
                </a:cubicBezTo>
                <a:cubicBezTo>
                  <a:pt x="474" y="82"/>
                  <a:pt x="474" y="83"/>
                  <a:pt x="474" y="83"/>
                </a:cubicBezTo>
                <a:cubicBezTo>
                  <a:pt x="475" y="85"/>
                  <a:pt x="475" y="86"/>
                  <a:pt x="474" y="87"/>
                </a:cubicBezTo>
                <a:cubicBezTo>
                  <a:pt x="474" y="88"/>
                  <a:pt x="472" y="88"/>
                  <a:pt x="471" y="89"/>
                </a:cubicBezTo>
                <a:cubicBezTo>
                  <a:pt x="470" y="89"/>
                  <a:pt x="468" y="89"/>
                  <a:pt x="468" y="90"/>
                </a:cubicBezTo>
                <a:cubicBezTo>
                  <a:pt x="468" y="91"/>
                  <a:pt x="468" y="92"/>
                  <a:pt x="468" y="93"/>
                </a:cubicBezTo>
                <a:cubicBezTo>
                  <a:pt x="468" y="93"/>
                  <a:pt x="468" y="94"/>
                  <a:pt x="468" y="94"/>
                </a:cubicBezTo>
                <a:cubicBezTo>
                  <a:pt x="468" y="95"/>
                  <a:pt x="469" y="95"/>
                  <a:pt x="469" y="95"/>
                </a:cubicBezTo>
                <a:cubicBezTo>
                  <a:pt x="470" y="96"/>
                  <a:pt x="471" y="96"/>
                  <a:pt x="472" y="96"/>
                </a:cubicBezTo>
                <a:cubicBezTo>
                  <a:pt x="473" y="96"/>
                  <a:pt x="474" y="96"/>
                  <a:pt x="475" y="95"/>
                </a:cubicBezTo>
                <a:cubicBezTo>
                  <a:pt x="476" y="95"/>
                  <a:pt x="476" y="95"/>
                  <a:pt x="476" y="94"/>
                </a:cubicBezTo>
                <a:cubicBezTo>
                  <a:pt x="477" y="94"/>
                  <a:pt x="477" y="93"/>
                  <a:pt x="478" y="93"/>
                </a:cubicBezTo>
                <a:cubicBezTo>
                  <a:pt x="479" y="92"/>
                  <a:pt x="480" y="92"/>
                  <a:pt x="481" y="92"/>
                </a:cubicBezTo>
                <a:cubicBezTo>
                  <a:pt x="482" y="91"/>
                  <a:pt x="483" y="91"/>
                  <a:pt x="484" y="91"/>
                </a:cubicBezTo>
                <a:cubicBezTo>
                  <a:pt x="486" y="90"/>
                  <a:pt x="487" y="90"/>
                  <a:pt x="488" y="89"/>
                </a:cubicBezTo>
                <a:cubicBezTo>
                  <a:pt x="489" y="88"/>
                  <a:pt x="487" y="87"/>
                  <a:pt x="488" y="87"/>
                </a:cubicBezTo>
                <a:cubicBezTo>
                  <a:pt x="489" y="86"/>
                  <a:pt x="490" y="87"/>
                  <a:pt x="492" y="87"/>
                </a:cubicBezTo>
                <a:cubicBezTo>
                  <a:pt x="493" y="86"/>
                  <a:pt x="494" y="86"/>
                  <a:pt x="495" y="86"/>
                </a:cubicBezTo>
                <a:cubicBezTo>
                  <a:pt x="496" y="85"/>
                  <a:pt x="495" y="83"/>
                  <a:pt x="496" y="81"/>
                </a:cubicBezTo>
                <a:cubicBezTo>
                  <a:pt x="496" y="80"/>
                  <a:pt x="496" y="80"/>
                  <a:pt x="497" y="79"/>
                </a:cubicBezTo>
                <a:cubicBezTo>
                  <a:pt x="498" y="78"/>
                  <a:pt x="498" y="77"/>
                  <a:pt x="500" y="77"/>
                </a:cubicBezTo>
                <a:cubicBezTo>
                  <a:pt x="501" y="77"/>
                  <a:pt x="503" y="77"/>
                  <a:pt x="504" y="77"/>
                </a:cubicBezTo>
                <a:cubicBezTo>
                  <a:pt x="507" y="77"/>
                  <a:pt x="508" y="77"/>
                  <a:pt x="510" y="78"/>
                </a:cubicBezTo>
                <a:cubicBezTo>
                  <a:pt x="511" y="78"/>
                  <a:pt x="511" y="78"/>
                  <a:pt x="512" y="79"/>
                </a:cubicBezTo>
                <a:cubicBezTo>
                  <a:pt x="513" y="80"/>
                  <a:pt x="513" y="81"/>
                  <a:pt x="514" y="81"/>
                </a:cubicBezTo>
                <a:cubicBezTo>
                  <a:pt x="515" y="82"/>
                  <a:pt x="514" y="81"/>
                  <a:pt x="515" y="81"/>
                </a:cubicBezTo>
                <a:cubicBezTo>
                  <a:pt x="516" y="81"/>
                  <a:pt x="517" y="81"/>
                  <a:pt x="517" y="81"/>
                </a:cubicBezTo>
                <a:cubicBezTo>
                  <a:pt x="518" y="82"/>
                  <a:pt x="516" y="82"/>
                  <a:pt x="516" y="83"/>
                </a:cubicBezTo>
                <a:cubicBezTo>
                  <a:pt x="516" y="84"/>
                  <a:pt x="517" y="86"/>
                  <a:pt x="516" y="87"/>
                </a:cubicBezTo>
                <a:cubicBezTo>
                  <a:pt x="516" y="87"/>
                  <a:pt x="515" y="87"/>
                  <a:pt x="514" y="88"/>
                </a:cubicBezTo>
                <a:cubicBezTo>
                  <a:pt x="513" y="88"/>
                  <a:pt x="512" y="88"/>
                  <a:pt x="512" y="88"/>
                </a:cubicBezTo>
                <a:cubicBezTo>
                  <a:pt x="511" y="87"/>
                  <a:pt x="512" y="87"/>
                  <a:pt x="512" y="87"/>
                </a:cubicBezTo>
                <a:cubicBezTo>
                  <a:pt x="511" y="86"/>
                  <a:pt x="509" y="86"/>
                  <a:pt x="509" y="87"/>
                </a:cubicBezTo>
                <a:cubicBezTo>
                  <a:pt x="508" y="87"/>
                  <a:pt x="508" y="87"/>
                  <a:pt x="508" y="88"/>
                </a:cubicBezTo>
                <a:cubicBezTo>
                  <a:pt x="507" y="88"/>
                  <a:pt x="508" y="89"/>
                  <a:pt x="508" y="90"/>
                </a:cubicBezTo>
                <a:cubicBezTo>
                  <a:pt x="508" y="91"/>
                  <a:pt x="507" y="92"/>
                  <a:pt x="508" y="93"/>
                </a:cubicBezTo>
                <a:cubicBezTo>
                  <a:pt x="508" y="94"/>
                  <a:pt x="509" y="93"/>
                  <a:pt x="510" y="94"/>
                </a:cubicBezTo>
                <a:cubicBezTo>
                  <a:pt x="510" y="95"/>
                  <a:pt x="508" y="95"/>
                  <a:pt x="508" y="96"/>
                </a:cubicBezTo>
                <a:cubicBezTo>
                  <a:pt x="507" y="97"/>
                  <a:pt x="506" y="98"/>
                  <a:pt x="505" y="98"/>
                </a:cubicBezTo>
                <a:cubicBezTo>
                  <a:pt x="504" y="99"/>
                  <a:pt x="504" y="100"/>
                  <a:pt x="503" y="100"/>
                </a:cubicBezTo>
                <a:cubicBezTo>
                  <a:pt x="502" y="101"/>
                  <a:pt x="500" y="101"/>
                  <a:pt x="498" y="102"/>
                </a:cubicBezTo>
                <a:cubicBezTo>
                  <a:pt x="497" y="102"/>
                  <a:pt x="496" y="104"/>
                  <a:pt x="495" y="104"/>
                </a:cubicBezTo>
                <a:cubicBezTo>
                  <a:pt x="494" y="104"/>
                  <a:pt x="493" y="104"/>
                  <a:pt x="493" y="104"/>
                </a:cubicBezTo>
                <a:cubicBezTo>
                  <a:pt x="492" y="103"/>
                  <a:pt x="491" y="102"/>
                  <a:pt x="490" y="102"/>
                </a:cubicBezTo>
                <a:cubicBezTo>
                  <a:pt x="490" y="101"/>
                  <a:pt x="490" y="101"/>
                  <a:pt x="489" y="100"/>
                </a:cubicBezTo>
                <a:cubicBezTo>
                  <a:pt x="488" y="100"/>
                  <a:pt x="488" y="101"/>
                  <a:pt x="487" y="102"/>
                </a:cubicBezTo>
                <a:cubicBezTo>
                  <a:pt x="487" y="102"/>
                  <a:pt x="487" y="103"/>
                  <a:pt x="487" y="104"/>
                </a:cubicBezTo>
                <a:cubicBezTo>
                  <a:pt x="487" y="104"/>
                  <a:pt x="487" y="104"/>
                  <a:pt x="486" y="105"/>
                </a:cubicBezTo>
                <a:cubicBezTo>
                  <a:pt x="486" y="105"/>
                  <a:pt x="485" y="105"/>
                  <a:pt x="484" y="105"/>
                </a:cubicBezTo>
                <a:cubicBezTo>
                  <a:pt x="483" y="105"/>
                  <a:pt x="482" y="106"/>
                  <a:pt x="481" y="105"/>
                </a:cubicBezTo>
                <a:cubicBezTo>
                  <a:pt x="480" y="104"/>
                  <a:pt x="480" y="104"/>
                  <a:pt x="480" y="104"/>
                </a:cubicBezTo>
                <a:cubicBezTo>
                  <a:pt x="479" y="103"/>
                  <a:pt x="479" y="103"/>
                  <a:pt x="479" y="103"/>
                </a:cubicBezTo>
                <a:cubicBezTo>
                  <a:pt x="478" y="102"/>
                  <a:pt x="476" y="103"/>
                  <a:pt x="475" y="103"/>
                </a:cubicBezTo>
                <a:cubicBezTo>
                  <a:pt x="474" y="103"/>
                  <a:pt x="474" y="102"/>
                  <a:pt x="473" y="103"/>
                </a:cubicBezTo>
                <a:cubicBezTo>
                  <a:pt x="473" y="103"/>
                  <a:pt x="471" y="103"/>
                  <a:pt x="471" y="104"/>
                </a:cubicBezTo>
                <a:cubicBezTo>
                  <a:pt x="471" y="104"/>
                  <a:pt x="472" y="104"/>
                  <a:pt x="472" y="105"/>
                </a:cubicBezTo>
                <a:cubicBezTo>
                  <a:pt x="472" y="106"/>
                  <a:pt x="472" y="106"/>
                  <a:pt x="471" y="107"/>
                </a:cubicBezTo>
                <a:cubicBezTo>
                  <a:pt x="470" y="108"/>
                  <a:pt x="471" y="108"/>
                  <a:pt x="470" y="108"/>
                </a:cubicBezTo>
                <a:cubicBezTo>
                  <a:pt x="469" y="108"/>
                  <a:pt x="468" y="108"/>
                  <a:pt x="467" y="108"/>
                </a:cubicBezTo>
                <a:cubicBezTo>
                  <a:pt x="466" y="108"/>
                  <a:pt x="465" y="110"/>
                  <a:pt x="464" y="110"/>
                </a:cubicBezTo>
                <a:cubicBezTo>
                  <a:pt x="463" y="110"/>
                  <a:pt x="463" y="110"/>
                  <a:pt x="463" y="110"/>
                </a:cubicBezTo>
                <a:cubicBezTo>
                  <a:pt x="461" y="111"/>
                  <a:pt x="462" y="112"/>
                  <a:pt x="460" y="113"/>
                </a:cubicBezTo>
                <a:cubicBezTo>
                  <a:pt x="459" y="114"/>
                  <a:pt x="458" y="116"/>
                  <a:pt x="457" y="117"/>
                </a:cubicBezTo>
                <a:cubicBezTo>
                  <a:pt x="456" y="118"/>
                  <a:pt x="455" y="118"/>
                  <a:pt x="453" y="119"/>
                </a:cubicBezTo>
                <a:cubicBezTo>
                  <a:pt x="452" y="120"/>
                  <a:pt x="451" y="120"/>
                  <a:pt x="450" y="121"/>
                </a:cubicBezTo>
                <a:cubicBezTo>
                  <a:pt x="448" y="121"/>
                  <a:pt x="447" y="121"/>
                  <a:pt x="445" y="122"/>
                </a:cubicBezTo>
                <a:cubicBezTo>
                  <a:pt x="444" y="122"/>
                  <a:pt x="445" y="123"/>
                  <a:pt x="443" y="123"/>
                </a:cubicBezTo>
                <a:cubicBezTo>
                  <a:pt x="442" y="123"/>
                  <a:pt x="440" y="123"/>
                  <a:pt x="439" y="123"/>
                </a:cubicBezTo>
                <a:cubicBezTo>
                  <a:pt x="438" y="123"/>
                  <a:pt x="439" y="122"/>
                  <a:pt x="438" y="122"/>
                </a:cubicBezTo>
                <a:cubicBezTo>
                  <a:pt x="437" y="122"/>
                  <a:pt x="437" y="122"/>
                  <a:pt x="436" y="123"/>
                </a:cubicBezTo>
                <a:cubicBezTo>
                  <a:pt x="435" y="124"/>
                  <a:pt x="435" y="125"/>
                  <a:pt x="434" y="125"/>
                </a:cubicBezTo>
                <a:cubicBezTo>
                  <a:pt x="433" y="125"/>
                  <a:pt x="433" y="124"/>
                  <a:pt x="433" y="124"/>
                </a:cubicBezTo>
                <a:cubicBezTo>
                  <a:pt x="432" y="124"/>
                  <a:pt x="431" y="125"/>
                  <a:pt x="431" y="125"/>
                </a:cubicBezTo>
                <a:cubicBezTo>
                  <a:pt x="430" y="125"/>
                  <a:pt x="429" y="126"/>
                  <a:pt x="428" y="126"/>
                </a:cubicBezTo>
                <a:cubicBezTo>
                  <a:pt x="427" y="126"/>
                  <a:pt x="427" y="126"/>
                  <a:pt x="427" y="126"/>
                </a:cubicBezTo>
                <a:cubicBezTo>
                  <a:pt x="426" y="126"/>
                  <a:pt x="426" y="125"/>
                  <a:pt x="425" y="125"/>
                </a:cubicBezTo>
                <a:cubicBezTo>
                  <a:pt x="424" y="125"/>
                  <a:pt x="423" y="125"/>
                  <a:pt x="423" y="126"/>
                </a:cubicBezTo>
                <a:cubicBezTo>
                  <a:pt x="423" y="127"/>
                  <a:pt x="424" y="127"/>
                  <a:pt x="425" y="127"/>
                </a:cubicBezTo>
                <a:cubicBezTo>
                  <a:pt x="426" y="128"/>
                  <a:pt x="426" y="128"/>
                  <a:pt x="426" y="129"/>
                </a:cubicBezTo>
                <a:cubicBezTo>
                  <a:pt x="426" y="130"/>
                  <a:pt x="426" y="130"/>
                  <a:pt x="425" y="130"/>
                </a:cubicBezTo>
                <a:cubicBezTo>
                  <a:pt x="424" y="131"/>
                  <a:pt x="423" y="132"/>
                  <a:pt x="422" y="132"/>
                </a:cubicBezTo>
                <a:cubicBezTo>
                  <a:pt x="421" y="132"/>
                  <a:pt x="421" y="131"/>
                  <a:pt x="420" y="130"/>
                </a:cubicBezTo>
                <a:cubicBezTo>
                  <a:pt x="419" y="130"/>
                  <a:pt x="418" y="129"/>
                  <a:pt x="418" y="129"/>
                </a:cubicBezTo>
                <a:cubicBezTo>
                  <a:pt x="417" y="129"/>
                  <a:pt x="415" y="129"/>
                  <a:pt x="414" y="129"/>
                </a:cubicBezTo>
                <a:cubicBezTo>
                  <a:pt x="414" y="130"/>
                  <a:pt x="415" y="131"/>
                  <a:pt x="414" y="132"/>
                </a:cubicBezTo>
                <a:cubicBezTo>
                  <a:pt x="414" y="133"/>
                  <a:pt x="415" y="134"/>
                  <a:pt x="414" y="135"/>
                </a:cubicBezTo>
                <a:cubicBezTo>
                  <a:pt x="414" y="136"/>
                  <a:pt x="412" y="136"/>
                  <a:pt x="411" y="136"/>
                </a:cubicBezTo>
                <a:cubicBezTo>
                  <a:pt x="410" y="136"/>
                  <a:pt x="410" y="136"/>
                  <a:pt x="408" y="137"/>
                </a:cubicBezTo>
                <a:cubicBezTo>
                  <a:pt x="407" y="137"/>
                  <a:pt x="406" y="139"/>
                  <a:pt x="405" y="139"/>
                </a:cubicBezTo>
                <a:cubicBezTo>
                  <a:pt x="404" y="139"/>
                  <a:pt x="404" y="139"/>
                  <a:pt x="403" y="139"/>
                </a:cubicBezTo>
                <a:cubicBezTo>
                  <a:pt x="403" y="139"/>
                  <a:pt x="403" y="141"/>
                  <a:pt x="402" y="142"/>
                </a:cubicBezTo>
                <a:cubicBezTo>
                  <a:pt x="401" y="143"/>
                  <a:pt x="399" y="142"/>
                  <a:pt x="398" y="142"/>
                </a:cubicBezTo>
                <a:cubicBezTo>
                  <a:pt x="397" y="143"/>
                  <a:pt x="397" y="145"/>
                  <a:pt x="396" y="145"/>
                </a:cubicBezTo>
                <a:cubicBezTo>
                  <a:pt x="395" y="146"/>
                  <a:pt x="395" y="146"/>
                  <a:pt x="394" y="147"/>
                </a:cubicBezTo>
                <a:cubicBezTo>
                  <a:pt x="393" y="147"/>
                  <a:pt x="392" y="147"/>
                  <a:pt x="391" y="148"/>
                </a:cubicBezTo>
                <a:cubicBezTo>
                  <a:pt x="390" y="148"/>
                  <a:pt x="391" y="149"/>
                  <a:pt x="390" y="150"/>
                </a:cubicBezTo>
                <a:cubicBezTo>
                  <a:pt x="389" y="150"/>
                  <a:pt x="389" y="150"/>
                  <a:pt x="388" y="151"/>
                </a:cubicBezTo>
                <a:cubicBezTo>
                  <a:pt x="386" y="152"/>
                  <a:pt x="385" y="152"/>
                  <a:pt x="384" y="153"/>
                </a:cubicBezTo>
                <a:cubicBezTo>
                  <a:pt x="383" y="154"/>
                  <a:pt x="383" y="155"/>
                  <a:pt x="382" y="156"/>
                </a:cubicBezTo>
                <a:cubicBezTo>
                  <a:pt x="382" y="157"/>
                  <a:pt x="383" y="159"/>
                  <a:pt x="382" y="159"/>
                </a:cubicBezTo>
                <a:cubicBezTo>
                  <a:pt x="382" y="161"/>
                  <a:pt x="379" y="159"/>
                  <a:pt x="378" y="160"/>
                </a:cubicBezTo>
                <a:cubicBezTo>
                  <a:pt x="377" y="162"/>
                  <a:pt x="377" y="164"/>
                  <a:pt x="378" y="165"/>
                </a:cubicBezTo>
                <a:cubicBezTo>
                  <a:pt x="379" y="166"/>
                  <a:pt x="380" y="164"/>
                  <a:pt x="381" y="165"/>
                </a:cubicBezTo>
                <a:cubicBezTo>
                  <a:pt x="383" y="165"/>
                  <a:pt x="384" y="165"/>
                  <a:pt x="384" y="166"/>
                </a:cubicBezTo>
                <a:cubicBezTo>
                  <a:pt x="385" y="166"/>
                  <a:pt x="384" y="167"/>
                  <a:pt x="384" y="168"/>
                </a:cubicBezTo>
                <a:cubicBezTo>
                  <a:pt x="385" y="170"/>
                  <a:pt x="384" y="171"/>
                  <a:pt x="383" y="172"/>
                </a:cubicBezTo>
                <a:cubicBezTo>
                  <a:pt x="383" y="174"/>
                  <a:pt x="385" y="175"/>
                  <a:pt x="384" y="176"/>
                </a:cubicBezTo>
                <a:cubicBezTo>
                  <a:pt x="384" y="178"/>
                  <a:pt x="383" y="179"/>
                  <a:pt x="382" y="180"/>
                </a:cubicBezTo>
                <a:cubicBezTo>
                  <a:pt x="382" y="180"/>
                  <a:pt x="381" y="180"/>
                  <a:pt x="381" y="181"/>
                </a:cubicBezTo>
                <a:cubicBezTo>
                  <a:pt x="381" y="182"/>
                  <a:pt x="383" y="182"/>
                  <a:pt x="384" y="182"/>
                </a:cubicBezTo>
                <a:cubicBezTo>
                  <a:pt x="386" y="181"/>
                  <a:pt x="387" y="180"/>
                  <a:pt x="389" y="180"/>
                </a:cubicBezTo>
                <a:cubicBezTo>
                  <a:pt x="391" y="179"/>
                  <a:pt x="391" y="178"/>
                  <a:pt x="393" y="179"/>
                </a:cubicBezTo>
                <a:cubicBezTo>
                  <a:pt x="394" y="179"/>
                  <a:pt x="395" y="179"/>
                  <a:pt x="396" y="180"/>
                </a:cubicBezTo>
                <a:cubicBezTo>
                  <a:pt x="397" y="180"/>
                  <a:pt x="397" y="181"/>
                  <a:pt x="397" y="182"/>
                </a:cubicBezTo>
                <a:cubicBezTo>
                  <a:pt x="399" y="183"/>
                  <a:pt x="401" y="182"/>
                  <a:pt x="403" y="183"/>
                </a:cubicBezTo>
                <a:cubicBezTo>
                  <a:pt x="404" y="183"/>
                  <a:pt x="406" y="183"/>
                  <a:pt x="407" y="184"/>
                </a:cubicBezTo>
                <a:cubicBezTo>
                  <a:pt x="408" y="185"/>
                  <a:pt x="409" y="186"/>
                  <a:pt x="409" y="187"/>
                </a:cubicBezTo>
                <a:cubicBezTo>
                  <a:pt x="410" y="188"/>
                  <a:pt x="408" y="189"/>
                  <a:pt x="409" y="190"/>
                </a:cubicBezTo>
                <a:cubicBezTo>
                  <a:pt x="410" y="192"/>
                  <a:pt x="412" y="191"/>
                  <a:pt x="414" y="191"/>
                </a:cubicBezTo>
                <a:cubicBezTo>
                  <a:pt x="417" y="192"/>
                  <a:pt x="420" y="189"/>
                  <a:pt x="421" y="191"/>
                </a:cubicBezTo>
                <a:cubicBezTo>
                  <a:pt x="421" y="192"/>
                  <a:pt x="421" y="193"/>
                  <a:pt x="421" y="194"/>
                </a:cubicBezTo>
                <a:cubicBezTo>
                  <a:pt x="421" y="194"/>
                  <a:pt x="420" y="195"/>
                  <a:pt x="421" y="196"/>
                </a:cubicBezTo>
                <a:cubicBezTo>
                  <a:pt x="422" y="197"/>
                  <a:pt x="424" y="196"/>
                  <a:pt x="425" y="196"/>
                </a:cubicBezTo>
                <a:cubicBezTo>
                  <a:pt x="427" y="196"/>
                  <a:pt x="427" y="197"/>
                  <a:pt x="428" y="197"/>
                </a:cubicBezTo>
                <a:cubicBezTo>
                  <a:pt x="430" y="197"/>
                  <a:pt x="432" y="197"/>
                  <a:pt x="434" y="197"/>
                </a:cubicBezTo>
                <a:cubicBezTo>
                  <a:pt x="435" y="197"/>
                  <a:pt x="437" y="196"/>
                  <a:pt x="438" y="197"/>
                </a:cubicBezTo>
                <a:cubicBezTo>
                  <a:pt x="439" y="197"/>
                  <a:pt x="439" y="197"/>
                  <a:pt x="439" y="198"/>
                </a:cubicBezTo>
                <a:cubicBezTo>
                  <a:pt x="440" y="199"/>
                  <a:pt x="439" y="201"/>
                  <a:pt x="438" y="202"/>
                </a:cubicBezTo>
                <a:cubicBezTo>
                  <a:pt x="437" y="204"/>
                  <a:pt x="436" y="204"/>
                  <a:pt x="436" y="205"/>
                </a:cubicBezTo>
                <a:cubicBezTo>
                  <a:pt x="435" y="206"/>
                  <a:pt x="435" y="208"/>
                  <a:pt x="435" y="209"/>
                </a:cubicBezTo>
                <a:cubicBezTo>
                  <a:pt x="434" y="210"/>
                  <a:pt x="434" y="210"/>
                  <a:pt x="434" y="212"/>
                </a:cubicBezTo>
                <a:cubicBezTo>
                  <a:pt x="433" y="213"/>
                  <a:pt x="433" y="213"/>
                  <a:pt x="433" y="214"/>
                </a:cubicBezTo>
                <a:cubicBezTo>
                  <a:pt x="432" y="215"/>
                  <a:pt x="431" y="217"/>
                  <a:pt x="432" y="218"/>
                </a:cubicBezTo>
                <a:cubicBezTo>
                  <a:pt x="432" y="220"/>
                  <a:pt x="432" y="220"/>
                  <a:pt x="433" y="221"/>
                </a:cubicBezTo>
                <a:cubicBezTo>
                  <a:pt x="433" y="222"/>
                  <a:pt x="433" y="224"/>
                  <a:pt x="434" y="225"/>
                </a:cubicBezTo>
                <a:cubicBezTo>
                  <a:pt x="434" y="226"/>
                  <a:pt x="434" y="226"/>
                  <a:pt x="435" y="227"/>
                </a:cubicBezTo>
                <a:cubicBezTo>
                  <a:pt x="436" y="228"/>
                  <a:pt x="435" y="230"/>
                  <a:pt x="437" y="231"/>
                </a:cubicBezTo>
                <a:cubicBezTo>
                  <a:pt x="438" y="232"/>
                  <a:pt x="439" y="233"/>
                  <a:pt x="440" y="232"/>
                </a:cubicBezTo>
                <a:cubicBezTo>
                  <a:pt x="442" y="232"/>
                  <a:pt x="442" y="229"/>
                  <a:pt x="443" y="229"/>
                </a:cubicBezTo>
                <a:cubicBezTo>
                  <a:pt x="444" y="229"/>
                  <a:pt x="445" y="230"/>
                  <a:pt x="445" y="230"/>
                </a:cubicBezTo>
                <a:cubicBezTo>
                  <a:pt x="446" y="230"/>
                  <a:pt x="447" y="228"/>
                  <a:pt x="448" y="228"/>
                </a:cubicBezTo>
                <a:cubicBezTo>
                  <a:pt x="449" y="227"/>
                  <a:pt x="449" y="226"/>
                  <a:pt x="450" y="225"/>
                </a:cubicBezTo>
                <a:cubicBezTo>
                  <a:pt x="450" y="224"/>
                  <a:pt x="451" y="224"/>
                  <a:pt x="452" y="224"/>
                </a:cubicBezTo>
                <a:cubicBezTo>
                  <a:pt x="452" y="223"/>
                  <a:pt x="452" y="222"/>
                  <a:pt x="452" y="221"/>
                </a:cubicBezTo>
                <a:cubicBezTo>
                  <a:pt x="452" y="220"/>
                  <a:pt x="452" y="220"/>
                  <a:pt x="452" y="219"/>
                </a:cubicBezTo>
                <a:cubicBezTo>
                  <a:pt x="452" y="216"/>
                  <a:pt x="454" y="215"/>
                  <a:pt x="455" y="212"/>
                </a:cubicBezTo>
                <a:cubicBezTo>
                  <a:pt x="456" y="210"/>
                  <a:pt x="455" y="210"/>
                  <a:pt x="455" y="209"/>
                </a:cubicBezTo>
                <a:cubicBezTo>
                  <a:pt x="455" y="207"/>
                  <a:pt x="455" y="205"/>
                  <a:pt x="455" y="204"/>
                </a:cubicBezTo>
                <a:cubicBezTo>
                  <a:pt x="455" y="203"/>
                  <a:pt x="455" y="203"/>
                  <a:pt x="455" y="202"/>
                </a:cubicBezTo>
                <a:cubicBezTo>
                  <a:pt x="455" y="201"/>
                  <a:pt x="457" y="202"/>
                  <a:pt x="457" y="201"/>
                </a:cubicBezTo>
                <a:cubicBezTo>
                  <a:pt x="459" y="200"/>
                  <a:pt x="460" y="200"/>
                  <a:pt x="462" y="200"/>
                </a:cubicBezTo>
                <a:cubicBezTo>
                  <a:pt x="463" y="200"/>
                  <a:pt x="463" y="199"/>
                  <a:pt x="465" y="199"/>
                </a:cubicBezTo>
                <a:cubicBezTo>
                  <a:pt x="466" y="198"/>
                  <a:pt x="468" y="197"/>
                  <a:pt x="470" y="197"/>
                </a:cubicBezTo>
                <a:cubicBezTo>
                  <a:pt x="472" y="196"/>
                  <a:pt x="473" y="197"/>
                  <a:pt x="474" y="196"/>
                </a:cubicBezTo>
                <a:cubicBezTo>
                  <a:pt x="475" y="195"/>
                  <a:pt x="476" y="193"/>
                  <a:pt x="477" y="193"/>
                </a:cubicBezTo>
                <a:cubicBezTo>
                  <a:pt x="478" y="191"/>
                  <a:pt x="479" y="191"/>
                  <a:pt x="481" y="190"/>
                </a:cubicBezTo>
                <a:cubicBezTo>
                  <a:pt x="481" y="190"/>
                  <a:pt x="481" y="189"/>
                  <a:pt x="482" y="189"/>
                </a:cubicBezTo>
                <a:cubicBezTo>
                  <a:pt x="483" y="189"/>
                  <a:pt x="483" y="188"/>
                  <a:pt x="484" y="188"/>
                </a:cubicBezTo>
                <a:cubicBezTo>
                  <a:pt x="485" y="188"/>
                  <a:pt x="486" y="189"/>
                  <a:pt x="486" y="189"/>
                </a:cubicBezTo>
                <a:cubicBezTo>
                  <a:pt x="488" y="189"/>
                  <a:pt x="486" y="187"/>
                  <a:pt x="486" y="185"/>
                </a:cubicBezTo>
                <a:cubicBezTo>
                  <a:pt x="487" y="184"/>
                  <a:pt x="488" y="183"/>
                  <a:pt x="488" y="182"/>
                </a:cubicBezTo>
                <a:cubicBezTo>
                  <a:pt x="489" y="180"/>
                  <a:pt x="489" y="179"/>
                  <a:pt x="489" y="177"/>
                </a:cubicBezTo>
                <a:cubicBezTo>
                  <a:pt x="490" y="176"/>
                  <a:pt x="489" y="175"/>
                  <a:pt x="488" y="173"/>
                </a:cubicBezTo>
                <a:cubicBezTo>
                  <a:pt x="488" y="171"/>
                  <a:pt x="488" y="170"/>
                  <a:pt x="486" y="169"/>
                </a:cubicBezTo>
                <a:cubicBezTo>
                  <a:pt x="485" y="168"/>
                  <a:pt x="484" y="170"/>
                  <a:pt x="483" y="169"/>
                </a:cubicBezTo>
                <a:cubicBezTo>
                  <a:pt x="482" y="168"/>
                  <a:pt x="481" y="167"/>
                  <a:pt x="482" y="166"/>
                </a:cubicBezTo>
                <a:cubicBezTo>
                  <a:pt x="482" y="164"/>
                  <a:pt x="485" y="165"/>
                  <a:pt x="486" y="165"/>
                </a:cubicBezTo>
                <a:cubicBezTo>
                  <a:pt x="487" y="164"/>
                  <a:pt x="487" y="163"/>
                  <a:pt x="488" y="163"/>
                </a:cubicBezTo>
                <a:cubicBezTo>
                  <a:pt x="490" y="162"/>
                  <a:pt x="491" y="160"/>
                  <a:pt x="493" y="159"/>
                </a:cubicBezTo>
                <a:cubicBezTo>
                  <a:pt x="493" y="159"/>
                  <a:pt x="493" y="159"/>
                  <a:pt x="494" y="158"/>
                </a:cubicBezTo>
                <a:cubicBezTo>
                  <a:pt x="494" y="158"/>
                  <a:pt x="495" y="158"/>
                  <a:pt x="496" y="157"/>
                </a:cubicBezTo>
                <a:cubicBezTo>
                  <a:pt x="497" y="156"/>
                  <a:pt x="495" y="154"/>
                  <a:pt x="496" y="152"/>
                </a:cubicBezTo>
                <a:cubicBezTo>
                  <a:pt x="496" y="151"/>
                  <a:pt x="497" y="150"/>
                  <a:pt x="498" y="149"/>
                </a:cubicBezTo>
                <a:cubicBezTo>
                  <a:pt x="499" y="147"/>
                  <a:pt x="500" y="147"/>
                  <a:pt x="500" y="145"/>
                </a:cubicBezTo>
                <a:cubicBezTo>
                  <a:pt x="500" y="144"/>
                  <a:pt x="500" y="143"/>
                  <a:pt x="500" y="142"/>
                </a:cubicBezTo>
                <a:cubicBezTo>
                  <a:pt x="500" y="141"/>
                  <a:pt x="500" y="141"/>
                  <a:pt x="500" y="140"/>
                </a:cubicBezTo>
                <a:cubicBezTo>
                  <a:pt x="501" y="139"/>
                  <a:pt x="501" y="138"/>
                  <a:pt x="502" y="137"/>
                </a:cubicBezTo>
                <a:cubicBezTo>
                  <a:pt x="504" y="136"/>
                  <a:pt x="505" y="136"/>
                  <a:pt x="506" y="136"/>
                </a:cubicBezTo>
                <a:cubicBezTo>
                  <a:pt x="509" y="136"/>
                  <a:pt x="510" y="137"/>
                  <a:pt x="513" y="137"/>
                </a:cubicBezTo>
                <a:cubicBezTo>
                  <a:pt x="515" y="137"/>
                  <a:pt x="516" y="137"/>
                  <a:pt x="518" y="137"/>
                </a:cubicBezTo>
                <a:cubicBezTo>
                  <a:pt x="521" y="137"/>
                  <a:pt x="522" y="137"/>
                  <a:pt x="525" y="137"/>
                </a:cubicBezTo>
                <a:cubicBezTo>
                  <a:pt x="527" y="137"/>
                  <a:pt x="528" y="135"/>
                  <a:pt x="530" y="136"/>
                </a:cubicBezTo>
                <a:cubicBezTo>
                  <a:pt x="531" y="136"/>
                  <a:pt x="532" y="137"/>
                  <a:pt x="533" y="138"/>
                </a:cubicBezTo>
                <a:cubicBezTo>
                  <a:pt x="534" y="139"/>
                  <a:pt x="535" y="139"/>
                  <a:pt x="536" y="140"/>
                </a:cubicBezTo>
                <a:cubicBezTo>
                  <a:pt x="537" y="141"/>
                  <a:pt x="537" y="141"/>
                  <a:pt x="538" y="141"/>
                </a:cubicBezTo>
                <a:cubicBezTo>
                  <a:pt x="538" y="142"/>
                  <a:pt x="539" y="141"/>
                  <a:pt x="540" y="142"/>
                </a:cubicBezTo>
                <a:cubicBezTo>
                  <a:pt x="540" y="143"/>
                  <a:pt x="539" y="144"/>
                  <a:pt x="540" y="144"/>
                </a:cubicBezTo>
                <a:cubicBezTo>
                  <a:pt x="540" y="145"/>
                  <a:pt x="541" y="145"/>
                  <a:pt x="542" y="145"/>
                </a:cubicBezTo>
                <a:cubicBezTo>
                  <a:pt x="544" y="146"/>
                  <a:pt x="544" y="145"/>
                  <a:pt x="546" y="145"/>
                </a:cubicBezTo>
                <a:cubicBezTo>
                  <a:pt x="547" y="146"/>
                  <a:pt x="548" y="144"/>
                  <a:pt x="549" y="145"/>
                </a:cubicBezTo>
                <a:cubicBezTo>
                  <a:pt x="550" y="146"/>
                  <a:pt x="551" y="147"/>
                  <a:pt x="550" y="149"/>
                </a:cubicBezTo>
                <a:cubicBezTo>
                  <a:pt x="550" y="150"/>
                  <a:pt x="549" y="150"/>
                  <a:pt x="548" y="151"/>
                </a:cubicBezTo>
                <a:cubicBezTo>
                  <a:pt x="547" y="152"/>
                  <a:pt x="547" y="152"/>
                  <a:pt x="546" y="153"/>
                </a:cubicBezTo>
                <a:cubicBezTo>
                  <a:pt x="545" y="154"/>
                  <a:pt x="544" y="155"/>
                  <a:pt x="544" y="156"/>
                </a:cubicBezTo>
                <a:cubicBezTo>
                  <a:pt x="543" y="158"/>
                  <a:pt x="544" y="160"/>
                  <a:pt x="544" y="161"/>
                </a:cubicBezTo>
                <a:cubicBezTo>
                  <a:pt x="544" y="163"/>
                  <a:pt x="543" y="164"/>
                  <a:pt x="544" y="165"/>
                </a:cubicBezTo>
                <a:cubicBezTo>
                  <a:pt x="545" y="166"/>
                  <a:pt x="546" y="164"/>
                  <a:pt x="547" y="165"/>
                </a:cubicBezTo>
                <a:cubicBezTo>
                  <a:pt x="548" y="165"/>
                  <a:pt x="549" y="165"/>
                  <a:pt x="549" y="166"/>
                </a:cubicBezTo>
                <a:cubicBezTo>
                  <a:pt x="550" y="167"/>
                  <a:pt x="550" y="167"/>
                  <a:pt x="551" y="168"/>
                </a:cubicBezTo>
                <a:cubicBezTo>
                  <a:pt x="553" y="168"/>
                  <a:pt x="553" y="168"/>
                  <a:pt x="555" y="168"/>
                </a:cubicBezTo>
                <a:cubicBezTo>
                  <a:pt x="557" y="167"/>
                  <a:pt x="557" y="166"/>
                  <a:pt x="559" y="166"/>
                </a:cubicBezTo>
                <a:cubicBezTo>
                  <a:pt x="560" y="165"/>
                  <a:pt x="561" y="166"/>
                  <a:pt x="562" y="166"/>
                </a:cubicBezTo>
                <a:cubicBezTo>
                  <a:pt x="563" y="165"/>
                  <a:pt x="565" y="165"/>
                  <a:pt x="565" y="165"/>
                </a:cubicBezTo>
                <a:cubicBezTo>
                  <a:pt x="566" y="164"/>
                  <a:pt x="566" y="163"/>
                  <a:pt x="566" y="163"/>
                </a:cubicBezTo>
                <a:cubicBezTo>
                  <a:pt x="567" y="162"/>
                  <a:pt x="568" y="162"/>
                  <a:pt x="569" y="161"/>
                </a:cubicBezTo>
                <a:cubicBezTo>
                  <a:pt x="570" y="160"/>
                  <a:pt x="570" y="159"/>
                  <a:pt x="571" y="157"/>
                </a:cubicBezTo>
                <a:cubicBezTo>
                  <a:pt x="571" y="156"/>
                  <a:pt x="572" y="156"/>
                  <a:pt x="573" y="155"/>
                </a:cubicBezTo>
                <a:cubicBezTo>
                  <a:pt x="574" y="154"/>
                  <a:pt x="574" y="154"/>
                  <a:pt x="575" y="153"/>
                </a:cubicBezTo>
                <a:cubicBezTo>
                  <a:pt x="576" y="152"/>
                  <a:pt x="578" y="150"/>
                  <a:pt x="579" y="151"/>
                </a:cubicBezTo>
                <a:cubicBezTo>
                  <a:pt x="581" y="151"/>
                  <a:pt x="580" y="153"/>
                  <a:pt x="580" y="155"/>
                </a:cubicBezTo>
                <a:cubicBezTo>
                  <a:pt x="581" y="157"/>
                  <a:pt x="580" y="158"/>
                  <a:pt x="580" y="159"/>
                </a:cubicBezTo>
                <a:cubicBezTo>
                  <a:pt x="581" y="161"/>
                  <a:pt x="582" y="161"/>
                  <a:pt x="583" y="163"/>
                </a:cubicBezTo>
                <a:cubicBezTo>
                  <a:pt x="583" y="164"/>
                  <a:pt x="584" y="166"/>
                  <a:pt x="585" y="168"/>
                </a:cubicBezTo>
                <a:cubicBezTo>
                  <a:pt x="585" y="169"/>
                  <a:pt x="584" y="170"/>
                  <a:pt x="585" y="171"/>
                </a:cubicBezTo>
                <a:cubicBezTo>
                  <a:pt x="585" y="172"/>
                  <a:pt x="586" y="171"/>
                  <a:pt x="587" y="172"/>
                </a:cubicBezTo>
                <a:cubicBezTo>
                  <a:pt x="587" y="174"/>
                  <a:pt x="585" y="175"/>
                  <a:pt x="586" y="176"/>
                </a:cubicBezTo>
                <a:cubicBezTo>
                  <a:pt x="586" y="178"/>
                  <a:pt x="588" y="178"/>
                  <a:pt x="588" y="180"/>
                </a:cubicBezTo>
                <a:cubicBezTo>
                  <a:pt x="588" y="181"/>
                  <a:pt x="586" y="181"/>
                  <a:pt x="586" y="182"/>
                </a:cubicBezTo>
                <a:cubicBezTo>
                  <a:pt x="585" y="183"/>
                  <a:pt x="583" y="180"/>
                  <a:pt x="583" y="182"/>
                </a:cubicBezTo>
                <a:cubicBezTo>
                  <a:pt x="582" y="182"/>
                  <a:pt x="583" y="183"/>
                  <a:pt x="583" y="184"/>
                </a:cubicBezTo>
                <a:cubicBezTo>
                  <a:pt x="582" y="185"/>
                  <a:pt x="582" y="185"/>
                  <a:pt x="583" y="186"/>
                </a:cubicBezTo>
                <a:cubicBezTo>
                  <a:pt x="583" y="187"/>
                  <a:pt x="585" y="188"/>
                  <a:pt x="586" y="188"/>
                </a:cubicBezTo>
                <a:cubicBezTo>
                  <a:pt x="587" y="189"/>
                  <a:pt x="588" y="189"/>
                  <a:pt x="589" y="189"/>
                </a:cubicBezTo>
                <a:cubicBezTo>
                  <a:pt x="590" y="190"/>
                  <a:pt x="591" y="190"/>
                  <a:pt x="591" y="190"/>
                </a:cubicBezTo>
                <a:cubicBezTo>
                  <a:pt x="592" y="192"/>
                  <a:pt x="590" y="194"/>
                  <a:pt x="591" y="195"/>
                </a:cubicBezTo>
                <a:cubicBezTo>
                  <a:pt x="592" y="195"/>
                  <a:pt x="593" y="195"/>
                  <a:pt x="594" y="195"/>
                </a:cubicBezTo>
                <a:cubicBezTo>
                  <a:pt x="595" y="195"/>
                  <a:pt x="596" y="194"/>
                  <a:pt x="597" y="195"/>
                </a:cubicBezTo>
                <a:cubicBezTo>
                  <a:pt x="599" y="195"/>
                  <a:pt x="597" y="197"/>
                  <a:pt x="599" y="198"/>
                </a:cubicBezTo>
                <a:cubicBezTo>
                  <a:pt x="600" y="198"/>
                  <a:pt x="601" y="198"/>
                  <a:pt x="602" y="198"/>
                </a:cubicBezTo>
                <a:cubicBezTo>
                  <a:pt x="603" y="198"/>
                  <a:pt x="603" y="198"/>
                  <a:pt x="604" y="199"/>
                </a:cubicBezTo>
                <a:cubicBezTo>
                  <a:pt x="605" y="200"/>
                  <a:pt x="606" y="200"/>
                  <a:pt x="606" y="201"/>
                </a:cubicBezTo>
                <a:cubicBezTo>
                  <a:pt x="606" y="202"/>
                  <a:pt x="604" y="202"/>
                  <a:pt x="604" y="203"/>
                </a:cubicBezTo>
                <a:cubicBezTo>
                  <a:pt x="604" y="204"/>
                  <a:pt x="605" y="205"/>
                  <a:pt x="605" y="206"/>
                </a:cubicBezTo>
                <a:cubicBezTo>
                  <a:pt x="605" y="207"/>
                  <a:pt x="604" y="208"/>
                  <a:pt x="605" y="209"/>
                </a:cubicBezTo>
                <a:cubicBezTo>
                  <a:pt x="606" y="209"/>
                  <a:pt x="607" y="208"/>
                  <a:pt x="608" y="208"/>
                </a:cubicBezTo>
                <a:cubicBezTo>
                  <a:pt x="610" y="208"/>
                  <a:pt x="610" y="208"/>
                  <a:pt x="611" y="209"/>
                </a:cubicBezTo>
                <a:cubicBezTo>
                  <a:pt x="612" y="209"/>
                  <a:pt x="612" y="211"/>
                  <a:pt x="612" y="212"/>
                </a:cubicBezTo>
                <a:cubicBezTo>
                  <a:pt x="613" y="213"/>
                  <a:pt x="615" y="213"/>
                  <a:pt x="615" y="214"/>
                </a:cubicBezTo>
                <a:cubicBezTo>
                  <a:pt x="615" y="215"/>
                  <a:pt x="614" y="215"/>
                  <a:pt x="614" y="216"/>
                </a:cubicBezTo>
                <a:cubicBezTo>
                  <a:pt x="613" y="218"/>
                  <a:pt x="613" y="220"/>
                  <a:pt x="612" y="221"/>
                </a:cubicBezTo>
                <a:cubicBezTo>
                  <a:pt x="612" y="222"/>
                  <a:pt x="612" y="221"/>
                  <a:pt x="611" y="221"/>
                </a:cubicBezTo>
                <a:cubicBezTo>
                  <a:pt x="611" y="222"/>
                  <a:pt x="610" y="223"/>
                  <a:pt x="609" y="224"/>
                </a:cubicBezTo>
                <a:cubicBezTo>
                  <a:pt x="608" y="225"/>
                  <a:pt x="607" y="226"/>
                  <a:pt x="605" y="227"/>
                </a:cubicBezTo>
                <a:cubicBezTo>
                  <a:pt x="604" y="228"/>
                  <a:pt x="603" y="227"/>
                  <a:pt x="602" y="228"/>
                </a:cubicBezTo>
                <a:cubicBezTo>
                  <a:pt x="600" y="229"/>
                  <a:pt x="598" y="229"/>
                  <a:pt x="595" y="230"/>
                </a:cubicBezTo>
                <a:cubicBezTo>
                  <a:pt x="594" y="230"/>
                  <a:pt x="592" y="229"/>
                  <a:pt x="591" y="230"/>
                </a:cubicBezTo>
                <a:cubicBezTo>
                  <a:pt x="589" y="231"/>
                  <a:pt x="588" y="233"/>
                  <a:pt x="586" y="234"/>
                </a:cubicBezTo>
                <a:cubicBezTo>
                  <a:pt x="583" y="236"/>
                  <a:pt x="581" y="237"/>
                  <a:pt x="579" y="238"/>
                </a:cubicBezTo>
                <a:cubicBezTo>
                  <a:pt x="578" y="239"/>
                  <a:pt x="578" y="240"/>
                  <a:pt x="577" y="241"/>
                </a:cubicBezTo>
                <a:cubicBezTo>
                  <a:pt x="575" y="242"/>
                  <a:pt x="574" y="242"/>
                  <a:pt x="572" y="242"/>
                </a:cubicBezTo>
                <a:cubicBezTo>
                  <a:pt x="570" y="241"/>
                  <a:pt x="569" y="241"/>
                  <a:pt x="568" y="241"/>
                </a:cubicBezTo>
                <a:cubicBezTo>
                  <a:pt x="566" y="241"/>
                  <a:pt x="566" y="242"/>
                  <a:pt x="564" y="242"/>
                </a:cubicBezTo>
                <a:cubicBezTo>
                  <a:pt x="563" y="242"/>
                  <a:pt x="562" y="241"/>
                  <a:pt x="560" y="241"/>
                </a:cubicBezTo>
                <a:cubicBezTo>
                  <a:pt x="558" y="240"/>
                  <a:pt x="555" y="239"/>
                  <a:pt x="555" y="241"/>
                </a:cubicBezTo>
                <a:cubicBezTo>
                  <a:pt x="548" y="241"/>
                  <a:pt x="548" y="241"/>
                  <a:pt x="548" y="241"/>
                </a:cubicBezTo>
                <a:cubicBezTo>
                  <a:pt x="543" y="241"/>
                  <a:pt x="543" y="241"/>
                  <a:pt x="543" y="241"/>
                </a:cubicBezTo>
                <a:cubicBezTo>
                  <a:pt x="541" y="240"/>
                  <a:pt x="539" y="241"/>
                  <a:pt x="536" y="241"/>
                </a:cubicBezTo>
                <a:cubicBezTo>
                  <a:pt x="534" y="241"/>
                  <a:pt x="533" y="240"/>
                  <a:pt x="530" y="241"/>
                </a:cubicBezTo>
                <a:cubicBezTo>
                  <a:pt x="529" y="241"/>
                  <a:pt x="529" y="240"/>
                  <a:pt x="528" y="241"/>
                </a:cubicBezTo>
                <a:cubicBezTo>
                  <a:pt x="526" y="241"/>
                  <a:pt x="526" y="243"/>
                  <a:pt x="525" y="245"/>
                </a:cubicBezTo>
                <a:cubicBezTo>
                  <a:pt x="523" y="246"/>
                  <a:pt x="523" y="247"/>
                  <a:pt x="522" y="248"/>
                </a:cubicBezTo>
                <a:cubicBezTo>
                  <a:pt x="521" y="249"/>
                  <a:pt x="520" y="249"/>
                  <a:pt x="519" y="249"/>
                </a:cubicBezTo>
                <a:cubicBezTo>
                  <a:pt x="518" y="250"/>
                  <a:pt x="518" y="250"/>
                  <a:pt x="517" y="250"/>
                </a:cubicBezTo>
                <a:cubicBezTo>
                  <a:pt x="516" y="251"/>
                  <a:pt x="514" y="250"/>
                  <a:pt x="513" y="250"/>
                </a:cubicBezTo>
                <a:cubicBezTo>
                  <a:pt x="512" y="251"/>
                  <a:pt x="511" y="252"/>
                  <a:pt x="510" y="252"/>
                </a:cubicBezTo>
                <a:cubicBezTo>
                  <a:pt x="509" y="253"/>
                  <a:pt x="508" y="253"/>
                  <a:pt x="508" y="254"/>
                </a:cubicBezTo>
                <a:cubicBezTo>
                  <a:pt x="507" y="254"/>
                  <a:pt x="507" y="254"/>
                  <a:pt x="507" y="255"/>
                </a:cubicBezTo>
                <a:cubicBezTo>
                  <a:pt x="505" y="256"/>
                  <a:pt x="504" y="256"/>
                  <a:pt x="502" y="257"/>
                </a:cubicBezTo>
                <a:cubicBezTo>
                  <a:pt x="501" y="258"/>
                  <a:pt x="497" y="257"/>
                  <a:pt x="498" y="259"/>
                </a:cubicBezTo>
                <a:cubicBezTo>
                  <a:pt x="499" y="260"/>
                  <a:pt x="500" y="260"/>
                  <a:pt x="501" y="260"/>
                </a:cubicBezTo>
                <a:cubicBezTo>
                  <a:pt x="503" y="260"/>
                  <a:pt x="504" y="259"/>
                  <a:pt x="505" y="259"/>
                </a:cubicBezTo>
                <a:cubicBezTo>
                  <a:pt x="507" y="258"/>
                  <a:pt x="507" y="257"/>
                  <a:pt x="509" y="257"/>
                </a:cubicBezTo>
                <a:cubicBezTo>
                  <a:pt x="510" y="256"/>
                  <a:pt x="511" y="256"/>
                  <a:pt x="513" y="255"/>
                </a:cubicBezTo>
                <a:cubicBezTo>
                  <a:pt x="513" y="255"/>
                  <a:pt x="513" y="254"/>
                  <a:pt x="513" y="254"/>
                </a:cubicBezTo>
                <a:cubicBezTo>
                  <a:pt x="514" y="253"/>
                  <a:pt x="514" y="253"/>
                  <a:pt x="515" y="252"/>
                </a:cubicBezTo>
                <a:cubicBezTo>
                  <a:pt x="516" y="252"/>
                  <a:pt x="517" y="252"/>
                  <a:pt x="518" y="251"/>
                </a:cubicBezTo>
                <a:cubicBezTo>
                  <a:pt x="519" y="251"/>
                  <a:pt x="520" y="252"/>
                  <a:pt x="520" y="251"/>
                </a:cubicBezTo>
                <a:cubicBezTo>
                  <a:pt x="521" y="251"/>
                  <a:pt x="522" y="251"/>
                  <a:pt x="523" y="250"/>
                </a:cubicBezTo>
                <a:cubicBezTo>
                  <a:pt x="524" y="250"/>
                  <a:pt x="524" y="251"/>
                  <a:pt x="525" y="250"/>
                </a:cubicBezTo>
                <a:cubicBezTo>
                  <a:pt x="527" y="250"/>
                  <a:pt x="529" y="249"/>
                  <a:pt x="531" y="248"/>
                </a:cubicBezTo>
                <a:cubicBezTo>
                  <a:pt x="533" y="248"/>
                  <a:pt x="535" y="248"/>
                  <a:pt x="536" y="248"/>
                </a:cubicBezTo>
                <a:cubicBezTo>
                  <a:pt x="538" y="249"/>
                  <a:pt x="539" y="250"/>
                  <a:pt x="540" y="251"/>
                </a:cubicBezTo>
                <a:cubicBezTo>
                  <a:pt x="540" y="253"/>
                  <a:pt x="541" y="252"/>
                  <a:pt x="541" y="254"/>
                </a:cubicBezTo>
                <a:cubicBezTo>
                  <a:pt x="541" y="254"/>
                  <a:pt x="541" y="254"/>
                  <a:pt x="541" y="255"/>
                </a:cubicBezTo>
                <a:cubicBezTo>
                  <a:pt x="540" y="256"/>
                  <a:pt x="540" y="256"/>
                  <a:pt x="539" y="257"/>
                </a:cubicBezTo>
                <a:cubicBezTo>
                  <a:pt x="537" y="258"/>
                  <a:pt x="536" y="258"/>
                  <a:pt x="534" y="259"/>
                </a:cubicBezTo>
                <a:cubicBezTo>
                  <a:pt x="533" y="259"/>
                  <a:pt x="532" y="260"/>
                  <a:pt x="530" y="260"/>
                </a:cubicBezTo>
                <a:cubicBezTo>
                  <a:pt x="528" y="260"/>
                  <a:pt x="527" y="258"/>
                  <a:pt x="526" y="259"/>
                </a:cubicBezTo>
                <a:cubicBezTo>
                  <a:pt x="525" y="259"/>
                  <a:pt x="525" y="260"/>
                  <a:pt x="525" y="261"/>
                </a:cubicBezTo>
                <a:cubicBezTo>
                  <a:pt x="525" y="262"/>
                  <a:pt x="525" y="263"/>
                  <a:pt x="526" y="263"/>
                </a:cubicBezTo>
                <a:cubicBezTo>
                  <a:pt x="527" y="264"/>
                  <a:pt x="528" y="263"/>
                  <a:pt x="529" y="263"/>
                </a:cubicBezTo>
                <a:cubicBezTo>
                  <a:pt x="530" y="263"/>
                  <a:pt x="530" y="261"/>
                  <a:pt x="531" y="261"/>
                </a:cubicBezTo>
                <a:cubicBezTo>
                  <a:pt x="532" y="261"/>
                  <a:pt x="533" y="261"/>
                  <a:pt x="533" y="262"/>
                </a:cubicBezTo>
                <a:cubicBezTo>
                  <a:pt x="534" y="263"/>
                  <a:pt x="534" y="264"/>
                  <a:pt x="533" y="265"/>
                </a:cubicBezTo>
                <a:cubicBezTo>
                  <a:pt x="533" y="266"/>
                  <a:pt x="530" y="265"/>
                  <a:pt x="530" y="266"/>
                </a:cubicBezTo>
                <a:cubicBezTo>
                  <a:pt x="530" y="267"/>
                  <a:pt x="531" y="269"/>
                  <a:pt x="531" y="270"/>
                </a:cubicBezTo>
                <a:cubicBezTo>
                  <a:pt x="531" y="271"/>
                  <a:pt x="531" y="271"/>
                  <a:pt x="531" y="273"/>
                </a:cubicBezTo>
                <a:cubicBezTo>
                  <a:pt x="531" y="274"/>
                  <a:pt x="531" y="275"/>
                  <a:pt x="532" y="276"/>
                </a:cubicBezTo>
                <a:cubicBezTo>
                  <a:pt x="533" y="277"/>
                  <a:pt x="534" y="276"/>
                  <a:pt x="535" y="277"/>
                </a:cubicBezTo>
                <a:cubicBezTo>
                  <a:pt x="536" y="278"/>
                  <a:pt x="536" y="279"/>
                  <a:pt x="536" y="279"/>
                </a:cubicBezTo>
                <a:cubicBezTo>
                  <a:pt x="537" y="280"/>
                  <a:pt x="538" y="280"/>
                  <a:pt x="540" y="280"/>
                </a:cubicBezTo>
                <a:cubicBezTo>
                  <a:pt x="541" y="281"/>
                  <a:pt x="542" y="280"/>
                  <a:pt x="544" y="280"/>
                </a:cubicBezTo>
                <a:cubicBezTo>
                  <a:pt x="545" y="280"/>
                  <a:pt x="547" y="280"/>
                  <a:pt x="548" y="280"/>
                </a:cubicBezTo>
                <a:cubicBezTo>
                  <a:pt x="550" y="281"/>
                  <a:pt x="552" y="280"/>
                  <a:pt x="554" y="281"/>
                </a:cubicBezTo>
                <a:cubicBezTo>
                  <a:pt x="554" y="282"/>
                  <a:pt x="554" y="283"/>
                  <a:pt x="554" y="285"/>
                </a:cubicBezTo>
                <a:cubicBezTo>
                  <a:pt x="553" y="286"/>
                  <a:pt x="552" y="286"/>
                  <a:pt x="551" y="287"/>
                </a:cubicBezTo>
                <a:cubicBezTo>
                  <a:pt x="550" y="287"/>
                  <a:pt x="549" y="288"/>
                  <a:pt x="547" y="289"/>
                </a:cubicBezTo>
                <a:cubicBezTo>
                  <a:pt x="546" y="289"/>
                  <a:pt x="545" y="290"/>
                  <a:pt x="543" y="290"/>
                </a:cubicBezTo>
                <a:cubicBezTo>
                  <a:pt x="541" y="290"/>
                  <a:pt x="539" y="289"/>
                  <a:pt x="538" y="290"/>
                </a:cubicBezTo>
                <a:cubicBezTo>
                  <a:pt x="536" y="291"/>
                  <a:pt x="536" y="292"/>
                  <a:pt x="534" y="293"/>
                </a:cubicBezTo>
                <a:cubicBezTo>
                  <a:pt x="533" y="294"/>
                  <a:pt x="532" y="293"/>
                  <a:pt x="530" y="293"/>
                </a:cubicBezTo>
                <a:cubicBezTo>
                  <a:pt x="529" y="294"/>
                  <a:pt x="528" y="294"/>
                  <a:pt x="527" y="295"/>
                </a:cubicBezTo>
                <a:cubicBezTo>
                  <a:pt x="526" y="296"/>
                  <a:pt x="526" y="296"/>
                  <a:pt x="525" y="297"/>
                </a:cubicBezTo>
                <a:cubicBezTo>
                  <a:pt x="524" y="298"/>
                  <a:pt x="523" y="299"/>
                  <a:pt x="521" y="300"/>
                </a:cubicBezTo>
                <a:cubicBezTo>
                  <a:pt x="521" y="300"/>
                  <a:pt x="520" y="300"/>
                  <a:pt x="519" y="301"/>
                </a:cubicBezTo>
                <a:cubicBezTo>
                  <a:pt x="518" y="301"/>
                  <a:pt x="517" y="302"/>
                  <a:pt x="516" y="302"/>
                </a:cubicBezTo>
                <a:cubicBezTo>
                  <a:pt x="515" y="302"/>
                  <a:pt x="515" y="301"/>
                  <a:pt x="514" y="301"/>
                </a:cubicBezTo>
                <a:cubicBezTo>
                  <a:pt x="513" y="300"/>
                  <a:pt x="513" y="299"/>
                  <a:pt x="513" y="298"/>
                </a:cubicBezTo>
                <a:cubicBezTo>
                  <a:pt x="512" y="297"/>
                  <a:pt x="512" y="297"/>
                  <a:pt x="512" y="295"/>
                </a:cubicBezTo>
                <a:cubicBezTo>
                  <a:pt x="512" y="294"/>
                  <a:pt x="512" y="294"/>
                  <a:pt x="513" y="293"/>
                </a:cubicBezTo>
                <a:cubicBezTo>
                  <a:pt x="514" y="292"/>
                  <a:pt x="514" y="293"/>
                  <a:pt x="515" y="292"/>
                </a:cubicBezTo>
                <a:cubicBezTo>
                  <a:pt x="516" y="291"/>
                  <a:pt x="515" y="291"/>
                  <a:pt x="516" y="290"/>
                </a:cubicBezTo>
                <a:cubicBezTo>
                  <a:pt x="517" y="289"/>
                  <a:pt x="517" y="289"/>
                  <a:pt x="518" y="289"/>
                </a:cubicBezTo>
                <a:cubicBezTo>
                  <a:pt x="519" y="289"/>
                  <a:pt x="520" y="288"/>
                  <a:pt x="520" y="288"/>
                </a:cubicBezTo>
                <a:cubicBezTo>
                  <a:pt x="521" y="287"/>
                  <a:pt x="522" y="287"/>
                  <a:pt x="523" y="287"/>
                </a:cubicBezTo>
                <a:cubicBezTo>
                  <a:pt x="523" y="287"/>
                  <a:pt x="524" y="286"/>
                  <a:pt x="524" y="286"/>
                </a:cubicBezTo>
                <a:cubicBezTo>
                  <a:pt x="524" y="285"/>
                  <a:pt x="524" y="286"/>
                  <a:pt x="525" y="286"/>
                </a:cubicBezTo>
                <a:cubicBezTo>
                  <a:pt x="525" y="285"/>
                  <a:pt x="526" y="284"/>
                  <a:pt x="526" y="283"/>
                </a:cubicBezTo>
                <a:cubicBezTo>
                  <a:pt x="525" y="282"/>
                  <a:pt x="524" y="283"/>
                  <a:pt x="523" y="283"/>
                </a:cubicBezTo>
                <a:cubicBezTo>
                  <a:pt x="521" y="284"/>
                  <a:pt x="520" y="284"/>
                  <a:pt x="518" y="285"/>
                </a:cubicBezTo>
                <a:cubicBezTo>
                  <a:pt x="517" y="285"/>
                  <a:pt x="517" y="285"/>
                  <a:pt x="516" y="286"/>
                </a:cubicBezTo>
                <a:cubicBezTo>
                  <a:pt x="516" y="286"/>
                  <a:pt x="515" y="287"/>
                  <a:pt x="515" y="287"/>
                </a:cubicBezTo>
                <a:cubicBezTo>
                  <a:pt x="514" y="287"/>
                  <a:pt x="514" y="287"/>
                  <a:pt x="513" y="287"/>
                </a:cubicBezTo>
                <a:cubicBezTo>
                  <a:pt x="512" y="287"/>
                  <a:pt x="512" y="287"/>
                  <a:pt x="512" y="287"/>
                </a:cubicBezTo>
                <a:cubicBezTo>
                  <a:pt x="512" y="287"/>
                  <a:pt x="511" y="287"/>
                  <a:pt x="511" y="287"/>
                </a:cubicBezTo>
                <a:cubicBezTo>
                  <a:pt x="510" y="287"/>
                  <a:pt x="510" y="288"/>
                  <a:pt x="510" y="289"/>
                </a:cubicBezTo>
                <a:cubicBezTo>
                  <a:pt x="509" y="289"/>
                  <a:pt x="509" y="290"/>
                  <a:pt x="509" y="290"/>
                </a:cubicBezTo>
                <a:cubicBezTo>
                  <a:pt x="508" y="290"/>
                  <a:pt x="507" y="290"/>
                  <a:pt x="506" y="290"/>
                </a:cubicBezTo>
                <a:cubicBezTo>
                  <a:pt x="505" y="290"/>
                  <a:pt x="504" y="290"/>
                  <a:pt x="503" y="291"/>
                </a:cubicBezTo>
                <a:cubicBezTo>
                  <a:pt x="502" y="291"/>
                  <a:pt x="502" y="293"/>
                  <a:pt x="501" y="293"/>
                </a:cubicBezTo>
                <a:cubicBezTo>
                  <a:pt x="500" y="294"/>
                  <a:pt x="499" y="294"/>
                  <a:pt x="498" y="294"/>
                </a:cubicBezTo>
                <a:cubicBezTo>
                  <a:pt x="497" y="294"/>
                  <a:pt x="496" y="293"/>
                  <a:pt x="495" y="294"/>
                </a:cubicBezTo>
                <a:cubicBezTo>
                  <a:pt x="494" y="295"/>
                  <a:pt x="495" y="296"/>
                  <a:pt x="494" y="296"/>
                </a:cubicBezTo>
                <a:cubicBezTo>
                  <a:pt x="493" y="297"/>
                  <a:pt x="492" y="297"/>
                  <a:pt x="492" y="297"/>
                </a:cubicBezTo>
                <a:cubicBezTo>
                  <a:pt x="490" y="298"/>
                  <a:pt x="490" y="297"/>
                  <a:pt x="488" y="297"/>
                </a:cubicBezTo>
                <a:cubicBezTo>
                  <a:pt x="487" y="298"/>
                  <a:pt x="485" y="298"/>
                  <a:pt x="484" y="298"/>
                </a:cubicBezTo>
                <a:cubicBezTo>
                  <a:pt x="483" y="299"/>
                  <a:pt x="483" y="300"/>
                  <a:pt x="482" y="301"/>
                </a:cubicBezTo>
                <a:cubicBezTo>
                  <a:pt x="481" y="301"/>
                  <a:pt x="481" y="302"/>
                  <a:pt x="480" y="303"/>
                </a:cubicBezTo>
                <a:cubicBezTo>
                  <a:pt x="479" y="304"/>
                  <a:pt x="478" y="303"/>
                  <a:pt x="478" y="304"/>
                </a:cubicBezTo>
                <a:cubicBezTo>
                  <a:pt x="477" y="304"/>
                  <a:pt x="477" y="305"/>
                  <a:pt x="477" y="305"/>
                </a:cubicBezTo>
                <a:cubicBezTo>
                  <a:pt x="476" y="306"/>
                  <a:pt x="476" y="307"/>
                  <a:pt x="475" y="308"/>
                </a:cubicBezTo>
                <a:cubicBezTo>
                  <a:pt x="475" y="309"/>
                  <a:pt x="476" y="309"/>
                  <a:pt x="475" y="309"/>
                </a:cubicBezTo>
                <a:cubicBezTo>
                  <a:pt x="475" y="310"/>
                  <a:pt x="474" y="310"/>
                  <a:pt x="473" y="310"/>
                </a:cubicBezTo>
                <a:cubicBezTo>
                  <a:pt x="473" y="311"/>
                  <a:pt x="474" y="313"/>
                  <a:pt x="474" y="313"/>
                </a:cubicBezTo>
                <a:cubicBezTo>
                  <a:pt x="475" y="314"/>
                  <a:pt x="475" y="315"/>
                  <a:pt x="475" y="315"/>
                </a:cubicBezTo>
                <a:cubicBezTo>
                  <a:pt x="476" y="314"/>
                  <a:pt x="477" y="314"/>
                  <a:pt x="478" y="313"/>
                </a:cubicBezTo>
                <a:cubicBezTo>
                  <a:pt x="479" y="313"/>
                  <a:pt x="479" y="314"/>
                  <a:pt x="480" y="315"/>
                </a:cubicBezTo>
                <a:cubicBezTo>
                  <a:pt x="481" y="316"/>
                  <a:pt x="480" y="316"/>
                  <a:pt x="480" y="318"/>
                </a:cubicBezTo>
                <a:cubicBezTo>
                  <a:pt x="479" y="319"/>
                  <a:pt x="479" y="320"/>
                  <a:pt x="478" y="321"/>
                </a:cubicBezTo>
                <a:cubicBezTo>
                  <a:pt x="476" y="321"/>
                  <a:pt x="475" y="320"/>
                  <a:pt x="473" y="320"/>
                </a:cubicBezTo>
                <a:cubicBezTo>
                  <a:pt x="472" y="320"/>
                  <a:pt x="472" y="320"/>
                  <a:pt x="471" y="320"/>
                </a:cubicBezTo>
                <a:cubicBezTo>
                  <a:pt x="470" y="320"/>
                  <a:pt x="469" y="318"/>
                  <a:pt x="468" y="318"/>
                </a:cubicBezTo>
                <a:cubicBezTo>
                  <a:pt x="467" y="317"/>
                  <a:pt x="466" y="318"/>
                  <a:pt x="465" y="319"/>
                </a:cubicBezTo>
                <a:cubicBezTo>
                  <a:pt x="463" y="320"/>
                  <a:pt x="461" y="320"/>
                  <a:pt x="459" y="322"/>
                </a:cubicBezTo>
                <a:cubicBezTo>
                  <a:pt x="458" y="323"/>
                  <a:pt x="458" y="324"/>
                  <a:pt x="457" y="325"/>
                </a:cubicBezTo>
                <a:cubicBezTo>
                  <a:pt x="456" y="326"/>
                  <a:pt x="456" y="328"/>
                  <a:pt x="455" y="328"/>
                </a:cubicBezTo>
                <a:cubicBezTo>
                  <a:pt x="454" y="329"/>
                  <a:pt x="452" y="328"/>
                  <a:pt x="451" y="328"/>
                </a:cubicBezTo>
                <a:cubicBezTo>
                  <a:pt x="448" y="328"/>
                  <a:pt x="448" y="328"/>
                  <a:pt x="448" y="328"/>
                </a:cubicBezTo>
                <a:cubicBezTo>
                  <a:pt x="447" y="328"/>
                  <a:pt x="446" y="328"/>
                  <a:pt x="445" y="328"/>
                </a:cubicBezTo>
                <a:cubicBezTo>
                  <a:pt x="444" y="329"/>
                  <a:pt x="446" y="329"/>
                  <a:pt x="445" y="331"/>
                </a:cubicBezTo>
                <a:cubicBezTo>
                  <a:pt x="445" y="331"/>
                  <a:pt x="445" y="332"/>
                  <a:pt x="444" y="333"/>
                </a:cubicBezTo>
                <a:cubicBezTo>
                  <a:pt x="444" y="334"/>
                  <a:pt x="444" y="334"/>
                  <a:pt x="443" y="335"/>
                </a:cubicBezTo>
                <a:cubicBezTo>
                  <a:pt x="443" y="336"/>
                  <a:pt x="442" y="336"/>
                  <a:pt x="441" y="337"/>
                </a:cubicBezTo>
                <a:cubicBezTo>
                  <a:pt x="440" y="338"/>
                  <a:pt x="440" y="338"/>
                  <a:pt x="439" y="339"/>
                </a:cubicBezTo>
                <a:cubicBezTo>
                  <a:pt x="438" y="340"/>
                  <a:pt x="436" y="341"/>
                  <a:pt x="435" y="341"/>
                </a:cubicBezTo>
                <a:cubicBezTo>
                  <a:pt x="434" y="341"/>
                  <a:pt x="433" y="340"/>
                  <a:pt x="432" y="340"/>
                </a:cubicBezTo>
                <a:cubicBezTo>
                  <a:pt x="430" y="341"/>
                  <a:pt x="433" y="343"/>
                  <a:pt x="433" y="345"/>
                </a:cubicBezTo>
                <a:cubicBezTo>
                  <a:pt x="433" y="346"/>
                  <a:pt x="433" y="347"/>
                  <a:pt x="433" y="349"/>
                </a:cubicBezTo>
                <a:cubicBezTo>
                  <a:pt x="432" y="350"/>
                  <a:pt x="431" y="351"/>
                  <a:pt x="431" y="352"/>
                </a:cubicBezTo>
                <a:cubicBezTo>
                  <a:pt x="429" y="354"/>
                  <a:pt x="427" y="354"/>
                  <a:pt x="425" y="356"/>
                </a:cubicBezTo>
                <a:cubicBezTo>
                  <a:pt x="424" y="357"/>
                  <a:pt x="423" y="359"/>
                  <a:pt x="422" y="359"/>
                </a:cubicBezTo>
                <a:cubicBezTo>
                  <a:pt x="421" y="360"/>
                  <a:pt x="421" y="360"/>
                  <a:pt x="421" y="359"/>
                </a:cubicBezTo>
                <a:cubicBezTo>
                  <a:pt x="420" y="359"/>
                  <a:pt x="421" y="358"/>
                  <a:pt x="421" y="357"/>
                </a:cubicBezTo>
                <a:cubicBezTo>
                  <a:pt x="421" y="356"/>
                  <a:pt x="421" y="355"/>
                  <a:pt x="422" y="354"/>
                </a:cubicBezTo>
                <a:cubicBezTo>
                  <a:pt x="423" y="352"/>
                  <a:pt x="423" y="352"/>
                  <a:pt x="423" y="350"/>
                </a:cubicBezTo>
                <a:cubicBezTo>
                  <a:pt x="423" y="349"/>
                  <a:pt x="423" y="349"/>
                  <a:pt x="423" y="348"/>
                </a:cubicBezTo>
                <a:cubicBezTo>
                  <a:pt x="423" y="346"/>
                  <a:pt x="425" y="345"/>
                  <a:pt x="425" y="343"/>
                </a:cubicBezTo>
                <a:cubicBezTo>
                  <a:pt x="426" y="342"/>
                  <a:pt x="428" y="340"/>
                  <a:pt x="426" y="339"/>
                </a:cubicBezTo>
                <a:cubicBezTo>
                  <a:pt x="425" y="339"/>
                  <a:pt x="424" y="340"/>
                  <a:pt x="423" y="340"/>
                </a:cubicBezTo>
                <a:cubicBezTo>
                  <a:pt x="422" y="341"/>
                  <a:pt x="421" y="342"/>
                  <a:pt x="421" y="343"/>
                </a:cubicBezTo>
                <a:cubicBezTo>
                  <a:pt x="420" y="345"/>
                  <a:pt x="420" y="346"/>
                  <a:pt x="420" y="348"/>
                </a:cubicBezTo>
                <a:cubicBezTo>
                  <a:pt x="419" y="349"/>
                  <a:pt x="420" y="350"/>
                  <a:pt x="420" y="352"/>
                </a:cubicBezTo>
                <a:cubicBezTo>
                  <a:pt x="420" y="353"/>
                  <a:pt x="420" y="354"/>
                  <a:pt x="420" y="355"/>
                </a:cubicBezTo>
                <a:cubicBezTo>
                  <a:pt x="420" y="356"/>
                  <a:pt x="419" y="356"/>
                  <a:pt x="419" y="357"/>
                </a:cubicBezTo>
                <a:cubicBezTo>
                  <a:pt x="418" y="358"/>
                  <a:pt x="418" y="359"/>
                  <a:pt x="418" y="359"/>
                </a:cubicBezTo>
                <a:cubicBezTo>
                  <a:pt x="419" y="359"/>
                  <a:pt x="419" y="359"/>
                  <a:pt x="419" y="359"/>
                </a:cubicBezTo>
                <a:cubicBezTo>
                  <a:pt x="419" y="360"/>
                  <a:pt x="419" y="361"/>
                  <a:pt x="420" y="362"/>
                </a:cubicBezTo>
                <a:cubicBezTo>
                  <a:pt x="420" y="363"/>
                  <a:pt x="420" y="364"/>
                  <a:pt x="420" y="365"/>
                </a:cubicBezTo>
                <a:cubicBezTo>
                  <a:pt x="420" y="366"/>
                  <a:pt x="419" y="366"/>
                  <a:pt x="419" y="367"/>
                </a:cubicBezTo>
                <a:cubicBezTo>
                  <a:pt x="418" y="369"/>
                  <a:pt x="418" y="369"/>
                  <a:pt x="418" y="369"/>
                </a:cubicBezTo>
                <a:cubicBezTo>
                  <a:pt x="418" y="370"/>
                  <a:pt x="420" y="370"/>
                  <a:pt x="420" y="371"/>
                </a:cubicBezTo>
                <a:cubicBezTo>
                  <a:pt x="420" y="372"/>
                  <a:pt x="419" y="373"/>
                  <a:pt x="418" y="373"/>
                </a:cubicBezTo>
                <a:cubicBezTo>
                  <a:pt x="417" y="374"/>
                  <a:pt x="416" y="374"/>
                  <a:pt x="416" y="374"/>
                </a:cubicBezTo>
                <a:cubicBezTo>
                  <a:pt x="414" y="375"/>
                  <a:pt x="413" y="374"/>
                  <a:pt x="412" y="374"/>
                </a:cubicBezTo>
                <a:cubicBezTo>
                  <a:pt x="411" y="375"/>
                  <a:pt x="411" y="377"/>
                  <a:pt x="410" y="378"/>
                </a:cubicBezTo>
                <a:cubicBezTo>
                  <a:pt x="410" y="379"/>
                  <a:pt x="410" y="379"/>
                  <a:pt x="409" y="380"/>
                </a:cubicBezTo>
                <a:cubicBezTo>
                  <a:pt x="409" y="380"/>
                  <a:pt x="409" y="380"/>
                  <a:pt x="408" y="381"/>
                </a:cubicBezTo>
                <a:cubicBezTo>
                  <a:pt x="407" y="382"/>
                  <a:pt x="406" y="381"/>
                  <a:pt x="405" y="382"/>
                </a:cubicBezTo>
                <a:cubicBezTo>
                  <a:pt x="403" y="383"/>
                  <a:pt x="403" y="384"/>
                  <a:pt x="402" y="385"/>
                </a:cubicBezTo>
                <a:cubicBezTo>
                  <a:pt x="401" y="386"/>
                  <a:pt x="401" y="387"/>
                  <a:pt x="399" y="387"/>
                </a:cubicBezTo>
                <a:cubicBezTo>
                  <a:pt x="399" y="388"/>
                  <a:pt x="398" y="388"/>
                  <a:pt x="397" y="388"/>
                </a:cubicBezTo>
                <a:cubicBezTo>
                  <a:pt x="395" y="389"/>
                  <a:pt x="393" y="388"/>
                  <a:pt x="392" y="389"/>
                </a:cubicBezTo>
                <a:cubicBezTo>
                  <a:pt x="391" y="390"/>
                  <a:pt x="392" y="391"/>
                  <a:pt x="391" y="392"/>
                </a:cubicBezTo>
                <a:cubicBezTo>
                  <a:pt x="390" y="392"/>
                  <a:pt x="389" y="393"/>
                  <a:pt x="389" y="394"/>
                </a:cubicBezTo>
                <a:cubicBezTo>
                  <a:pt x="388" y="395"/>
                  <a:pt x="389" y="396"/>
                  <a:pt x="388" y="397"/>
                </a:cubicBezTo>
                <a:cubicBezTo>
                  <a:pt x="387" y="398"/>
                  <a:pt x="386" y="396"/>
                  <a:pt x="384" y="397"/>
                </a:cubicBezTo>
                <a:cubicBezTo>
                  <a:pt x="383" y="398"/>
                  <a:pt x="383" y="398"/>
                  <a:pt x="382" y="399"/>
                </a:cubicBezTo>
                <a:cubicBezTo>
                  <a:pt x="381" y="400"/>
                  <a:pt x="380" y="401"/>
                  <a:pt x="378" y="402"/>
                </a:cubicBezTo>
                <a:cubicBezTo>
                  <a:pt x="377" y="403"/>
                  <a:pt x="376" y="402"/>
                  <a:pt x="375" y="403"/>
                </a:cubicBezTo>
                <a:cubicBezTo>
                  <a:pt x="374" y="404"/>
                  <a:pt x="374" y="405"/>
                  <a:pt x="374" y="406"/>
                </a:cubicBezTo>
                <a:cubicBezTo>
                  <a:pt x="373" y="406"/>
                  <a:pt x="373" y="406"/>
                  <a:pt x="373" y="407"/>
                </a:cubicBezTo>
                <a:cubicBezTo>
                  <a:pt x="371" y="408"/>
                  <a:pt x="370" y="409"/>
                  <a:pt x="368" y="411"/>
                </a:cubicBezTo>
                <a:cubicBezTo>
                  <a:pt x="367" y="413"/>
                  <a:pt x="367" y="414"/>
                  <a:pt x="366" y="415"/>
                </a:cubicBezTo>
                <a:cubicBezTo>
                  <a:pt x="366" y="416"/>
                  <a:pt x="365" y="415"/>
                  <a:pt x="365" y="415"/>
                </a:cubicBezTo>
                <a:cubicBezTo>
                  <a:pt x="364" y="417"/>
                  <a:pt x="364" y="419"/>
                  <a:pt x="364" y="421"/>
                </a:cubicBezTo>
                <a:cubicBezTo>
                  <a:pt x="364" y="423"/>
                  <a:pt x="364" y="425"/>
                  <a:pt x="364" y="427"/>
                </a:cubicBezTo>
                <a:cubicBezTo>
                  <a:pt x="364" y="430"/>
                  <a:pt x="366" y="431"/>
                  <a:pt x="366" y="433"/>
                </a:cubicBezTo>
                <a:cubicBezTo>
                  <a:pt x="367" y="436"/>
                  <a:pt x="366" y="437"/>
                  <a:pt x="366" y="439"/>
                </a:cubicBezTo>
                <a:cubicBezTo>
                  <a:pt x="366" y="440"/>
                  <a:pt x="367" y="440"/>
                  <a:pt x="367" y="441"/>
                </a:cubicBezTo>
                <a:cubicBezTo>
                  <a:pt x="367" y="441"/>
                  <a:pt x="367" y="443"/>
                  <a:pt x="367" y="443"/>
                </a:cubicBezTo>
                <a:cubicBezTo>
                  <a:pt x="367" y="444"/>
                  <a:pt x="367" y="445"/>
                  <a:pt x="367" y="446"/>
                </a:cubicBezTo>
                <a:cubicBezTo>
                  <a:pt x="367" y="448"/>
                  <a:pt x="368" y="449"/>
                  <a:pt x="367" y="451"/>
                </a:cubicBezTo>
                <a:cubicBezTo>
                  <a:pt x="367" y="451"/>
                  <a:pt x="366" y="451"/>
                  <a:pt x="366" y="452"/>
                </a:cubicBezTo>
                <a:cubicBezTo>
                  <a:pt x="366" y="453"/>
                  <a:pt x="367" y="455"/>
                  <a:pt x="367" y="456"/>
                </a:cubicBezTo>
                <a:cubicBezTo>
                  <a:pt x="367" y="457"/>
                  <a:pt x="366" y="458"/>
                  <a:pt x="366" y="459"/>
                </a:cubicBezTo>
                <a:cubicBezTo>
                  <a:pt x="366" y="461"/>
                  <a:pt x="367" y="462"/>
                  <a:pt x="366" y="463"/>
                </a:cubicBezTo>
                <a:cubicBezTo>
                  <a:pt x="366" y="464"/>
                  <a:pt x="365" y="465"/>
                  <a:pt x="365" y="466"/>
                </a:cubicBezTo>
                <a:cubicBezTo>
                  <a:pt x="365" y="467"/>
                  <a:pt x="365" y="469"/>
                  <a:pt x="364" y="470"/>
                </a:cubicBezTo>
                <a:cubicBezTo>
                  <a:pt x="363" y="471"/>
                  <a:pt x="362" y="470"/>
                  <a:pt x="361" y="470"/>
                </a:cubicBezTo>
                <a:cubicBezTo>
                  <a:pt x="359" y="470"/>
                  <a:pt x="357" y="471"/>
                  <a:pt x="357" y="469"/>
                </a:cubicBezTo>
                <a:cubicBezTo>
                  <a:pt x="356" y="468"/>
                  <a:pt x="357" y="468"/>
                  <a:pt x="357" y="467"/>
                </a:cubicBezTo>
                <a:cubicBezTo>
                  <a:pt x="356" y="465"/>
                  <a:pt x="355" y="465"/>
                  <a:pt x="354" y="463"/>
                </a:cubicBezTo>
                <a:cubicBezTo>
                  <a:pt x="354" y="462"/>
                  <a:pt x="354" y="462"/>
                  <a:pt x="353" y="460"/>
                </a:cubicBezTo>
                <a:cubicBezTo>
                  <a:pt x="353" y="459"/>
                  <a:pt x="353" y="458"/>
                  <a:pt x="352" y="457"/>
                </a:cubicBezTo>
                <a:cubicBezTo>
                  <a:pt x="352" y="456"/>
                  <a:pt x="352" y="456"/>
                  <a:pt x="351" y="455"/>
                </a:cubicBezTo>
                <a:cubicBezTo>
                  <a:pt x="350" y="454"/>
                  <a:pt x="349" y="452"/>
                  <a:pt x="349" y="451"/>
                </a:cubicBezTo>
                <a:cubicBezTo>
                  <a:pt x="349" y="449"/>
                  <a:pt x="350" y="449"/>
                  <a:pt x="350" y="447"/>
                </a:cubicBezTo>
                <a:cubicBezTo>
                  <a:pt x="350" y="446"/>
                  <a:pt x="350" y="446"/>
                  <a:pt x="350" y="444"/>
                </a:cubicBezTo>
                <a:cubicBezTo>
                  <a:pt x="350" y="444"/>
                  <a:pt x="350" y="444"/>
                  <a:pt x="350" y="443"/>
                </a:cubicBezTo>
                <a:cubicBezTo>
                  <a:pt x="350" y="442"/>
                  <a:pt x="350" y="441"/>
                  <a:pt x="350" y="440"/>
                </a:cubicBezTo>
                <a:cubicBezTo>
                  <a:pt x="350" y="438"/>
                  <a:pt x="351" y="437"/>
                  <a:pt x="350" y="436"/>
                </a:cubicBezTo>
                <a:cubicBezTo>
                  <a:pt x="350" y="434"/>
                  <a:pt x="349" y="433"/>
                  <a:pt x="348" y="432"/>
                </a:cubicBezTo>
                <a:cubicBezTo>
                  <a:pt x="347" y="432"/>
                  <a:pt x="347" y="432"/>
                  <a:pt x="347" y="431"/>
                </a:cubicBezTo>
                <a:cubicBezTo>
                  <a:pt x="346" y="430"/>
                  <a:pt x="346" y="429"/>
                  <a:pt x="346" y="428"/>
                </a:cubicBezTo>
                <a:cubicBezTo>
                  <a:pt x="346" y="428"/>
                  <a:pt x="345" y="427"/>
                  <a:pt x="345" y="427"/>
                </a:cubicBezTo>
                <a:cubicBezTo>
                  <a:pt x="344" y="426"/>
                  <a:pt x="343" y="426"/>
                  <a:pt x="342" y="426"/>
                </a:cubicBezTo>
                <a:cubicBezTo>
                  <a:pt x="341" y="426"/>
                  <a:pt x="341" y="426"/>
                  <a:pt x="340" y="426"/>
                </a:cubicBezTo>
                <a:cubicBezTo>
                  <a:pt x="339" y="426"/>
                  <a:pt x="338" y="426"/>
                  <a:pt x="337" y="427"/>
                </a:cubicBezTo>
                <a:cubicBezTo>
                  <a:pt x="336" y="428"/>
                  <a:pt x="336" y="428"/>
                  <a:pt x="335" y="428"/>
                </a:cubicBezTo>
                <a:cubicBezTo>
                  <a:pt x="333" y="428"/>
                  <a:pt x="331" y="429"/>
                  <a:pt x="330" y="428"/>
                </a:cubicBezTo>
                <a:cubicBezTo>
                  <a:pt x="328" y="427"/>
                  <a:pt x="329" y="425"/>
                  <a:pt x="330" y="424"/>
                </a:cubicBezTo>
                <a:cubicBezTo>
                  <a:pt x="330" y="424"/>
                  <a:pt x="328" y="423"/>
                  <a:pt x="327" y="423"/>
                </a:cubicBezTo>
                <a:cubicBezTo>
                  <a:pt x="325" y="422"/>
                  <a:pt x="324" y="422"/>
                  <a:pt x="323" y="422"/>
                </a:cubicBezTo>
                <a:cubicBezTo>
                  <a:pt x="321" y="421"/>
                  <a:pt x="320" y="423"/>
                  <a:pt x="318" y="423"/>
                </a:cubicBezTo>
                <a:cubicBezTo>
                  <a:pt x="317" y="423"/>
                  <a:pt x="316" y="423"/>
                  <a:pt x="315" y="423"/>
                </a:cubicBezTo>
                <a:cubicBezTo>
                  <a:pt x="314" y="423"/>
                  <a:pt x="313" y="424"/>
                  <a:pt x="313" y="424"/>
                </a:cubicBezTo>
                <a:cubicBezTo>
                  <a:pt x="312" y="424"/>
                  <a:pt x="312" y="422"/>
                  <a:pt x="312" y="422"/>
                </a:cubicBezTo>
                <a:cubicBezTo>
                  <a:pt x="310" y="420"/>
                  <a:pt x="308" y="422"/>
                  <a:pt x="306" y="422"/>
                </a:cubicBezTo>
                <a:cubicBezTo>
                  <a:pt x="305" y="422"/>
                  <a:pt x="304" y="421"/>
                  <a:pt x="302" y="422"/>
                </a:cubicBezTo>
                <a:cubicBezTo>
                  <a:pt x="301" y="422"/>
                  <a:pt x="300" y="422"/>
                  <a:pt x="299" y="423"/>
                </a:cubicBezTo>
                <a:cubicBezTo>
                  <a:pt x="298" y="423"/>
                  <a:pt x="298" y="424"/>
                  <a:pt x="298" y="425"/>
                </a:cubicBezTo>
                <a:cubicBezTo>
                  <a:pt x="298" y="426"/>
                  <a:pt x="298" y="426"/>
                  <a:pt x="299" y="426"/>
                </a:cubicBezTo>
                <a:cubicBezTo>
                  <a:pt x="299" y="426"/>
                  <a:pt x="300" y="427"/>
                  <a:pt x="301" y="427"/>
                </a:cubicBezTo>
                <a:cubicBezTo>
                  <a:pt x="301" y="428"/>
                  <a:pt x="301" y="428"/>
                  <a:pt x="301" y="429"/>
                </a:cubicBezTo>
                <a:cubicBezTo>
                  <a:pt x="301" y="430"/>
                  <a:pt x="302" y="431"/>
                  <a:pt x="302" y="432"/>
                </a:cubicBezTo>
                <a:cubicBezTo>
                  <a:pt x="302" y="433"/>
                  <a:pt x="302" y="434"/>
                  <a:pt x="302" y="435"/>
                </a:cubicBezTo>
                <a:cubicBezTo>
                  <a:pt x="301" y="436"/>
                  <a:pt x="299" y="436"/>
                  <a:pt x="298" y="436"/>
                </a:cubicBezTo>
                <a:cubicBezTo>
                  <a:pt x="296" y="435"/>
                  <a:pt x="297" y="432"/>
                  <a:pt x="296" y="432"/>
                </a:cubicBezTo>
                <a:cubicBezTo>
                  <a:pt x="294" y="432"/>
                  <a:pt x="294" y="433"/>
                  <a:pt x="293" y="433"/>
                </a:cubicBezTo>
                <a:cubicBezTo>
                  <a:pt x="292" y="433"/>
                  <a:pt x="292" y="432"/>
                  <a:pt x="291" y="432"/>
                </a:cubicBezTo>
                <a:cubicBezTo>
                  <a:pt x="290" y="432"/>
                  <a:pt x="288" y="433"/>
                  <a:pt x="287" y="433"/>
                </a:cubicBezTo>
                <a:cubicBezTo>
                  <a:pt x="285" y="434"/>
                  <a:pt x="285" y="435"/>
                  <a:pt x="284" y="433"/>
                </a:cubicBezTo>
                <a:cubicBezTo>
                  <a:pt x="283" y="432"/>
                  <a:pt x="283" y="431"/>
                  <a:pt x="283" y="430"/>
                </a:cubicBezTo>
                <a:cubicBezTo>
                  <a:pt x="282" y="429"/>
                  <a:pt x="282" y="428"/>
                  <a:pt x="281" y="428"/>
                </a:cubicBezTo>
                <a:cubicBezTo>
                  <a:pt x="280" y="428"/>
                  <a:pt x="279" y="429"/>
                  <a:pt x="278" y="429"/>
                </a:cubicBezTo>
                <a:cubicBezTo>
                  <a:pt x="277" y="430"/>
                  <a:pt x="277" y="430"/>
                  <a:pt x="276" y="430"/>
                </a:cubicBezTo>
                <a:cubicBezTo>
                  <a:pt x="275" y="431"/>
                  <a:pt x="273" y="430"/>
                  <a:pt x="272" y="429"/>
                </a:cubicBezTo>
                <a:cubicBezTo>
                  <a:pt x="271" y="429"/>
                  <a:pt x="271" y="427"/>
                  <a:pt x="270" y="427"/>
                </a:cubicBezTo>
                <a:cubicBezTo>
                  <a:pt x="269" y="427"/>
                  <a:pt x="269" y="427"/>
                  <a:pt x="268" y="427"/>
                </a:cubicBezTo>
                <a:cubicBezTo>
                  <a:pt x="266" y="427"/>
                  <a:pt x="265" y="429"/>
                  <a:pt x="263" y="429"/>
                </a:cubicBezTo>
                <a:cubicBezTo>
                  <a:pt x="262" y="429"/>
                  <a:pt x="261" y="429"/>
                  <a:pt x="261" y="429"/>
                </a:cubicBezTo>
                <a:cubicBezTo>
                  <a:pt x="257" y="430"/>
                  <a:pt x="257" y="430"/>
                  <a:pt x="257" y="430"/>
                </a:cubicBezTo>
                <a:cubicBezTo>
                  <a:pt x="257" y="431"/>
                  <a:pt x="258" y="431"/>
                  <a:pt x="258" y="431"/>
                </a:cubicBezTo>
                <a:cubicBezTo>
                  <a:pt x="258" y="433"/>
                  <a:pt x="256" y="432"/>
                  <a:pt x="255" y="432"/>
                </a:cubicBezTo>
                <a:cubicBezTo>
                  <a:pt x="253" y="433"/>
                  <a:pt x="252" y="435"/>
                  <a:pt x="251" y="437"/>
                </a:cubicBezTo>
                <a:cubicBezTo>
                  <a:pt x="250" y="437"/>
                  <a:pt x="250" y="438"/>
                  <a:pt x="249" y="439"/>
                </a:cubicBezTo>
                <a:cubicBezTo>
                  <a:pt x="248" y="440"/>
                  <a:pt x="246" y="439"/>
                  <a:pt x="244" y="439"/>
                </a:cubicBezTo>
                <a:cubicBezTo>
                  <a:pt x="243" y="439"/>
                  <a:pt x="244" y="438"/>
                  <a:pt x="243" y="439"/>
                </a:cubicBezTo>
                <a:cubicBezTo>
                  <a:pt x="242" y="439"/>
                  <a:pt x="243" y="441"/>
                  <a:pt x="242" y="442"/>
                </a:cubicBezTo>
                <a:cubicBezTo>
                  <a:pt x="242" y="442"/>
                  <a:pt x="241" y="443"/>
                  <a:pt x="241" y="443"/>
                </a:cubicBezTo>
                <a:cubicBezTo>
                  <a:pt x="240" y="444"/>
                  <a:pt x="239" y="443"/>
                  <a:pt x="238" y="444"/>
                </a:cubicBezTo>
                <a:cubicBezTo>
                  <a:pt x="236" y="445"/>
                  <a:pt x="236" y="446"/>
                  <a:pt x="235" y="447"/>
                </a:cubicBezTo>
                <a:cubicBezTo>
                  <a:pt x="234" y="448"/>
                  <a:pt x="233" y="448"/>
                  <a:pt x="232" y="448"/>
                </a:cubicBezTo>
                <a:cubicBezTo>
                  <a:pt x="231" y="451"/>
                  <a:pt x="231" y="451"/>
                  <a:pt x="231" y="451"/>
                </a:cubicBezTo>
                <a:cubicBezTo>
                  <a:pt x="232" y="452"/>
                  <a:pt x="232" y="453"/>
                  <a:pt x="232" y="454"/>
                </a:cubicBezTo>
                <a:cubicBezTo>
                  <a:pt x="233" y="456"/>
                  <a:pt x="233" y="458"/>
                  <a:pt x="233" y="460"/>
                </a:cubicBezTo>
                <a:cubicBezTo>
                  <a:pt x="233" y="461"/>
                  <a:pt x="233" y="461"/>
                  <a:pt x="233" y="461"/>
                </a:cubicBezTo>
                <a:cubicBezTo>
                  <a:pt x="234" y="462"/>
                  <a:pt x="234" y="463"/>
                  <a:pt x="233" y="464"/>
                </a:cubicBezTo>
                <a:cubicBezTo>
                  <a:pt x="233" y="466"/>
                  <a:pt x="232" y="466"/>
                  <a:pt x="231" y="468"/>
                </a:cubicBezTo>
                <a:cubicBezTo>
                  <a:pt x="230" y="469"/>
                  <a:pt x="230" y="469"/>
                  <a:pt x="229" y="471"/>
                </a:cubicBezTo>
                <a:cubicBezTo>
                  <a:pt x="228" y="472"/>
                  <a:pt x="228" y="473"/>
                  <a:pt x="227" y="474"/>
                </a:cubicBezTo>
                <a:cubicBezTo>
                  <a:pt x="226" y="475"/>
                  <a:pt x="226" y="476"/>
                  <a:pt x="226" y="477"/>
                </a:cubicBezTo>
                <a:cubicBezTo>
                  <a:pt x="225" y="480"/>
                  <a:pt x="225" y="481"/>
                  <a:pt x="225" y="484"/>
                </a:cubicBezTo>
                <a:cubicBezTo>
                  <a:pt x="223" y="489"/>
                  <a:pt x="223" y="489"/>
                  <a:pt x="223" y="489"/>
                </a:cubicBezTo>
                <a:cubicBezTo>
                  <a:pt x="222" y="490"/>
                  <a:pt x="222" y="491"/>
                  <a:pt x="222" y="492"/>
                </a:cubicBezTo>
                <a:cubicBezTo>
                  <a:pt x="221" y="494"/>
                  <a:pt x="222" y="495"/>
                  <a:pt x="222" y="498"/>
                </a:cubicBezTo>
                <a:cubicBezTo>
                  <a:pt x="222" y="500"/>
                  <a:pt x="222" y="501"/>
                  <a:pt x="223" y="503"/>
                </a:cubicBezTo>
                <a:cubicBezTo>
                  <a:pt x="223" y="505"/>
                  <a:pt x="223" y="505"/>
                  <a:pt x="224" y="506"/>
                </a:cubicBezTo>
                <a:cubicBezTo>
                  <a:pt x="224" y="508"/>
                  <a:pt x="223" y="511"/>
                  <a:pt x="225" y="513"/>
                </a:cubicBezTo>
                <a:cubicBezTo>
                  <a:pt x="226" y="513"/>
                  <a:pt x="226" y="513"/>
                  <a:pt x="227" y="514"/>
                </a:cubicBezTo>
                <a:cubicBezTo>
                  <a:pt x="228" y="515"/>
                  <a:pt x="229" y="516"/>
                  <a:pt x="229" y="517"/>
                </a:cubicBezTo>
                <a:cubicBezTo>
                  <a:pt x="230" y="518"/>
                  <a:pt x="229" y="518"/>
                  <a:pt x="229" y="519"/>
                </a:cubicBezTo>
                <a:cubicBezTo>
                  <a:pt x="229" y="520"/>
                  <a:pt x="229" y="520"/>
                  <a:pt x="229" y="521"/>
                </a:cubicBezTo>
                <a:cubicBezTo>
                  <a:pt x="229" y="522"/>
                  <a:pt x="230" y="523"/>
                  <a:pt x="230" y="524"/>
                </a:cubicBezTo>
                <a:cubicBezTo>
                  <a:pt x="230" y="525"/>
                  <a:pt x="230" y="525"/>
                  <a:pt x="230" y="525"/>
                </a:cubicBezTo>
                <a:cubicBezTo>
                  <a:pt x="230" y="526"/>
                  <a:pt x="230" y="526"/>
                  <a:pt x="230" y="527"/>
                </a:cubicBezTo>
                <a:cubicBezTo>
                  <a:pt x="231" y="527"/>
                  <a:pt x="231" y="528"/>
                  <a:pt x="232" y="529"/>
                </a:cubicBezTo>
                <a:cubicBezTo>
                  <a:pt x="234" y="529"/>
                  <a:pt x="235" y="528"/>
                  <a:pt x="237" y="529"/>
                </a:cubicBezTo>
                <a:cubicBezTo>
                  <a:pt x="238" y="529"/>
                  <a:pt x="239" y="530"/>
                  <a:pt x="240" y="531"/>
                </a:cubicBezTo>
                <a:cubicBezTo>
                  <a:pt x="241" y="532"/>
                  <a:pt x="240" y="533"/>
                  <a:pt x="241" y="533"/>
                </a:cubicBezTo>
                <a:cubicBezTo>
                  <a:pt x="242" y="534"/>
                  <a:pt x="243" y="532"/>
                  <a:pt x="244" y="532"/>
                </a:cubicBezTo>
                <a:cubicBezTo>
                  <a:pt x="246" y="532"/>
                  <a:pt x="247" y="531"/>
                  <a:pt x="248" y="531"/>
                </a:cubicBezTo>
                <a:cubicBezTo>
                  <a:pt x="250" y="531"/>
                  <a:pt x="251" y="531"/>
                  <a:pt x="253" y="531"/>
                </a:cubicBezTo>
                <a:cubicBezTo>
                  <a:pt x="254" y="530"/>
                  <a:pt x="255" y="530"/>
                  <a:pt x="256" y="530"/>
                </a:cubicBezTo>
                <a:cubicBezTo>
                  <a:pt x="257" y="529"/>
                  <a:pt x="258" y="529"/>
                  <a:pt x="259" y="529"/>
                </a:cubicBezTo>
                <a:cubicBezTo>
                  <a:pt x="260" y="529"/>
                  <a:pt x="260" y="528"/>
                  <a:pt x="261" y="529"/>
                </a:cubicBezTo>
                <a:cubicBezTo>
                  <a:pt x="262" y="529"/>
                  <a:pt x="261" y="530"/>
                  <a:pt x="262" y="531"/>
                </a:cubicBezTo>
                <a:cubicBezTo>
                  <a:pt x="264" y="531"/>
                  <a:pt x="266" y="532"/>
                  <a:pt x="267" y="531"/>
                </a:cubicBezTo>
                <a:cubicBezTo>
                  <a:pt x="268" y="530"/>
                  <a:pt x="265" y="528"/>
                  <a:pt x="266" y="527"/>
                </a:cubicBezTo>
                <a:cubicBezTo>
                  <a:pt x="266" y="526"/>
                  <a:pt x="267" y="526"/>
                  <a:pt x="268" y="525"/>
                </a:cubicBezTo>
                <a:cubicBezTo>
                  <a:pt x="269" y="525"/>
                  <a:pt x="270" y="525"/>
                  <a:pt x="271" y="525"/>
                </a:cubicBezTo>
                <a:cubicBezTo>
                  <a:pt x="272" y="524"/>
                  <a:pt x="271" y="524"/>
                  <a:pt x="272" y="523"/>
                </a:cubicBezTo>
                <a:cubicBezTo>
                  <a:pt x="273" y="522"/>
                  <a:pt x="273" y="520"/>
                  <a:pt x="274" y="519"/>
                </a:cubicBezTo>
                <a:cubicBezTo>
                  <a:pt x="275" y="519"/>
                  <a:pt x="275" y="519"/>
                  <a:pt x="275" y="519"/>
                </a:cubicBezTo>
                <a:cubicBezTo>
                  <a:pt x="276" y="519"/>
                  <a:pt x="276" y="519"/>
                  <a:pt x="276" y="518"/>
                </a:cubicBezTo>
                <a:cubicBezTo>
                  <a:pt x="277" y="516"/>
                  <a:pt x="276" y="514"/>
                  <a:pt x="276" y="513"/>
                </a:cubicBezTo>
                <a:cubicBezTo>
                  <a:pt x="277" y="511"/>
                  <a:pt x="277" y="510"/>
                  <a:pt x="278" y="508"/>
                </a:cubicBezTo>
                <a:cubicBezTo>
                  <a:pt x="279" y="507"/>
                  <a:pt x="279" y="507"/>
                  <a:pt x="281" y="506"/>
                </a:cubicBezTo>
                <a:cubicBezTo>
                  <a:pt x="282" y="505"/>
                  <a:pt x="283" y="506"/>
                  <a:pt x="285" y="506"/>
                </a:cubicBezTo>
                <a:cubicBezTo>
                  <a:pt x="286" y="506"/>
                  <a:pt x="286" y="506"/>
                  <a:pt x="287" y="506"/>
                </a:cubicBezTo>
                <a:cubicBezTo>
                  <a:pt x="288" y="506"/>
                  <a:pt x="290" y="506"/>
                  <a:pt x="291" y="505"/>
                </a:cubicBezTo>
                <a:cubicBezTo>
                  <a:pt x="292" y="505"/>
                  <a:pt x="292" y="503"/>
                  <a:pt x="293" y="503"/>
                </a:cubicBezTo>
                <a:cubicBezTo>
                  <a:pt x="294" y="503"/>
                  <a:pt x="295" y="502"/>
                  <a:pt x="296" y="502"/>
                </a:cubicBezTo>
                <a:cubicBezTo>
                  <a:pt x="297" y="501"/>
                  <a:pt x="298" y="503"/>
                  <a:pt x="300" y="503"/>
                </a:cubicBezTo>
                <a:cubicBezTo>
                  <a:pt x="301" y="503"/>
                  <a:pt x="303" y="501"/>
                  <a:pt x="304" y="502"/>
                </a:cubicBezTo>
                <a:cubicBezTo>
                  <a:pt x="305" y="502"/>
                  <a:pt x="306" y="503"/>
                  <a:pt x="306" y="504"/>
                </a:cubicBezTo>
                <a:cubicBezTo>
                  <a:pt x="307" y="506"/>
                  <a:pt x="307" y="507"/>
                  <a:pt x="306" y="508"/>
                </a:cubicBezTo>
                <a:cubicBezTo>
                  <a:pt x="306" y="509"/>
                  <a:pt x="305" y="510"/>
                  <a:pt x="304" y="511"/>
                </a:cubicBezTo>
                <a:cubicBezTo>
                  <a:pt x="303" y="512"/>
                  <a:pt x="303" y="512"/>
                  <a:pt x="302" y="514"/>
                </a:cubicBezTo>
                <a:cubicBezTo>
                  <a:pt x="301" y="515"/>
                  <a:pt x="302" y="515"/>
                  <a:pt x="301" y="516"/>
                </a:cubicBezTo>
                <a:cubicBezTo>
                  <a:pt x="300" y="516"/>
                  <a:pt x="299" y="516"/>
                  <a:pt x="299" y="517"/>
                </a:cubicBezTo>
                <a:cubicBezTo>
                  <a:pt x="297" y="518"/>
                  <a:pt x="298" y="521"/>
                  <a:pt x="298" y="523"/>
                </a:cubicBezTo>
                <a:cubicBezTo>
                  <a:pt x="297" y="524"/>
                  <a:pt x="297" y="524"/>
                  <a:pt x="297" y="524"/>
                </a:cubicBezTo>
                <a:cubicBezTo>
                  <a:pt x="297" y="525"/>
                  <a:pt x="297" y="525"/>
                  <a:pt x="297" y="525"/>
                </a:cubicBezTo>
                <a:cubicBezTo>
                  <a:pt x="296" y="527"/>
                  <a:pt x="297" y="528"/>
                  <a:pt x="297" y="529"/>
                </a:cubicBezTo>
                <a:cubicBezTo>
                  <a:pt x="296" y="530"/>
                  <a:pt x="296" y="531"/>
                  <a:pt x="296" y="531"/>
                </a:cubicBezTo>
                <a:cubicBezTo>
                  <a:pt x="295" y="531"/>
                  <a:pt x="295" y="530"/>
                  <a:pt x="294" y="530"/>
                </a:cubicBezTo>
                <a:cubicBezTo>
                  <a:pt x="294" y="530"/>
                  <a:pt x="293" y="530"/>
                  <a:pt x="292" y="531"/>
                </a:cubicBezTo>
                <a:cubicBezTo>
                  <a:pt x="292" y="532"/>
                  <a:pt x="292" y="532"/>
                  <a:pt x="292" y="533"/>
                </a:cubicBezTo>
                <a:cubicBezTo>
                  <a:pt x="293" y="534"/>
                  <a:pt x="293" y="534"/>
                  <a:pt x="292" y="535"/>
                </a:cubicBezTo>
                <a:cubicBezTo>
                  <a:pt x="292" y="537"/>
                  <a:pt x="292" y="537"/>
                  <a:pt x="291" y="538"/>
                </a:cubicBezTo>
                <a:cubicBezTo>
                  <a:pt x="291" y="540"/>
                  <a:pt x="290" y="540"/>
                  <a:pt x="290" y="542"/>
                </a:cubicBezTo>
                <a:cubicBezTo>
                  <a:pt x="290" y="543"/>
                  <a:pt x="291" y="544"/>
                  <a:pt x="290" y="546"/>
                </a:cubicBezTo>
                <a:cubicBezTo>
                  <a:pt x="289" y="548"/>
                  <a:pt x="286" y="548"/>
                  <a:pt x="285" y="550"/>
                </a:cubicBezTo>
                <a:cubicBezTo>
                  <a:pt x="284" y="551"/>
                  <a:pt x="283" y="552"/>
                  <a:pt x="283" y="553"/>
                </a:cubicBezTo>
                <a:cubicBezTo>
                  <a:pt x="283" y="554"/>
                  <a:pt x="283" y="554"/>
                  <a:pt x="284" y="554"/>
                </a:cubicBezTo>
                <a:cubicBezTo>
                  <a:pt x="284" y="555"/>
                  <a:pt x="286" y="554"/>
                  <a:pt x="287" y="554"/>
                </a:cubicBezTo>
                <a:cubicBezTo>
                  <a:pt x="289" y="554"/>
                  <a:pt x="290" y="554"/>
                  <a:pt x="292" y="553"/>
                </a:cubicBezTo>
                <a:cubicBezTo>
                  <a:pt x="294" y="553"/>
                  <a:pt x="295" y="553"/>
                  <a:pt x="297" y="553"/>
                </a:cubicBezTo>
                <a:cubicBezTo>
                  <a:pt x="298" y="554"/>
                  <a:pt x="298" y="555"/>
                  <a:pt x="300" y="556"/>
                </a:cubicBezTo>
                <a:cubicBezTo>
                  <a:pt x="301" y="556"/>
                  <a:pt x="302" y="555"/>
                  <a:pt x="304" y="554"/>
                </a:cubicBezTo>
                <a:cubicBezTo>
                  <a:pt x="306" y="554"/>
                  <a:pt x="307" y="553"/>
                  <a:pt x="308" y="553"/>
                </a:cubicBezTo>
                <a:cubicBezTo>
                  <a:pt x="309" y="554"/>
                  <a:pt x="311" y="554"/>
                  <a:pt x="312" y="554"/>
                </a:cubicBezTo>
                <a:cubicBezTo>
                  <a:pt x="313" y="555"/>
                  <a:pt x="313" y="553"/>
                  <a:pt x="315" y="553"/>
                </a:cubicBezTo>
                <a:cubicBezTo>
                  <a:pt x="316" y="553"/>
                  <a:pt x="317" y="554"/>
                  <a:pt x="318" y="554"/>
                </a:cubicBezTo>
                <a:cubicBezTo>
                  <a:pt x="319" y="555"/>
                  <a:pt x="321" y="555"/>
                  <a:pt x="321" y="556"/>
                </a:cubicBezTo>
                <a:cubicBezTo>
                  <a:pt x="322" y="556"/>
                  <a:pt x="321" y="557"/>
                  <a:pt x="321" y="558"/>
                </a:cubicBezTo>
                <a:cubicBezTo>
                  <a:pt x="322" y="559"/>
                  <a:pt x="323" y="559"/>
                  <a:pt x="324" y="560"/>
                </a:cubicBezTo>
                <a:cubicBezTo>
                  <a:pt x="326" y="560"/>
                  <a:pt x="327" y="561"/>
                  <a:pt x="328" y="562"/>
                </a:cubicBezTo>
                <a:cubicBezTo>
                  <a:pt x="329" y="564"/>
                  <a:pt x="328" y="564"/>
                  <a:pt x="328" y="566"/>
                </a:cubicBezTo>
                <a:cubicBezTo>
                  <a:pt x="327" y="568"/>
                  <a:pt x="328" y="569"/>
                  <a:pt x="327" y="571"/>
                </a:cubicBezTo>
                <a:cubicBezTo>
                  <a:pt x="326" y="571"/>
                  <a:pt x="325" y="572"/>
                  <a:pt x="324" y="573"/>
                </a:cubicBezTo>
                <a:cubicBezTo>
                  <a:pt x="323" y="574"/>
                  <a:pt x="324" y="575"/>
                  <a:pt x="324" y="577"/>
                </a:cubicBezTo>
                <a:cubicBezTo>
                  <a:pt x="324" y="579"/>
                  <a:pt x="326" y="581"/>
                  <a:pt x="324" y="583"/>
                </a:cubicBezTo>
                <a:cubicBezTo>
                  <a:pt x="324" y="584"/>
                  <a:pt x="324" y="585"/>
                  <a:pt x="323" y="585"/>
                </a:cubicBezTo>
                <a:cubicBezTo>
                  <a:pt x="323" y="587"/>
                  <a:pt x="323" y="588"/>
                  <a:pt x="322" y="590"/>
                </a:cubicBezTo>
                <a:cubicBezTo>
                  <a:pt x="322" y="591"/>
                  <a:pt x="321" y="592"/>
                  <a:pt x="321" y="594"/>
                </a:cubicBezTo>
                <a:cubicBezTo>
                  <a:pt x="321" y="596"/>
                  <a:pt x="322" y="596"/>
                  <a:pt x="322" y="598"/>
                </a:cubicBezTo>
                <a:cubicBezTo>
                  <a:pt x="323" y="600"/>
                  <a:pt x="323" y="602"/>
                  <a:pt x="323" y="604"/>
                </a:cubicBezTo>
                <a:cubicBezTo>
                  <a:pt x="324" y="605"/>
                  <a:pt x="323" y="606"/>
                  <a:pt x="324" y="607"/>
                </a:cubicBezTo>
                <a:cubicBezTo>
                  <a:pt x="325" y="607"/>
                  <a:pt x="327" y="606"/>
                  <a:pt x="328" y="607"/>
                </a:cubicBezTo>
                <a:cubicBezTo>
                  <a:pt x="329" y="608"/>
                  <a:pt x="327" y="609"/>
                  <a:pt x="328" y="610"/>
                </a:cubicBezTo>
                <a:cubicBezTo>
                  <a:pt x="328" y="610"/>
                  <a:pt x="328" y="611"/>
                  <a:pt x="329" y="611"/>
                </a:cubicBezTo>
                <a:cubicBezTo>
                  <a:pt x="329" y="612"/>
                  <a:pt x="330" y="611"/>
                  <a:pt x="331" y="611"/>
                </a:cubicBezTo>
                <a:cubicBezTo>
                  <a:pt x="333" y="613"/>
                  <a:pt x="331" y="616"/>
                  <a:pt x="333" y="618"/>
                </a:cubicBezTo>
                <a:cubicBezTo>
                  <a:pt x="334" y="618"/>
                  <a:pt x="335" y="619"/>
                  <a:pt x="336" y="619"/>
                </a:cubicBezTo>
                <a:cubicBezTo>
                  <a:pt x="338" y="619"/>
                  <a:pt x="339" y="617"/>
                  <a:pt x="340" y="617"/>
                </a:cubicBezTo>
                <a:cubicBezTo>
                  <a:pt x="342" y="616"/>
                  <a:pt x="343" y="616"/>
                  <a:pt x="345" y="615"/>
                </a:cubicBezTo>
                <a:cubicBezTo>
                  <a:pt x="346" y="615"/>
                  <a:pt x="347" y="616"/>
                  <a:pt x="348" y="615"/>
                </a:cubicBezTo>
                <a:cubicBezTo>
                  <a:pt x="349" y="615"/>
                  <a:pt x="348" y="613"/>
                  <a:pt x="349" y="612"/>
                </a:cubicBezTo>
                <a:cubicBezTo>
                  <a:pt x="350" y="612"/>
                  <a:pt x="351" y="611"/>
                  <a:pt x="352" y="611"/>
                </a:cubicBezTo>
                <a:cubicBezTo>
                  <a:pt x="354" y="611"/>
                  <a:pt x="355" y="611"/>
                  <a:pt x="357" y="611"/>
                </a:cubicBezTo>
                <a:cubicBezTo>
                  <a:pt x="358" y="612"/>
                  <a:pt x="358" y="612"/>
                  <a:pt x="360" y="612"/>
                </a:cubicBezTo>
                <a:cubicBezTo>
                  <a:pt x="361" y="613"/>
                  <a:pt x="362" y="613"/>
                  <a:pt x="363" y="613"/>
                </a:cubicBezTo>
                <a:cubicBezTo>
                  <a:pt x="364" y="614"/>
                  <a:pt x="366" y="615"/>
                  <a:pt x="367" y="617"/>
                </a:cubicBezTo>
                <a:cubicBezTo>
                  <a:pt x="368" y="618"/>
                  <a:pt x="368" y="618"/>
                  <a:pt x="369" y="620"/>
                </a:cubicBezTo>
                <a:cubicBezTo>
                  <a:pt x="370" y="621"/>
                  <a:pt x="371" y="622"/>
                  <a:pt x="373" y="623"/>
                </a:cubicBezTo>
                <a:cubicBezTo>
                  <a:pt x="374" y="624"/>
                  <a:pt x="374" y="625"/>
                  <a:pt x="375" y="624"/>
                </a:cubicBezTo>
                <a:cubicBezTo>
                  <a:pt x="376" y="623"/>
                  <a:pt x="374" y="623"/>
                  <a:pt x="375" y="622"/>
                </a:cubicBezTo>
                <a:cubicBezTo>
                  <a:pt x="376" y="620"/>
                  <a:pt x="378" y="621"/>
                  <a:pt x="379" y="620"/>
                </a:cubicBezTo>
                <a:cubicBezTo>
                  <a:pt x="380" y="619"/>
                  <a:pt x="379" y="618"/>
                  <a:pt x="379" y="617"/>
                </a:cubicBezTo>
                <a:cubicBezTo>
                  <a:pt x="379" y="615"/>
                  <a:pt x="380" y="614"/>
                  <a:pt x="381" y="613"/>
                </a:cubicBezTo>
                <a:cubicBezTo>
                  <a:pt x="382" y="612"/>
                  <a:pt x="384" y="615"/>
                  <a:pt x="385" y="613"/>
                </a:cubicBezTo>
                <a:cubicBezTo>
                  <a:pt x="386" y="612"/>
                  <a:pt x="385" y="611"/>
                  <a:pt x="385" y="610"/>
                </a:cubicBezTo>
                <a:cubicBezTo>
                  <a:pt x="386" y="607"/>
                  <a:pt x="385" y="605"/>
                  <a:pt x="388" y="603"/>
                </a:cubicBezTo>
                <a:cubicBezTo>
                  <a:pt x="389" y="602"/>
                  <a:pt x="390" y="601"/>
                  <a:pt x="391" y="600"/>
                </a:cubicBezTo>
                <a:cubicBezTo>
                  <a:pt x="392" y="600"/>
                  <a:pt x="393" y="600"/>
                  <a:pt x="394" y="599"/>
                </a:cubicBezTo>
                <a:cubicBezTo>
                  <a:pt x="395" y="599"/>
                  <a:pt x="395" y="599"/>
                  <a:pt x="396" y="598"/>
                </a:cubicBezTo>
                <a:cubicBezTo>
                  <a:pt x="397" y="598"/>
                  <a:pt x="397" y="598"/>
                  <a:pt x="397" y="597"/>
                </a:cubicBezTo>
                <a:cubicBezTo>
                  <a:pt x="399" y="596"/>
                  <a:pt x="401" y="597"/>
                  <a:pt x="403" y="596"/>
                </a:cubicBezTo>
                <a:cubicBezTo>
                  <a:pt x="405" y="596"/>
                  <a:pt x="405" y="596"/>
                  <a:pt x="407" y="595"/>
                </a:cubicBezTo>
                <a:cubicBezTo>
                  <a:pt x="408" y="594"/>
                  <a:pt x="408" y="593"/>
                  <a:pt x="410" y="592"/>
                </a:cubicBezTo>
                <a:cubicBezTo>
                  <a:pt x="412" y="591"/>
                  <a:pt x="414" y="593"/>
                  <a:pt x="415" y="592"/>
                </a:cubicBezTo>
                <a:cubicBezTo>
                  <a:pt x="416" y="591"/>
                  <a:pt x="416" y="589"/>
                  <a:pt x="417" y="588"/>
                </a:cubicBezTo>
                <a:cubicBezTo>
                  <a:pt x="418" y="587"/>
                  <a:pt x="418" y="587"/>
                  <a:pt x="420" y="587"/>
                </a:cubicBezTo>
                <a:cubicBezTo>
                  <a:pt x="421" y="587"/>
                  <a:pt x="422" y="586"/>
                  <a:pt x="423" y="587"/>
                </a:cubicBezTo>
                <a:cubicBezTo>
                  <a:pt x="424" y="587"/>
                  <a:pt x="423" y="589"/>
                  <a:pt x="423" y="590"/>
                </a:cubicBezTo>
                <a:cubicBezTo>
                  <a:pt x="423" y="592"/>
                  <a:pt x="421" y="592"/>
                  <a:pt x="420" y="593"/>
                </a:cubicBezTo>
                <a:cubicBezTo>
                  <a:pt x="419" y="594"/>
                  <a:pt x="418" y="593"/>
                  <a:pt x="418" y="594"/>
                </a:cubicBezTo>
                <a:cubicBezTo>
                  <a:pt x="417" y="595"/>
                  <a:pt x="417" y="596"/>
                  <a:pt x="417" y="596"/>
                </a:cubicBezTo>
                <a:cubicBezTo>
                  <a:pt x="416" y="597"/>
                  <a:pt x="416" y="597"/>
                  <a:pt x="417" y="597"/>
                </a:cubicBezTo>
                <a:cubicBezTo>
                  <a:pt x="417" y="598"/>
                  <a:pt x="418" y="597"/>
                  <a:pt x="419" y="598"/>
                </a:cubicBezTo>
                <a:cubicBezTo>
                  <a:pt x="419" y="600"/>
                  <a:pt x="418" y="602"/>
                  <a:pt x="419" y="603"/>
                </a:cubicBezTo>
                <a:cubicBezTo>
                  <a:pt x="420" y="604"/>
                  <a:pt x="420" y="599"/>
                  <a:pt x="422" y="598"/>
                </a:cubicBezTo>
                <a:cubicBezTo>
                  <a:pt x="423" y="597"/>
                  <a:pt x="424" y="597"/>
                  <a:pt x="425" y="596"/>
                </a:cubicBezTo>
                <a:cubicBezTo>
                  <a:pt x="427" y="595"/>
                  <a:pt x="428" y="597"/>
                  <a:pt x="429" y="596"/>
                </a:cubicBezTo>
                <a:cubicBezTo>
                  <a:pt x="430" y="596"/>
                  <a:pt x="432" y="595"/>
                  <a:pt x="433" y="594"/>
                </a:cubicBezTo>
                <a:cubicBezTo>
                  <a:pt x="433" y="593"/>
                  <a:pt x="432" y="593"/>
                  <a:pt x="431" y="592"/>
                </a:cubicBezTo>
                <a:cubicBezTo>
                  <a:pt x="431" y="591"/>
                  <a:pt x="429" y="591"/>
                  <a:pt x="429" y="590"/>
                </a:cubicBezTo>
                <a:cubicBezTo>
                  <a:pt x="430" y="588"/>
                  <a:pt x="431" y="588"/>
                  <a:pt x="433" y="589"/>
                </a:cubicBezTo>
                <a:cubicBezTo>
                  <a:pt x="434" y="589"/>
                  <a:pt x="435" y="590"/>
                  <a:pt x="436" y="591"/>
                </a:cubicBezTo>
                <a:cubicBezTo>
                  <a:pt x="437" y="592"/>
                  <a:pt x="434" y="594"/>
                  <a:pt x="436" y="595"/>
                </a:cubicBezTo>
                <a:cubicBezTo>
                  <a:pt x="437" y="596"/>
                  <a:pt x="437" y="595"/>
                  <a:pt x="439" y="595"/>
                </a:cubicBezTo>
                <a:cubicBezTo>
                  <a:pt x="441" y="595"/>
                  <a:pt x="443" y="595"/>
                  <a:pt x="444" y="596"/>
                </a:cubicBezTo>
                <a:cubicBezTo>
                  <a:pt x="445" y="597"/>
                  <a:pt x="445" y="597"/>
                  <a:pt x="445" y="598"/>
                </a:cubicBezTo>
                <a:cubicBezTo>
                  <a:pt x="446" y="600"/>
                  <a:pt x="445" y="601"/>
                  <a:pt x="445" y="603"/>
                </a:cubicBezTo>
                <a:cubicBezTo>
                  <a:pt x="447" y="605"/>
                  <a:pt x="449" y="603"/>
                  <a:pt x="452" y="603"/>
                </a:cubicBezTo>
                <a:cubicBezTo>
                  <a:pt x="454" y="603"/>
                  <a:pt x="456" y="603"/>
                  <a:pt x="458" y="603"/>
                </a:cubicBezTo>
                <a:cubicBezTo>
                  <a:pt x="460" y="603"/>
                  <a:pt x="461" y="602"/>
                  <a:pt x="463" y="603"/>
                </a:cubicBezTo>
                <a:cubicBezTo>
                  <a:pt x="463" y="603"/>
                  <a:pt x="464" y="603"/>
                  <a:pt x="465" y="604"/>
                </a:cubicBezTo>
                <a:cubicBezTo>
                  <a:pt x="466" y="605"/>
                  <a:pt x="467" y="605"/>
                  <a:pt x="469" y="606"/>
                </a:cubicBezTo>
                <a:cubicBezTo>
                  <a:pt x="471" y="607"/>
                  <a:pt x="472" y="608"/>
                  <a:pt x="474" y="607"/>
                </a:cubicBezTo>
                <a:cubicBezTo>
                  <a:pt x="476" y="606"/>
                  <a:pt x="474" y="605"/>
                  <a:pt x="475" y="604"/>
                </a:cubicBezTo>
                <a:cubicBezTo>
                  <a:pt x="476" y="603"/>
                  <a:pt x="477" y="604"/>
                  <a:pt x="479" y="604"/>
                </a:cubicBezTo>
                <a:cubicBezTo>
                  <a:pt x="480" y="603"/>
                  <a:pt x="481" y="602"/>
                  <a:pt x="482" y="602"/>
                </a:cubicBezTo>
                <a:cubicBezTo>
                  <a:pt x="483" y="601"/>
                  <a:pt x="484" y="602"/>
                  <a:pt x="486" y="602"/>
                </a:cubicBezTo>
                <a:cubicBezTo>
                  <a:pt x="487" y="601"/>
                  <a:pt x="487" y="601"/>
                  <a:pt x="488" y="600"/>
                </a:cubicBezTo>
                <a:cubicBezTo>
                  <a:pt x="490" y="600"/>
                  <a:pt x="490" y="598"/>
                  <a:pt x="491" y="598"/>
                </a:cubicBezTo>
                <a:cubicBezTo>
                  <a:pt x="492" y="599"/>
                  <a:pt x="493" y="599"/>
                  <a:pt x="494" y="599"/>
                </a:cubicBezTo>
                <a:cubicBezTo>
                  <a:pt x="495" y="600"/>
                  <a:pt x="496" y="600"/>
                  <a:pt x="497" y="602"/>
                </a:cubicBezTo>
                <a:cubicBezTo>
                  <a:pt x="497" y="603"/>
                  <a:pt x="494" y="602"/>
                  <a:pt x="493" y="604"/>
                </a:cubicBezTo>
                <a:cubicBezTo>
                  <a:pt x="492" y="605"/>
                  <a:pt x="491" y="606"/>
                  <a:pt x="491" y="607"/>
                </a:cubicBezTo>
                <a:cubicBezTo>
                  <a:pt x="492" y="608"/>
                  <a:pt x="493" y="609"/>
                  <a:pt x="494" y="609"/>
                </a:cubicBezTo>
                <a:cubicBezTo>
                  <a:pt x="495" y="609"/>
                  <a:pt x="496" y="608"/>
                  <a:pt x="498" y="608"/>
                </a:cubicBezTo>
                <a:cubicBezTo>
                  <a:pt x="499" y="608"/>
                  <a:pt x="500" y="608"/>
                  <a:pt x="501" y="609"/>
                </a:cubicBezTo>
                <a:cubicBezTo>
                  <a:pt x="503" y="610"/>
                  <a:pt x="505" y="610"/>
                  <a:pt x="505" y="611"/>
                </a:cubicBezTo>
                <a:cubicBezTo>
                  <a:pt x="506" y="613"/>
                  <a:pt x="505" y="614"/>
                  <a:pt x="504" y="615"/>
                </a:cubicBezTo>
                <a:cubicBezTo>
                  <a:pt x="504" y="617"/>
                  <a:pt x="502" y="617"/>
                  <a:pt x="502" y="619"/>
                </a:cubicBezTo>
                <a:cubicBezTo>
                  <a:pt x="502" y="620"/>
                  <a:pt x="504" y="620"/>
                  <a:pt x="505" y="621"/>
                </a:cubicBezTo>
                <a:cubicBezTo>
                  <a:pt x="507" y="622"/>
                  <a:pt x="508" y="620"/>
                  <a:pt x="510" y="621"/>
                </a:cubicBezTo>
                <a:cubicBezTo>
                  <a:pt x="510" y="621"/>
                  <a:pt x="511" y="621"/>
                  <a:pt x="512" y="622"/>
                </a:cubicBezTo>
                <a:cubicBezTo>
                  <a:pt x="513" y="623"/>
                  <a:pt x="515" y="623"/>
                  <a:pt x="516" y="624"/>
                </a:cubicBezTo>
                <a:cubicBezTo>
                  <a:pt x="517" y="625"/>
                  <a:pt x="517" y="626"/>
                  <a:pt x="518" y="627"/>
                </a:cubicBezTo>
                <a:cubicBezTo>
                  <a:pt x="519" y="629"/>
                  <a:pt x="521" y="629"/>
                  <a:pt x="521" y="631"/>
                </a:cubicBezTo>
                <a:cubicBezTo>
                  <a:pt x="522" y="632"/>
                  <a:pt x="520" y="634"/>
                  <a:pt x="521" y="635"/>
                </a:cubicBezTo>
                <a:cubicBezTo>
                  <a:pt x="522" y="636"/>
                  <a:pt x="523" y="637"/>
                  <a:pt x="525" y="637"/>
                </a:cubicBezTo>
                <a:cubicBezTo>
                  <a:pt x="525" y="637"/>
                  <a:pt x="526" y="637"/>
                  <a:pt x="527" y="637"/>
                </a:cubicBezTo>
                <a:cubicBezTo>
                  <a:pt x="528" y="637"/>
                  <a:pt x="528" y="638"/>
                  <a:pt x="529" y="639"/>
                </a:cubicBezTo>
                <a:cubicBezTo>
                  <a:pt x="530" y="640"/>
                  <a:pt x="531" y="640"/>
                  <a:pt x="532" y="641"/>
                </a:cubicBezTo>
                <a:cubicBezTo>
                  <a:pt x="533" y="642"/>
                  <a:pt x="533" y="645"/>
                  <a:pt x="534" y="646"/>
                </a:cubicBezTo>
                <a:cubicBezTo>
                  <a:pt x="535" y="646"/>
                  <a:pt x="536" y="646"/>
                  <a:pt x="537" y="647"/>
                </a:cubicBezTo>
                <a:cubicBezTo>
                  <a:pt x="539" y="647"/>
                  <a:pt x="540" y="646"/>
                  <a:pt x="542" y="646"/>
                </a:cubicBezTo>
                <a:cubicBezTo>
                  <a:pt x="543" y="645"/>
                  <a:pt x="543" y="646"/>
                  <a:pt x="544" y="646"/>
                </a:cubicBezTo>
                <a:cubicBezTo>
                  <a:pt x="545" y="646"/>
                  <a:pt x="547" y="645"/>
                  <a:pt x="548" y="646"/>
                </a:cubicBezTo>
                <a:cubicBezTo>
                  <a:pt x="550" y="646"/>
                  <a:pt x="551" y="646"/>
                  <a:pt x="552" y="647"/>
                </a:cubicBezTo>
                <a:cubicBezTo>
                  <a:pt x="555" y="647"/>
                  <a:pt x="556" y="646"/>
                  <a:pt x="558" y="647"/>
                </a:cubicBezTo>
                <a:cubicBezTo>
                  <a:pt x="558" y="647"/>
                  <a:pt x="559" y="646"/>
                  <a:pt x="559" y="647"/>
                </a:cubicBezTo>
                <a:cubicBezTo>
                  <a:pt x="560" y="647"/>
                  <a:pt x="560" y="648"/>
                  <a:pt x="561" y="649"/>
                </a:cubicBezTo>
                <a:cubicBezTo>
                  <a:pt x="562" y="650"/>
                  <a:pt x="562" y="651"/>
                  <a:pt x="563" y="652"/>
                </a:cubicBezTo>
                <a:cubicBezTo>
                  <a:pt x="564" y="653"/>
                  <a:pt x="566" y="651"/>
                  <a:pt x="567" y="652"/>
                </a:cubicBezTo>
                <a:cubicBezTo>
                  <a:pt x="568" y="652"/>
                  <a:pt x="569" y="654"/>
                  <a:pt x="570" y="654"/>
                </a:cubicBezTo>
                <a:cubicBezTo>
                  <a:pt x="571" y="655"/>
                  <a:pt x="572" y="653"/>
                  <a:pt x="573" y="654"/>
                </a:cubicBezTo>
                <a:cubicBezTo>
                  <a:pt x="574" y="655"/>
                  <a:pt x="574" y="657"/>
                  <a:pt x="575" y="658"/>
                </a:cubicBezTo>
                <a:cubicBezTo>
                  <a:pt x="576" y="660"/>
                  <a:pt x="577" y="661"/>
                  <a:pt x="578" y="662"/>
                </a:cubicBezTo>
                <a:cubicBezTo>
                  <a:pt x="579" y="662"/>
                  <a:pt x="580" y="661"/>
                  <a:pt x="580" y="663"/>
                </a:cubicBezTo>
                <a:cubicBezTo>
                  <a:pt x="581" y="664"/>
                  <a:pt x="580" y="664"/>
                  <a:pt x="580" y="665"/>
                </a:cubicBezTo>
                <a:cubicBezTo>
                  <a:pt x="580" y="667"/>
                  <a:pt x="580" y="668"/>
                  <a:pt x="581" y="670"/>
                </a:cubicBezTo>
                <a:cubicBezTo>
                  <a:pt x="582" y="671"/>
                  <a:pt x="583" y="671"/>
                  <a:pt x="584" y="672"/>
                </a:cubicBezTo>
                <a:cubicBezTo>
                  <a:pt x="584" y="673"/>
                  <a:pt x="584" y="674"/>
                  <a:pt x="585" y="674"/>
                </a:cubicBezTo>
                <a:cubicBezTo>
                  <a:pt x="585" y="676"/>
                  <a:pt x="584" y="677"/>
                  <a:pt x="585" y="679"/>
                </a:cubicBezTo>
                <a:cubicBezTo>
                  <a:pt x="585" y="680"/>
                  <a:pt x="584" y="682"/>
                  <a:pt x="585" y="683"/>
                </a:cubicBezTo>
                <a:cubicBezTo>
                  <a:pt x="585" y="684"/>
                  <a:pt x="587" y="683"/>
                  <a:pt x="589" y="684"/>
                </a:cubicBezTo>
                <a:cubicBezTo>
                  <a:pt x="590" y="685"/>
                  <a:pt x="591" y="684"/>
                  <a:pt x="592" y="685"/>
                </a:cubicBezTo>
                <a:cubicBezTo>
                  <a:pt x="593" y="686"/>
                  <a:pt x="592" y="688"/>
                  <a:pt x="591" y="689"/>
                </a:cubicBezTo>
                <a:cubicBezTo>
                  <a:pt x="590" y="691"/>
                  <a:pt x="589" y="692"/>
                  <a:pt x="588" y="694"/>
                </a:cubicBezTo>
                <a:cubicBezTo>
                  <a:pt x="587" y="695"/>
                  <a:pt x="587" y="696"/>
                  <a:pt x="587" y="697"/>
                </a:cubicBezTo>
                <a:cubicBezTo>
                  <a:pt x="587" y="697"/>
                  <a:pt x="586" y="698"/>
                  <a:pt x="586" y="698"/>
                </a:cubicBezTo>
                <a:cubicBezTo>
                  <a:pt x="585" y="699"/>
                  <a:pt x="584" y="699"/>
                  <a:pt x="582" y="700"/>
                </a:cubicBezTo>
                <a:cubicBezTo>
                  <a:pt x="581" y="701"/>
                  <a:pt x="581" y="703"/>
                  <a:pt x="580" y="704"/>
                </a:cubicBezTo>
                <a:cubicBezTo>
                  <a:pt x="580" y="706"/>
                  <a:pt x="580" y="707"/>
                  <a:pt x="579" y="709"/>
                </a:cubicBezTo>
                <a:cubicBezTo>
                  <a:pt x="578" y="710"/>
                  <a:pt x="577" y="709"/>
                  <a:pt x="576" y="710"/>
                </a:cubicBezTo>
                <a:cubicBezTo>
                  <a:pt x="575" y="710"/>
                  <a:pt x="575" y="712"/>
                  <a:pt x="574" y="713"/>
                </a:cubicBezTo>
                <a:cubicBezTo>
                  <a:pt x="573" y="713"/>
                  <a:pt x="573" y="715"/>
                  <a:pt x="573" y="715"/>
                </a:cubicBezTo>
                <a:cubicBezTo>
                  <a:pt x="574" y="715"/>
                  <a:pt x="575" y="715"/>
                  <a:pt x="576" y="715"/>
                </a:cubicBezTo>
                <a:cubicBezTo>
                  <a:pt x="577" y="715"/>
                  <a:pt x="577" y="714"/>
                  <a:pt x="578" y="713"/>
                </a:cubicBezTo>
                <a:cubicBezTo>
                  <a:pt x="579" y="712"/>
                  <a:pt x="579" y="712"/>
                  <a:pt x="580" y="712"/>
                </a:cubicBezTo>
                <a:cubicBezTo>
                  <a:pt x="581" y="711"/>
                  <a:pt x="583" y="712"/>
                  <a:pt x="584" y="711"/>
                </a:cubicBezTo>
                <a:cubicBezTo>
                  <a:pt x="584" y="710"/>
                  <a:pt x="583" y="710"/>
                  <a:pt x="584" y="709"/>
                </a:cubicBezTo>
                <a:cubicBezTo>
                  <a:pt x="584" y="707"/>
                  <a:pt x="583" y="705"/>
                  <a:pt x="584" y="703"/>
                </a:cubicBezTo>
                <a:cubicBezTo>
                  <a:pt x="584" y="702"/>
                  <a:pt x="585" y="702"/>
                  <a:pt x="586" y="701"/>
                </a:cubicBezTo>
                <a:cubicBezTo>
                  <a:pt x="586" y="701"/>
                  <a:pt x="587" y="701"/>
                  <a:pt x="588" y="701"/>
                </a:cubicBezTo>
                <a:cubicBezTo>
                  <a:pt x="589" y="701"/>
                  <a:pt x="590" y="701"/>
                  <a:pt x="592" y="701"/>
                </a:cubicBezTo>
                <a:cubicBezTo>
                  <a:pt x="594" y="701"/>
                  <a:pt x="594" y="701"/>
                  <a:pt x="595" y="701"/>
                </a:cubicBezTo>
                <a:cubicBezTo>
                  <a:pt x="596" y="701"/>
                  <a:pt x="597" y="701"/>
                  <a:pt x="598" y="701"/>
                </a:cubicBezTo>
                <a:cubicBezTo>
                  <a:pt x="600" y="701"/>
                  <a:pt x="601" y="701"/>
                  <a:pt x="603" y="702"/>
                </a:cubicBezTo>
                <a:cubicBezTo>
                  <a:pt x="603" y="703"/>
                  <a:pt x="604" y="703"/>
                  <a:pt x="604" y="703"/>
                </a:cubicBezTo>
                <a:cubicBezTo>
                  <a:pt x="604" y="705"/>
                  <a:pt x="603" y="705"/>
                  <a:pt x="603" y="707"/>
                </a:cubicBezTo>
                <a:cubicBezTo>
                  <a:pt x="602" y="708"/>
                  <a:pt x="602" y="709"/>
                  <a:pt x="601" y="711"/>
                </a:cubicBezTo>
                <a:cubicBezTo>
                  <a:pt x="600" y="712"/>
                  <a:pt x="599" y="713"/>
                  <a:pt x="597" y="714"/>
                </a:cubicBezTo>
                <a:cubicBezTo>
                  <a:pt x="596" y="714"/>
                  <a:pt x="596" y="715"/>
                  <a:pt x="595" y="715"/>
                </a:cubicBezTo>
                <a:cubicBezTo>
                  <a:pt x="595" y="715"/>
                  <a:pt x="595" y="716"/>
                  <a:pt x="594" y="716"/>
                </a:cubicBezTo>
                <a:cubicBezTo>
                  <a:pt x="594" y="717"/>
                  <a:pt x="594" y="718"/>
                  <a:pt x="594" y="718"/>
                </a:cubicBezTo>
                <a:cubicBezTo>
                  <a:pt x="595" y="719"/>
                  <a:pt x="595" y="718"/>
                  <a:pt x="595" y="718"/>
                </a:cubicBezTo>
                <a:cubicBezTo>
                  <a:pt x="596" y="718"/>
                  <a:pt x="597" y="718"/>
                  <a:pt x="597" y="717"/>
                </a:cubicBezTo>
                <a:cubicBezTo>
                  <a:pt x="598" y="717"/>
                  <a:pt x="599" y="716"/>
                  <a:pt x="600" y="715"/>
                </a:cubicBezTo>
                <a:cubicBezTo>
                  <a:pt x="601" y="714"/>
                  <a:pt x="602" y="714"/>
                  <a:pt x="603" y="713"/>
                </a:cubicBezTo>
                <a:cubicBezTo>
                  <a:pt x="604" y="711"/>
                  <a:pt x="604" y="710"/>
                  <a:pt x="605" y="709"/>
                </a:cubicBezTo>
                <a:cubicBezTo>
                  <a:pt x="605" y="708"/>
                  <a:pt x="605" y="707"/>
                  <a:pt x="606" y="707"/>
                </a:cubicBezTo>
                <a:cubicBezTo>
                  <a:pt x="607" y="705"/>
                  <a:pt x="609" y="706"/>
                  <a:pt x="610" y="707"/>
                </a:cubicBezTo>
                <a:cubicBezTo>
                  <a:pt x="611" y="707"/>
                  <a:pt x="612" y="707"/>
                  <a:pt x="613" y="708"/>
                </a:cubicBezTo>
                <a:cubicBezTo>
                  <a:pt x="615" y="708"/>
                  <a:pt x="615" y="707"/>
                  <a:pt x="617" y="708"/>
                </a:cubicBezTo>
                <a:cubicBezTo>
                  <a:pt x="618" y="708"/>
                  <a:pt x="619" y="709"/>
                  <a:pt x="620" y="710"/>
                </a:cubicBezTo>
                <a:cubicBezTo>
                  <a:pt x="622" y="711"/>
                  <a:pt x="624" y="709"/>
                  <a:pt x="626" y="711"/>
                </a:cubicBezTo>
                <a:cubicBezTo>
                  <a:pt x="627" y="711"/>
                  <a:pt x="626" y="712"/>
                  <a:pt x="627" y="713"/>
                </a:cubicBezTo>
                <a:cubicBezTo>
                  <a:pt x="629" y="714"/>
                  <a:pt x="630" y="714"/>
                  <a:pt x="632" y="715"/>
                </a:cubicBezTo>
                <a:cubicBezTo>
                  <a:pt x="633" y="716"/>
                  <a:pt x="633" y="716"/>
                  <a:pt x="634" y="717"/>
                </a:cubicBezTo>
                <a:cubicBezTo>
                  <a:pt x="635" y="718"/>
                  <a:pt x="635" y="718"/>
                  <a:pt x="636" y="719"/>
                </a:cubicBezTo>
                <a:cubicBezTo>
                  <a:pt x="637" y="720"/>
                  <a:pt x="636" y="721"/>
                  <a:pt x="636" y="723"/>
                </a:cubicBezTo>
                <a:cubicBezTo>
                  <a:pt x="636" y="723"/>
                  <a:pt x="636" y="723"/>
                  <a:pt x="636" y="724"/>
                </a:cubicBezTo>
                <a:cubicBezTo>
                  <a:pt x="638" y="723"/>
                  <a:pt x="639" y="722"/>
                  <a:pt x="641" y="721"/>
                </a:cubicBezTo>
                <a:cubicBezTo>
                  <a:pt x="643" y="721"/>
                  <a:pt x="643" y="721"/>
                  <a:pt x="643" y="721"/>
                </a:cubicBezTo>
                <a:cubicBezTo>
                  <a:pt x="645" y="721"/>
                  <a:pt x="646" y="723"/>
                  <a:pt x="648" y="724"/>
                </a:cubicBezTo>
                <a:cubicBezTo>
                  <a:pt x="649" y="724"/>
                  <a:pt x="649" y="724"/>
                  <a:pt x="651" y="725"/>
                </a:cubicBezTo>
                <a:cubicBezTo>
                  <a:pt x="652" y="725"/>
                  <a:pt x="653" y="725"/>
                  <a:pt x="654" y="726"/>
                </a:cubicBezTo>
                <a:cubicBezTo>
                  <a:pt x="655" y="726"/>
                  <a:pt x="656" y="727"/>
                  <a:pt x="657" y="727"/>
                </a:cubicBezTo>
                <a:cubicBezTo>
                  <a:pt x="659" y="727"/>
                  <a:pt x="661" y="727"/>
                  <a:pt x="663" y="727"/>
                </a:cubicBezTo>
                <a:cubicBezTo>
                  <a:pt x="664" y="726"/>
                  <a:pt x="665" y="725"/>
                  <a:pt x="667" y="725"/>
                </a:cubicBezTo>
                <a:cubicBezTo>
                  <a:pt x="669" y="724"/>
                  <a:pt x="670" y="724"/>
                  <a:pt x="671" y="725"/>
                </a:cubicBezTo>
                <a:cubicBezTo>
                  <a:pt x="672" y="725"/>
                  <a:pt x="671" y="727"/>
                  <a:pt x="672" y="728"/>
                </a:cubicBezTo>
                <a:cubicBezTo>
                  <a:pt x="673" y="729"/>
                  <a:pt x="674" y="728"/>
                  <a:pt x="676" y="729"/>
                </a:cubicBezTo>
                <a:cubicBezTo>
                  <a:pt x="677" y="730"/>
                  <a:pt x="678" y="731"/>
                  <a:pt x="679" y="732"/>
                </a:cubicBezTo>
                <a:cubicBezTo>
                  <a:pt x="680" y="733"/>
                  <a:pt x="681" y="733"/>
                  <a:pt x="682" y="734"/>
                </a:cubicBezTo>
                <a:cubicBezTo>
                  <a:pt x="683" y="735"/>
                  <a:pt x="683" y="736"/>
                  <a:pt x="684" y="737"/>
                </a:cubicBezTo>
                <a:cubicBezTo>
                  <a:pt x="685" y="739"/>
                  <a:pt x="686" y="738"/>
                  <a:pt x="687" y="740"/>
                </a:cubicBezTo>
                <a:cubicBezTo>
                  <a:pt x="687" y="740"/>
                  <a:pt x="687" y="741"/>
                  <a:pt x="687" y="741"/>
                </a:cubicBezTo>
                <a:cubicBezTo>
                  <a:pt x="688" y="741"/>
                  <a:pt x="687" y="742"/>
                  <a:pt x="688" y="743"/>
                </a:cubicBezTo>
                <a:cubicBezTo>
                  <a:pt x="689" y="744"/>
                  <a:pt x="692" y="742"/>
                  <a:pt x="693" y="743"/>
                </a:cubicBezTo>
                <a:cubicBezTo>
                  <a:pt x="693" y="743"/>
                  <a:pt x="693" y="745"/>
                  <a:pt x="694" y="746"/>
                </a:cubicBezTo>
                <a:cubicBezTo>
                  <a:pt x="695" y="747"/>
                  <a:pt x="697" y="746"/>
                  <a:pt x="699" y="746"/>
                </a:cubicBezTo>
                <a:cubicBezTo>
                  <a:pt x="701" y="746"/>
                  <a:pt x="702" y="745"/>
                  <a:pt x="703" y="746"/>
                </a:cubicBezTo>
                <a:cubicBezTo>
                  <a:pt x="705" y="747"/>
                  <a:pt x="706" y="748"/>
                  <a:pt x="708" y="749"/>
                </a:cubicBezTo>
                <a:cubicBezTo>
                  <a:pt x="708" y="750"/>
                  <a:pt x="708" y="750"/>
                  <a:pt x="709" y="751"/>
                </a:cubicBezTo>
                <a:cubicBezTo>
                  <a:pt x="710" y="753"/>
                  <a:pt x="709" y="755"/>
                  <a:pt x="710" y="757"/>
                </a:cubicBezTo>
                <a:cubicBezTo>
                  <a:pt x="710" y="758"/>
                  <a:pt x="710" y="759"/>
                  <a:pt x="711" y="761"/>
                </a:cubicBezTo>
                <a:cubicBezTo>
                  <a:pt x="711" y="763"/>
                  <a:pt x="713" y="763"/>
                  <a:pt x="713" y="765"/>
                </a:cubicBezTo>
                <a:cubicBezTo>
                  <a:pt x="713" y="767"/>
                  <a:pt x="712" y="769"/>
                  <a:pt x="712" y="771"/>
                </a:cubicBezTo>
                <a:cubicBezTo>
                  <a:pt x="712" y="772"/>
                  <a:pt x="710" y="773"/>
                  <a:pt x="710" y="775"/>
                </a:cubicBezTo>
                <a:cubicBezTo>
                  <a:pt x="709" y="777"/>
                  <a:pt x="710" y="778"/>
                  <a:pt x="710" y="780"/>
                </a:cubicBezTo>
                <a:cubicBezTo>
                  <a:pt x="710" y="782"/>
                  <a:pt x="710" y="782"/>
                  <a:pt x="710" y="784"/>
                </a:cubicBezTo>
                <a:cubicBezTo>
                  <a:pt x="709" y="785"/>
                  <a:pt x="708" y="785"/>
                  <a:pt x="708" y="786"/>
                </a:cubicBezTo>
                <a:cubicBezTo>
                  <a:pt x="706" y="787"/>
                  <a:pt x="706" y="788"/>
                  <a:pt x="704" y="790"/>
                </a:cubicBezTo>
                <a:cubicBezTo>
                  <a:pt x="703" y="792"/>
                  <a:pt x="702" y="793"/>
                  <a:pt x="701" y="795"/>
                </a:cubicBezTo>
                <a:cubicBezTo>
                  <a:pt x="700" y="797"/>
                  <a:pt x="700" y="798"/>
                  <a:pt x="698" y="798"/>
                </a:cubicBezTo>
                <a:cubicBezTo>
                  <a:pt x="697" y="799"/>
                  <a:pt x="697" y="798"/>
                  <a:pt x="696" y="798"/>
                </a:cubicBezTo>
                <a:cubicBezTo>
                  <a:pt x="695" y="799"/>
                  <a:pt x="695" y="800"/>
                  <a:pt x="695" y="801"/>
                </a:cubicBezTo>
                <a:cubicBezTo>
                  <a:pt x="694" y="803"/>
                  <a:pt x="694" y="805"/>
                  <a:pt x="693" y="807"/>
                </a:cubicBezTo>
                <a:cubicBezTo>
                  <a:pt x="692" y="809"/>
                  <a:pt x="692" y="810"/>
                  <a:pt x="690" y="811"/>
                </a:cubicBezTo>
                <a:cubicBezTo>
                  <a:pt x="690" y="812"/>
                  <a:pt x="689" y="813"/>
                  <a:pt x="688" y="814"/>
                </a:cubicBezTo>
                <a:cubicBezTo>
                  <a:pt x="687" y="815"/>
                  <a:pt x="689" y="816"/>
                  <a:pt x="687" y="817"/>
                </a:cubicBezTo>
                <a:cubicBezTo>
                  <a:pt x="686" y="817"/>
                  <a:pt x="685" y="817"/>
                  <a:pt x="684" y="818"/>
                </a:cubicBezTo>
                <a:cubicBezTo>
                  <a:pt x="683" y="818"/>
                  <a:pt x="683" y="818"/>
                  <a:pt x="682" y="819"/>
                </a:cubicBezTo>
                <a:cubicBezTo>
                  <a:pt x="681" y="820"/>
                  <a:pt x="680" y="821"/>
                  <a:pt x="680" y="823"/>
                </a:cubicBezTo>
                <a:cubicBezTo>
                  <a:pt x="680" y="825"/>
                  <a:pt x="681" y="826"/>
                  <a:pt x="681" y="827"/>
                </a:cubicBezTo>
                <a:cubicBezTo>
                  <a:pt x="681" y="828"/>
                  <a:pt x="681" y="828"/>
                  <a:pt x="681" y="829"/>
                </a:cubicBezTo>
                <a:cubicBezTo>
                  <a:pt x="681" y="830"/>
                  <a:pt x="679" y="830"/>
                  <a:pt x="679" y="832"/>
                </a:cubicBezTo>
                <a:cubicBezTo>
                  <a:pt x="679" y="833"/>
                  <a:pt x="681" y="834"/>
                  <a:pt x="681" y="836"/>
                </a:cubicBezTo>
                <a:cubicBezTo>
                  <a:pt x="681" y="838"/>
                  <a:pt x="681" y="838"/>
                  <a:pt x="681" y="840"/>
                </a:cubicBezTo>
                <a:cubicBezTo>
                  <a:pt x="681" y="842"/>
                  <a:pt x="682" y="843"/>
                  <a:pt x="682" y="845"/>
                </a:cubicBezTo>
                <a:cubicBezTo>
                  <a:pt x="682" y="847"/>
                  <a:pt x="683" y="850"/>
                  <a:pt x="682" y="852"/>
                </a:cubicBezTo>
                <a:cubicBezTo>
                  <a:pt x="681" y="853"/>
                  <a:pt x="681" y="853"/>
                  <a:pt x="681" y="854"/>
                </a:cubicBezTo>
                <a:cubicBezTo>
                  <a:pt x="680" y="856"/>
                  <a:pt x="680" y="856"/>
                  <a:pt x="680" y="857"/>
                </a:cubicBezTo>
                <a:cubicBezTo>
                  <a:pt x="680" y="859"/>
                  <a:pt x="681" y="861"/>
                  <a:pt x="681" y="863"/>
                </a:cubicBezTo>
                <a:cubicBezTo>
                  <a:pt x="680" y="864"/>
                  <a:pt x="678" y="864"/>
                  <a:pt x="678" y="865"/>
                </a:cubicBezTo>
                <a:cubicBezTo>
                  <a:pt x="677" y="867"/>
                  <a:pt x="678" y="869"/>
                  <a:pt x="678" y="871"/>
                </a:cubicBezTo>
                <a:cubicBezTo>
                  <a:pt x="678" y="875"/>
                  <a:pt x="680" y="879"/>
                  <a:pt x="678" y="881"/>
                </a:cubicBezTo>
                <a:cubicBezTo>
                  <a:pt x="677" y="882"/>
                  <a:pt x="676" y="881"/>
                  <a:pt x="676" y="882"/>
                </a:cubicBezTo>
                <a:cubicBezTo>
                  <a:pt x="675" y="883"/>
                  <a:pt x="674" y="883"/>
                  <a:pt x="673" y="884"/>
                </a:cubicBezTo>
                <a:cubicBezTo>
                  <a:pt x="672" y="886"/>
                  <a:pt x="674" y="887"/>
                  <a:pt x="673" y="889"/>
                </a:cubicBezTo>
                <a:cubicBezTo>
                  <a:pt x="673" y="890"/>
                  <a:pt x="672" y="890"/>
                  <a:pt x="671" y="891"/>
                </a:cubicBezTo>
                <a:cubicBezTo>
                  <a:pt x="670" y="891"/>
                  <a:pt x="670" y="891"/>
                  <a:pt x="669" y="892"/>
                </a:cubicBezTo>
                <a:cubicBezTo>
                  <a:pt x="668" y="893"/>
                  <a:pt x="668" y="895"/>
                  <a:pt x="668" y="897"/>
                </a:cubicBezTo>
                <a:cubicBezTo>
                  <a:pt x="668" y="899"/>
                  <a:pt x="669" y="901"/>
                  <a:pt x="668" y="902"/>
                </a:cubicBezTo>
                <a:cubicBezTo>
                  <a:pt x="667" y="903"/>
                  <a:pt x="666" y="903"/>
                  <a:pt x="665" y="903"/>
                </a:cubicBezTo>
                <a:cubicBezTo>
                  <a:pt x="664" y="904"/>
                  <a:pt x="664" y="905"/>
                  <a:pt x="663" y="907"/>
                </a:cubicBezTo>
                <a:cubicBezTo>
                  <a:pt x="662" y="907"/>
                  <a:pt x="661" y="908"/>
                  <a:pt x="661" y="909"/>
                </a:cubicBezTo>
                <a:cubicBezTo>
                  <a:pt x="660" y="910"/>
                  <a:pt x="660" y="910"/>
                  <a:pt x="659" y="911"/>
                </a:cubicBezTo>
                <a:cubicBezTo>
                  <a:pt x="658" y="912"/>
                  <a:pt x="655" y="911"/>
                  <a:pt x="653" y="911"/>
                </a:cubicBezTo>
                <a:cubicBezTo>
                  <a:pt x="650" y="911"/>
                  <a:pt x="649" y="911"/>
                  <a:pt x="647" y="911"/>
                </a:cubicBezTo>
                <a:cubicBezTo>
                  <a:pt x="645" y="911"/>
                  <a:pt x="645" y="912"/>
                  <a:pt x="643" y="912"/>
                </a:cubicBezTo>
                <a:cubicBezTo>
                  <a:pt x="642" y="913"/>
                  <a:pt x="641" y="913"/>
                  <a:pt x="640" y="914"/>
                </a:cubicBezTo>
                <a:cubicBezTo>
                  <a:pt x="639" y="915"/>
                  <a:pt x="639" y="916"/>
                  <a:pt x="638" y="916"/>
                </a:cubicBezTo>
                <a:cubicBezTo>
                  <a:pt x="638" y="917"/>
                  <a:pt x="637" y="916"/>
                  <a:pt x="637" y="916"/>
                </a:cubicBezTo>
                <a:cubicBezTo>
                  <a:pt x="636" y="917"/>
                  <a:pt x="635" y="919"/>
                  <a:pt x="634" y="920"/>
                </a:cubicBezTo>
                <a:cubicBezTo>
                  <a:pt x="632" y="920"/>
                  <a:pt x="630" y="920"/>
                  <a:pt x="628" y="921"/>
                </a:cubicBezTo>
                <a:cubicBezTo>
                  <a:pt x="627" y="921"/>
                  <a:pt x="626" y="921"/>
                  <a:pt x="624" y="922"/>
                </a:cubicBezTo>
                <a:cubicBezTo>
                  <a:pt x="623" y="923"/>
                  <a:pt x="623" y="925"/>
                  <a:pt x="622" y="926"/>
                </a:cubicBezTo>
                <a:cubicBezTo>
                  <a:pt x="621" y="927"/>
                  <a:pt x="620" y="927"/>
                  <a:pt x="619" y="928"/>
                </a:cubicBezTo>
                <a:cubicBezTo>
                  <a:pt x="618" y="929"/>
                  <a:pt x="617" y="929"/>
                  <a:pt x="616" y="930"/>
                </a:cubicBezTo>
                <a:cubicBezTo>
                  <a:pt x="614" y="931"/>
                  <a:pt x="614" y="932"/>
                  <a:pt x="613" y="933"/>
                </a:cubicBezTo>
                <a:cubicBezTo>
                  <a:pt x="613" y="934"/>
                  <a:pt x="612" y="935"/>
                  <a:pt x="611" y="936"/>
                </a:cubicBezTo>
                <a:cubicBezTo>
                  <a:pt x="610" y="938"/>
                  <a:pt x="610" y="940"/>
                  <a:pt x="611" y="943"/>
                </a:cubicBezTo>
                <a:cubicBezTo>
                  <a:pt x="612" y="945"/>
                  <a:pt x="613" y="946"/>
                  <a:pt x="613" y="947"/>
                </a:cubicBezTo>
                <a:cubicBezTo>
                  <a:pt x="614" y="949"/>
                  <a:pt x="613" y="949"/>
                  <a:pt x="613" y="951"/>
                </a:cubicBezTo>
                <a:cubicBezTo>
                  <a:pt x="613" y="954"/>
                  <a:pt x="614" y="955"/>
                  <a:pt x="613" y="958"/>
                </a:cubicBezTo>
                <a:cubicBezTo>
                  <a:pt x="613" y="960"/>
                  <a:pt x="610" y="961"/>
                  <a:pt x="609" y="963"/>
                </a:cubicBezTo>
                <a:cubicBezTo>
                  <a:pt x="608" y="965"/>
                  <a:pt x="609" y="965"/>
                  <a:pt x="608" y="967"/>
                </a:cubicBezTo>
                <a:cubicBezTo>
                  <a:pt x="607" y="969"/>
                  <a:pt x="606" y="970"/>
                  <a:pt x="605" y="972"/>
                </a:cubicBezTo>
                <a:cubicBezTo>
                  <a:pt x="604" y="974"/>
                  <a:pt x="604" y="974"/>
                  <a:pt x="604" y="975"/>
                </a:cubicBezTo>
                <a:cubicBezTo>
                  <a:pt x="603" y="977"/>
                  <a:pt x="603" y="979"/>
                  <a:pt x="603" y="981"/>
                </a:cubicBezTo>
                <a:cubicBezTo>
                  <a:pt x="602" y="982"/>
                  <a:pt x="603" y="983"/>
                  <a:pt x="602" y="985"/>
                </a:cubicBezTo>
                <a:cubicBezTo>
                  <a:pt x="601" y="986"/>
                  <a:pt x="598" y="987"/>
                  <a:pt x="597" y="988"/>
                </a:cubicBezTo>
                <a:cubicBezTo>
                  <a:pt x="597" y="989"/>
                  <a:pt x="598" y="991"/>
                  <a:pt x="597" y="991"/>
                </a:cubicBezTo>
                <a:cubicBezTo>
                  <a:pt x="596" y="992"/>
                  <a:pt x="595" y="991"/>
                  <a:pt x="594" y="991"/>
                </a:cubicBezTo>
                <a:cubicBezTo>
                  <a:pt x="593" y="992"/>
                  <a:pt x="593" y="994"/>
                  <a:pt x="592" y="996"/>
                </a:cubicBezTo>
                <a:cubicBezTo>
                  <a:pt x="591" y="997"/>
                  <a:pt x="592" y="999"/>
                  <a:pt x="591" y="1001"/>
                </a:cubicBezTo>
                <a:cubicBezTo>
                  <a:pt x="591" y="1002"/>
                  <a:pt x="590" y="1003"/>
                  <a:pt x="590" y="1004"/>
                </a:cubicBezTo>
                <a:cubicBezTo>
                  <a:pt x="589" y="1005"/>
                  <a:pt x="588" y="1005"/>
                  <a:pt x="588" y="1006"/>
                </a:cubicBezTo>
                <a:cubicBezTo>
                  <a:pt x="587" y="1008"/>
                  <a:pt x="585" y="1008"/>
                  <a:pt x="585" y="1010"/>
                </a:cubicBezTo>
                <a:cubicBezTo>
                  <a:pt x="584" y="1011"/>
                  <a:pt x="585" y="1013"/>
                  <a:pt x="585" y="1014"/>
                </a:cubicBezTo>
                <a:cubicBezTo>
                  <a:pt x="584" y="1015"/>
                  <a:pt x="583" y="1016"/>
                  <a:pt x="581" y="1017"/>
                </a:cubicBezTo>
                <a:cubicBezTo>
                  <a:pt x="580" y="1018"/>
                  <a:pt x="580" y="1017"/>
                  <a:pt x="579" y="1018"/>
                </a:cubicBezTo>
                <a:cubicBezTo>
                  <a:pt x="578" y="1019"/>
                  <a:pt x="577" y="1022"/>
                  <a:pt x="575" y="1021"/>
                </a:cubicBezTo>
                <a:cubicBezTo>
                  <a:pt x="574" y="1021"/>
                  <a:pt x="574" y="1021"/>
                  <a:pt x="573" y="1020"/>
                </a:cubicBezTo>
                <a:cubicBezTo>
                  <a:pt x="572" y="1020"/>
                  <a:pt x="571" y="1019"/>
                  <a:pt x="571" y="1019"/>
                </a:cubicBezTo>
                <a:cubicBezTo>
                  <a:pt x="570" y="1019"/>
                  <a:pt x="568" y="1020"/>
                  <a:pt x="567" y="1020"/>
                </a:cubicBezTo>
                <a:cubicBezTo>
                  <a:pt x="566" y="1021"/>
                  <a:pt x="566" y="1022"/>
                  <a:pt x="564" y="1021"/>
                </a:cubicBezTo>
                <a:cubicBezTo>
                  <a:pt x="563" y="1021"/>
                  <a:pt x="562" y="1020"/>
                  <a:pt x="561" y="1019"/>
                </a:cubicBezTo>
                <a:cubicBezTo>
                  <a:pt x="558" y="1017"/>
                  <a:pt x="558" y="1017"/>
                  <a:pt x="558" y="1017"/>
                </a:cubicBezTo>
                <a:cubicBezTo>
                  <a:pt x="557" y="1017"/>
                  <a:pt x="556" y="1016"/>
                  <a:pt x="554" y="1016"/>
                </a:cubicBezTo>
                <a:cubicBezTo>
                  <a:pt x="554" y="1016"/>
                  <a:pt x="553" y="1016"/>
                  <a:pt x="552" y="1016"/>
                </a:cubicBezTo>
                <a:cubicBezTo>
                  <a:pt x="552" y="1016"/>
                  <a:pt x="551" y="1015"/>
                  <a:pt x="550" y="1015"/>
                </a:cubicBezTo>
                <a:cubicBezTo>
                  <a:pt x="549" y="1014"/>
                  <a:pt x="549" y="1012"/>
                  <a:pt x="548" y="1013"/>
                </a:cubicBezTo>
                <a:cubicBezTo>
                  <a:pt x="547" y="1013"/>
                  <a:pt x="547" y="1015"/>
                  <a:pt x="547" y="1016"/>
                </a:cubicBezTo>
                <a:cubicBezTo>
                  <a:pt x="547" y="1017"/>
                  <a:pt x="547" y="1018"/>
                  <a:pt x="548" y="1019"/>
                </a:cubicBezTo>
                <a:cubicBezTo>
                  <a:pt x="549" y="1021"/>
                  <a:pt x="550" y="1022"/>
                  <a:pt x="551" y="1022"/>
                </a:cubicBezTo>
                <a:cubicBezTo>
                  <a:pt x="553" y="1023"/>
                  <a:pt x="555" y="1021"/>
                  <a:pt x="557" y="1022"/>
                </a:cubicBezTo>
                <a:cubicBezTo>
                  <a:pt x="557" y="1023"/>
                  <a:pt x="556" y="1024"/>
                  <a:pt x="557" y="1024"/>
                </a:cubicBezTo>
                <a:cubicBezTo>
                  <a:pt x="557" y="1025"/>
                  <a:pt x="559" y="1025"/>
                  <a:pt x="559" y="1027"/>
                </a:cubicBezTo>
                <a:cubicBezTo>
                  <a:pt x="559" y="1028"/>
                  <a:pt x="558" y="1029"/>
                  <a:pt x="559" y="1030"/>
                </a:cubicBezTo>
                <a:cubicBezTo>
                  <a:pt x="559" y="1031"/>
                  <a:pt x="560" y="1032"/>
                  <a:pt x="561" y="1033"/>
                </a:cubicBezTo>
                <a:cubicBezTo>
                  <a:pt x="562" y="1034"/>
                  <a:pt x="562" y="1035"/>
                  <a:pt x="563" y="1036"/>
                </a:cubicBezTo>
                <a:cubicBezTo>
                  <a:pt x="564" y="1037"/>
                  <a:pt x="564" y="1038"/>
                  <a:pt x="564" y="1039"/>
                </a:cubicBezTo>
                <a:cubicBezTo>
                  <a:pt x="564" y="1039"/>
                  <a:pt x="564" y="1040"/>
                  <a:pt x="564" y="1040"/>
                </a:cubicBezTo>
                <a:cubicBezTo>
                  <a:pt x="564" y="1042"/>
                  <a:pt x="564" y="1042"/>
                  <a:pt x="563" y="1044"/>
                </a:cubicBezTo>
                <a:cubicBezTo>
                  <a:pt x="562" y="1045"/>
                  <a:pt x="562" y="1046"/>
                  <a:pt x="561" y="1048"/>
                </a:cubicBezTo>
                <a:cubicBezTo>
                  <a:pt x="560" y="1050"/>
                  <a:pt x="559" y="1052"/>
                  <a:pt x="557" y="1053"/>
                </a:cubicBezTo>
                <a:cubicBezTo>
                  <a:pt x="555" y="1054"/>
                  <a:pt x="553" y="1054"/>
                  <a:pt x="551" y="1054"/>
                </a:cubicBezTo>
                <a:cubicBezTo>
                  <a:pt x="549" y="1055"/>
                  <a:pt x="548" y="1056"/>
                  <a:pt x="546" y="1057"/>
                </a:cubicBezTo>
                <a:cubicBezTo>
                  <a:pt x="544" y="1057"/>
                  <a:pt x="543" y="1057"/>
                  <a:pt x="542" y="1058"/>
                </a:cubicBezTo>
                <a:cubicBezTo>
                  <a:pt x="540" y="1058"/>
                  <a:pt x="540" y="1060"/>
                  <a:pt x="538" y="1060"/>
                </a:cubicBezTo>
                <a:cubicBezTo>
                  <a:pt x="537" y="1060"/>
                  <a:pt x="537" y="1058"/>
                  <a:pt x="535" y="1058"/>
                </a:cubicBezTo>
                <a:cubicBezTo>
                  <a:pt x="534" y="1057"/>
                  <a:pt x="532" y="1057"/>
                  <a:pt x="531" y="1058"/>
                </a:cubicBezTo>
                <a:cubicBezTo>
                  <a:pt x="530" y="1058"/>
                  <a:pt x="529" y="1059"/>
                  <a:pt x="529" y="1060"/>
                </a:cubicBezTo>
                <a:cubicBezTo>
                  <a:pt x="528" y="1062"/>
                  <a:pt x="529" y="1064"/>
                  <a:pt x="529" y="1066"/>
                </a:cubicBezTo>
                <a:cubicBezTo>
                  <a:pt x="529" y="1068"/>
                  <a:pt x="530" y="1069"/>
                  <a:pt x="530" y="1072"/>
                </a:cubicBezTo>
                <a:cubicBezTo>
                  <a:pt x="530" y="1073"/>
                  <a:pt x="530" y="1073"/>
                  <a:pt x="530" y="1074"/>
                </a:cubicBezTo>
                <a:cubicBezTo>
                  <a:pt x="530" y="1074"/>
                  <a:pt x="530" y="1075"/>
                  <a:pt x="530" y="1076"/>
                </a:cubicBezTo>
                <a:cubicBezTo>
                  <a:pt x="529" y="1077"/>
                  <a:pt x="527" y="1078"/>
                  <a:pt x="526" y="1078"/>
                </a:cubicBezTo>
                <a:cubicBezTo>
                  <a:pt x="524" y="1078"/>
                  <a:pt x="524" y="1078"/>
                  <a:pt x="522" y="1078"/>
                </a:cubicBezTo>
                <a:cubicBezTo>
                  <a:pt x="521" y="1078"/>
                  <a:pt x="521" y="1077"/>
                  <a:pt x="519" y="1077"/>
                </a:cubicBezTo>
                <a:cubicBezTo>
                  <a:pt x="517" y="1076"/>
                  <a:pt x="517" y="1075"/>
                  <a:pt x="515" y="1075"/>
                </a:cubicBezTo>
                <a:cubicBezTo>
                  <a:pt x="513" y="1074"/>
                  <a:pt x="511" y="1073"/>
                  <a:pt x="510" y="1075"/>
                </a:cubicBezTo>
                <a:cubicBezTo>
                  <a:pt x="509" y="1076"/>
                  <a:pt x="509" y="1077"/>
                  <a:pt x="510" y="1078"/>
                </a:cubicBezTo>
                <a:cubicBezTo>
                  <a:pt x="510" y="1079"/>
                  <a:pt x="511" y="1079"/>
                  <a:pt x="512" y="1080"/>
                </a:cubicBezTo>
                <a:cubicBezTo>
                  <a:pt x="513" y="1081"/>
                  <a:pt x="513" y="1081"/>
                  <a:pt x="514" y="1082"/>
                </a:cubicBezTo>
                <a:cubicBezTo>
                  <a:pt x="514" y="1083"/>
                  <a:pt x="514" y="1083"/>
                  <a:pt x="514" y="1084"/>
                </a:cubicBezTo>
                <a:cubicBezTo>
                  <a:pt x="514" y="1085"/>
                  <a:pt x="514" y="1087"/>
                  <a:pt x="515" y="1088"/>
                </a:cubicBezTo>
                <a:cubicBezTo>
                  <a:pt x="516" y="1088"/>
                  <a:pt x="516" y="1087"/>
                  <a:pt x="517" y="1088"/>
                </a:cubicBezTo>
                <a:cubicBezTo>
                  <a:pt x="518" y="1088"/>
                  <a:pt x="519" y="1088"/>
                  <a:pt x="520" y="1089"/>
                </a:cubicBezTo>
                <a:cubicBezTo>
                  <a:pt x="521" y="1089"/>
                  <a:pt x="521" y="1088"/>
                  <a:pt x="521" y="1089"/>
                </a:cubicBezTo>
                <a:cubicBezTo>
                  <a:pt x="521" y="1088"/>
                  <a:pt x="521" y="1086"/>
                  <a:pt x="521" y="1085"/>
                </a:cubicBezTo>
                <a:cubicBezTo>
                  <a:pt x="522" y="1085"/>
                  <a:pt x="522" y="1086"/>
                  <a:pt x="522" y="1085"/>
                </a:cubicBezTo>
                <a:cubicBezTo>
                  <a:pt x="523" y="1085"/>
                  <a:pt x="524" y="1085"/>
                  <a:pt x="525" y="1085"/>
                </a:cubicBezTo>
                <a:cubicBezTo>
                  <a:pt x="525" y="1085"/>
                  <a:pt x="525" y="1085"/>
                  <a:pt x="526" y="1085"/>
                </a:cubicBezTo>
                <a:cubicBezTo>
                  <a:pt x="526" y="1086"/>
                  <a:pt x="525" y="1088"/>
                  <a:pt x="526" y="1089"/>
                </a:cubicBezTo>
                <a:cubicBezTo>
                  <a:pt x="526" y="1089"/>
                  <a:pt x="526" y="1089"/>
                  <a:pt x="527" y="1090"/>
                </a:cubicBezTo>
                <a:cubicBezTo>
                  <a:pt x="527" y="1091"/>
                  <a:pt x="527" y="1091"/>
                  <a:pt x="527" y="1092"/>
                </a:cubicBezTo>
                <a:cubicBezTo>
                  <a:pt x="526" y="1093"/>
                  <a:pt x="525" y="1092"/>
                  <a:pt x="524" y="1092"/>
                </a:cubicBezTo>
                <a:cubicBezTo>
                  <a:pt x="523" y="1092"/>
                  <a:pt x="522" y="1092"/>
                  <a:pt x="521" y="1091"/>
                </a:cubicBezTo>
                <a:cubicBezTo>
                  <a:pt x="521" y="1090"/>
                  <a:pt x="521" y="1090"/>
                  <a:pt x="521" y="1090"/>
                </a:cubicBezTo>
                <a:cubicBezTo>
                  <a:pt x="521" y="1091"/>
                  <a:pt x="518" y="1090"/>
                  <a:pt x="518" y="1092"/>
                </a:cubicBezTo>
                <a:cubicBezTo>
                  <a:pt x="518" y="1093"/>
                  <a:pt x="518" y="1092"/>
                  <a:pt x="518" y="1093"/>
                </a:cubicBezTo>
                <a:cubicBezTo>
                  <a:pt x="519" y="1094"/>
                  <a:pt x="521" y="1095"/>
                  <a:pt x="520" y="1096"/>
                </a:cubicBezTo>
                <a:cubicBezTo>
                  <a:pt x="520" y="1097"/>
                  <a:pt x="519" y="1095"/>
                  <a:pt x="518" y="1096"/>
                </a:cubicBezTo>
                <a:cubicBezTo>
                  <a:pt x="517" y="1097"/>
                  <a:pt x="518" y="1099"/>
                  <a:pt x="518" y="1100"/>
                </a:cubicBezTo>
                <a:cubicBezTo>
                  <a:pt x="518" y="1101"/>
                  <a:pt x="517" y="1102"/>
                  <a:pt x="517" y="1103"/>
                </a:cubicBezTo>
                <a:cubicBezTo>
                  <a:pt x="517" y="1104"/>
                  <a:pt x="518" y="1105"/>
                  <a:pt x="518" y="1107"/>
                </a:cubicBezTo>
                <a:cubicBezTo>
                  <a:pt x="518" y="1108"/>
                  <a:pt x="519" y="1108"/>
                  <a:pt x="518" y="1109"/>
                </a:cubicBezTo>
                <a:cubicBezTo>
                  <a:pt x="518" y="1109"/>
                  <a:pt x="517" y="1110"/>
                  <a:pt x="517" y="1110"/>
                </a:cubicBezTo>
                <a:cubicBezTo>
                  <a:pt x="517" y="1111"/>
                  <a:pt x="518" y="1111"/>
                  <a:pt x="517" y="1112"/>
                </a:cubicBezTo>
                <a:cubicBezTo>
                  <a:pt x="516" y="1114"/>
                  <a:pt x="513" y="1114"/>
                  <a:pt x="512" y="1114"/>
                </a:cubicBezTo>
                <a:cubicBezTo>
                  <a:pt x="510" y="1115"/>
                  <a:pt x="509" y="1115"/>
                  <a:pt x="508" y="1117"/>
                </a:cubicBezTo>
                <a:cubicBezTo>
                  <a:pt x="508" y="1118"/>
                  <a:pt x="507" y="1120"/>
                  <a:pt x="507" y="1121"/>
                </a:cubicBezTo>
                <a:cubicBezTo>
                  <a:pt x="507" y="1122"/>
                  <a:pt x="508" y="1123"/>
                  <a:pt x="508" y="1124"/>
                </a:cubicBezTo>
                <a:cubicBezTo>
                  <a:pt x="509" y="1125"/>
                  <a:pt x="511" y="1127"/>
                  <a:pt x="512" y="1127"/>
                </a:cubicBezTo>
                <a:cubicBezTo>
                  <a:pt x="512" y="1128"/>
                  <a:pt x="512" y="1127"/>
                  <a:pt x="513" y="1127"/>
                </a:cubicBezTo>
                <a:cubicBezTo>
                  <a:pt x="514" y="1128"/>
                  <a:pt x="515" y="1130"/>
                  <a:pt x="516" y="1131"/>
                </a:cubicBezTo>
                <a:cubicBezTo>
                  <a:pt x="517" y="1131"/>
                  <a:pt x="517" y="1131"/>
                  <a:pt x="518" y="1132"/>
                </a:cubicBezTo>
                <a:cubicBezTo>
                  <a:pt x="519" y="1132"/>
                  <a:pt x="520" y="1131"/>
                  <a:pt x="521" y="1132"/>
                </a:cubicBezTo>
                <a:cubicBezTo>
                  <a:pt x="522" y="1132"/>
                  <a:pt x="524" y="1132"/>
                  <a:pt x="525" y="1133"/>
                </a:cubicBezTo>
                <a:cubicBezTo>
                  <a:pt x="525" y="1133"/>
                  <a:pt x="524" y="1134"/>
                  <a:pt x="525" y="1135"/>
                </a:cubicBezTo>
                <a:cubicBezTo>
                  <a:pt x="525" y="1137"/>
                  <a:pt x="526" y="1138"/>
                  <a:pt x="525" y="1140"/>
                </a:cubicBezTo>
                <a:cubicBezTo>
                  <a:pt x="524" y="1141"/>
                  <a:pt x="522" y="1141"/>
                  <a:pt x="521" y="1142"/>
                </a:cubicBezTo>
                <a:cubicBezTo>
                  <a:pt x="520" y="1143"/>
                  <a:pt x="519" y="1143"/>
                  <a:pt x="518" y="1144"/>
                </a:cubicBezTo>
                <a:cubicBezTo>
                  <a:pt x="517" y="1145"/>
                  <a:pt x="517" y="1146"/>
                  <a:pt x="517" y="1147"/>
                </a:cubicBezTo>
                <a:cubicBezTo>
                  <a:pt x="516" y="1148"/>
                  <a:pt x="517" y="1149"/>
                  <a:pt x="517" y="1151"/>
                </a:cubicBezTo>
                <a:cubicBezTo>
                  <a:pt x="517" y="1152"/>
                  <a:pt x="517" y="1153"/>
                  <a:pt x="517" y="1154"/>
                </a:cubicBezTo>
                <a:cubicBezTo>
                  <a:pt x="517" y="1155"/>
                  <a:pt x="517" y="1156"/>
                  <a:pt x="516" y="1157"/>
                </a:cubicBezTo>
                <a:cubicBezTo>
                  <a:pt x="515" y="1158"/>
                  <a:pt x="515" y="1158"/>
                  <a:pt x="514" y="1158"/>
                </a:cubicBezTo>
                <a:cubicBezTo>
                  <a:pt x="513" y="1159"/>
                  <a:pt x="513" y="1160"/>
                  <a:pt x="513" y="1161"/>
                </a:cubicBezTo>
                <a:cubicBezTo>
                  <a:pt x="512" y="1164"/>
                  <a:pt x="512" y="1166"/>
                  <a:pt x="513" y="1168"/>
                </a:cubicBezTo>
                <a:cubicBezTo>
                  <a:pt x="513" y="1169"/>
                  <a:pt x="513" y="1169"/>
                  <a:pt x="514" y="1170"/>
                </a:cubicBezTo>
                <a:cubicBezTo>
                  <a:pt x="515" y="1171"/>
                  <a:pt x="516" y="1171"/>
                  <a:pt x="516" y="1172"/>
                </a:cubicBezTo>
                <a:cubicBezTo>
                  <a:pt x="516" y="1173"/>
                  <a:pt x="516" y="1174"/>
                  <a:pt x="516" y="1174"/>
                </a:cubicBezTo>
                <a:cubicBezTo>
                  <a:pt x="517" y="1176"/>
                  <a:pt x="518" y="1173"/>
                  <a:pt x="519" y="1174"/>
                </a:cubicBezTo>
                <a:cubicBezTo>
                  <a:pt x="520" y="1175"/>
                  <a:pt x="522" y="1176"/>
                  <a:pt x="521" y="1178"/>
                </a:cubicBezTo>
                <a:cubicBezTo>
                  <a:pt x="521" y="1179"/>
                  <a:pt x="519" y="1178"/>
                  <a:pt x="517" y="1178"/>
                </a:cubicBezTo>
                <a:cubicBezTo>
                  <a:pt x="516" y="1178"/>
                  <a:pt x="515" y="1177"/>
                  <a:pt x="514" y="1178"/>
                </a:cubicBezTo>
                <a:cubicBezTo>
                  <a:pt x="512" y="1178"/>
                  <a:pt x="513" y="1180"/>
                  <a:pt x="512" y="1182"/>
                </a:cubicBezTo>
                <a:cubicBezTo>
                  <a:pt x="511" y="1182"/>
                  <a:pt x="511" y="1182"/>
                  <a:pt x="511" y="1183"/>
                </a:cubicBezTo>
                <a:cubicBezTo>
                  <a:pt x="510" y="1184"/>
                  <a:pt x="510" y="1183"/>
                  <a:pt x="510" y="1184"/>
                </a:cubicBezTo>
                <a:cubicBezTo>
                  <a:pt x="509" y="1185"/>
                  <a:pt x="508" y="1187"/>
                  <a:pt x="507" y="1188"/>
                </a:cubicBezTo>
                <a:cubicBezTo>
                  <a:pt x="507" y="1189"/>
                  <a:pt x="508" y="1191"/>
                  <a:pt x="507" y="1192"/>
                </a:cubicBezTo>
                <a:cubicBezTo>
                  <a:pt x="507" y="1192"/>
                  <a:pt x="506" y="1192"/>
                  <a:pt x="505" y="1193"/>
                </a:cubicBezTo>
                <a:cubicBezTo>
                  <a:pt x="504" y="1193"/>
                  <a:pt x="503" y="1193"/>
                  <a:pt x="502" y="1193"/>
                </a:cubicBezTo>
                <a:cubicBezTo>
                  <a:pt x="500" y="1192"/>
                  <a:pt x="499" y="1191"/>
                  <a:pt x="498" y="1190"/>
                </a:cubicBezTo>
                <a:cubicBezTo>
                  <a:pt x="497" y="1190"/>
                  <a:pt x="496" y="1191"/>
                  <a:pt x="496" y="1190"/>
                </a:cubicBezTo>
                <a:cubicBezTo>
                  <a:pt x="496" y="1191"/>
                  <a:pt x="496" y="1191"/>
                  <a:pt x="497" y="1191"/>
                </a:cubicBezTo>
                <a:cubicBezTo>
                  <a:pt x="497" y="1192"/>
                  <a:pt x="497" y="1193"/>
                  <a:pt x="497" y="1194"/>
                </a:cubicBezTo>
                <a:cubicBezTo>
                  <a:pt x="496" y="1195"/>
                  <a:pt x="494" y="1194"/>
                  <a:pt x="493" y="1194"/>
                </a:cubicBezTo>
                <a:cubicBezTo>
                  <a:pt x="493" y="1193"/>
                  <a:pt x="494" y="1192"/>
                  <a:pt x="493" y="1191"/>
                </a:cubicBezTo>
                <a:cubicBezTo>
                  <a:pt x="493" y="1191"/>
                  <a:pt x="491" y="1191"/>
                  <a:pt x="490" y="1190"/>
                </a:cubicBezTo>
                <a:cubicBezTo>
                  <a:pt x="489" y="1189"/>
                  <a:pt x="489" y="1188"/>
                  <a:pt x="490" y="1187"/>
                </a:cubicBezTo>
                <a:cubicBezTo>
                  <a:pt x="491" y="1187"/>
                  <a:pt x="491" y="1187"/>
                  <a:pt x="491" y="1187"/>
                </a:cubicBezTo>
                <a:cubicBezTo>
                  <a:pt x="492" y="1187"/>
                  <a:pt x="493" y="1188"/>
                  <a:pt x="493" y="1188"/>
                </a:cubicBezTo>
                <a:cubicBezTo>
                  <a:pt x="494" y="1189"/>
                  <a:pt x="494" y="1189"/>
                  <a:pt x="495" y="1189"/>
                </a:cubicBezTo>
                <a:cubicBezTo>
                  <a:pt x="495" y="1189"/>
                  <a:pt x="496" y="1188"/>
                  <a:pt x="497" y="1188"/>
                </a:cubicBezTo>
                <a:cubicBezTo>
                  <a:pt x="496" y="1188"/>
                  <a:pt x="495" y="1187"/>
                  <a:pt x="495" y="1186"/>
                </a:cubicBezTo>
                <a:cubicBezTo>
                  <a:pt x="494" y="1185"/>
                  <a:pt x="494" y="1185"/>
                  <a:pt x="493" y="1184"/>
                </a:cubicBezTo>
                <a:cubicBezTo>
                  <a:pt x="493" y="1183"/>
                  <a:pt x="493" y="1182"/>
                  <a:pt x="493" y="1182"/>
                </a:cubicBezTo>
                <a:cubicBezTo>
                  <a:pt x="494" y="1180"/>
                  <a:pt x="496" y="1181"/>
                  <a:pt x="498" y="1182"/>
                </a:cubicBezTo>
                <a:cubicBezTo>
                  <a:pt x="499" y="1182"/>
                  <a:pt x="498" y="1184"/>
                  <a:pt x="500" y="1185"/>
                </a:cubicBezTo>
                <a:cubicBezTo>
                  <a:pt x="501" y="1186"/>
                  <a:pt x="502" y="1185"/>
                  <a:pt x="503" y="1185"/>
                </a:cubicBezTo>
                <a:cubicBezTo>
                  <a:pt x="504" y="1184"/>
                  <a:pt x="505" y="1184"/>
                  <a:pt x="505" y="1183"/>
                </a:cubicBezTo>
                <a:cubicBezTo>
                  <a:pt x="505" y="1181"/>
                  <a:pt x="504" y="1181"/>
                  <a:pt x="502" y="1181"/>
                </a:cubicBezTo>
                <a:cubicBezTo>
                  <a:pt x="501" y="1180"/>
                  <a:pt x="499" y="1180"/>
                  <a:pt x="498" y="1180"/>
                </a:cubicBezTo>
                <a:cubicBezTo>
                  <a:pt x="497" y="1179"/>
                  <a:pt x="497" y="1179"/>
                  <a:pt x="496" y="1179"/>
                </a:cubicBezTo>
                <a:cubicBezTo>
                  <a:pt x="494" y="1179"/>
                  <a:pt x="493" y="1179"/>
                  <a:pt x="491" y="1180"/>
                </a:cubicBezTo>
                <a:cubicBezTo>
                  <a:pt x="490" y="1180"/>
                  <a:pt x="490" y="1182"/>
                  <a:pt x="489" y="1182"/>
                </a:cubicBezTo>
                <a:cubicBezTo>
                  <a:pt x="488" y="1181"/>
                  <a:pt x="489" y="1180"/>
                  <a:pt x="488" y="1180"/>
                </a:cubicBezTo>
                <a:cubicBezTo>
                  <a:pt x="487" y="1179"/>
                  <a:pt x="486" y="1178"/>
                  <a:pt x="486" y="1176"/>
                </a:cubicBezTo>
                <a:cubicBezTo>
                  <a:pt x="486" y="1175"/>
                  <a:pt x="487" y="1175"/>
                  <a:pt x="486" y="1174"/>
                </a:cubicBezTo>
                <a:cubicBezTo>
                  <a:pt x="485" y="1173"/>
                  <a:pt x="484" y="1173"/>
                  <a:pt x="483" y="1172"/>
                </a:cubicBezTo>
                <a:cubicBezTo>
                  <a:pt x="482" y="1171"/>
                  <a:pt x="482" y="1170"/>
                  <a:pt x="481" y="1169"/>
                </a:cubicBezTo>
                <a:cubicBezTo>
                  <a:pt x="480" y="1168"/>
                  <a:pt x="479" y="1168"/>
                  <a:pt x="479" y="1168"/>
                </a:cubicBezTo>
                <a:cubicBezTo>
                  <a:pt x="478" y="1167"/>
                  <a:pt x="477" y="1166"/>
                  <a:pt x="476" y="1165"/>
                </a:cubicBezTo>
                <a:cubicBezTo>
                  <a:pt x="476" y="1163"/>
                  <a:pt x="477" y="1163"/>
                  <a:pt x="475" y="1161"/>
                </a:cubicBezTo>
                <a:cubicBezTo>
                  <a:pt x="475" y="1161"/>
                  <a:pt x="474" y="1161"/>
                  <a:pt x="473" y="1160"/>
                </a:cubicBezTo>
                <a:cubicBezTo>
                  <a:pt x="473" y="1160"/>
                  <a:pt x="472" y="1159"/>
                  <a:pt x="472" y="1158"/>
                </a:cubicBezTo>
                <a:cubicBezTo>
                  <a:pt x="472" y="1157"/>
                  <a:pt x="472" y="1155"/>
                  <a:pt x="471" y="1154"/>
                </a:cubicBezTo>
                <a:cubicBezTo>
                  <a:pt x="470" y="1153"/>
                  <a:pt x="470" y="1153"/>
                  <a:pt x="469" y="1152"/>
                </a:cubicBezTo>
                <a:cubicBezTo>
                  <a:pt x="468" y="1151"/>
                  <a:pt x="468" y="1152"/>
                  <a:pt x="468" y="1151"/>
                </a:cubicBezTo>
                <a:cubicBezTo>
                  <a:pt x="468" y="1150"/>
                  <a:pt x="467" y="1150"/>
                  <a:pt x="467" y="1150"/>
                </a:cubicBezTo>
                <a:cubicBezTo>
                  <a:pt x="466" y="1148"/>
                  <a:pt x="468" y="1147"/>
                  <a:pt x="468" y="1145"/>
                </a:cubicBezTo>
                <a:cubicBezTo>
                  <a:pt x="468" y="1144"/>
                  <a:pt x="467" y="1143"/>
                  <a:pt x="468" y="1142"/>
                </a:cubicBezTo>
                <a:cubicBezTo>
                  <a:pt x="468" y="1141"/>
                  <a:pt x="471" y="1141"/>
                  <a:pt x="471" y="1140"/>
                </a:cubicBezTo>
                <a:cubicBezTo>
                  <a:pt x="471" y="1139"/>
                  <a:pt x="469" y="1139"/>
                  <a:pt x="468" y="1139"/>
                </a:cubicBezTo>
                <a:cubicBezTo>
                  <a:pt x="467" y="1139"/>
                  <a:pt x="466" y="1140"/>
                  <a:pt x="465" y="1139"/>
                </a:cubicBezTo>
                <a:cubicBezTo>
                  <a:pt x="464" y="1138"/>
                  <a:pt x="464" y="1138"/>
                  <a:pt x="464" y="1137"/>
                </a:cubicBezTo>
                <a:cubicBezTo>
                  <a:pt x="463" y="1136"/>
                  <a:pt x="461" y="1135"/>
                  <a:pt x="461" y="1134"/>
                </a:cubicBezTo>
                <a:cubicBezTo>
                  <a:pt x="461" y="1132"/>
                  <a:pt x="463" y="1133"/>
                  <a:pt x="464" y="1132"/>
                </a:cubicBezTo>
                <a:cubicBezTo>
                  <a:pt x="464" y="1130"/>
                  <a:pt x="464" y="1128"/>
                  <a:pt x="464" y="1126"/>
                </a:cubicBezTo>
                <a:cubicBezTo>
                  <a:pt x="464" y="1124"/>
                  <a:pt x="464" y="1123"/>
                  <a:pt x="464" y="1121"/>
                </a:cubicBezTo>
                <a:cubicBezTo>
                  <a:pt x="463" y="1120"/>
                  <a:pt x="463" y="1120"/>
                  <a:pt x="462" y="1119"/>
                </a:cubicBezTo>
                <a:cubicBezTo>
                  <a:pt x="462" y="1117"/>
                  <a:pt x="463" y="1116"/>
                  <a:pt x="464" y="1114"/>
                </a:cubicBezTo>
                <a:cubicBezTo>
                  <a:pt x="464" y="1113"/>
                  <a:pt x="463" y="1113"/>
                  <a:pt x="464" y="1112"/>
                </a:cubicBezTo>
                <a:cubicBezTo>
                  <a:pt x="464" y="1111"/>
                  <a:pt x="465" y="1110"/>
                  <a:pt x="465" y="1109"/>
                </a:cubicBezTo>
                <a:cubicBezTo>
                  <a:pt x="464" y="1108"/>
                  <a:pt x="464" y="1108"/>
                  <a:pt x="464" y="1107"/>
                </a:cubicBezTo>
                <a:cubicBezTo>
                  <a:pt x="463" y="1106"/>
                  <a:pt x="462" y="1106"/>
                  <a:pt x="461" y="1106"/>
                </a:cubicBezTo>
                <a:cubicBezTo>
                  <a:pt x="461" y="1105"/>
                  <a:pt x="460" y="1104"/>
                  <a:pt x="459" y="1104"/>
                </a:cubicBezTo>
                <a:cubicBezTo>
                  <a:pt x="458" y="1102"/>
                  <a:pt x="462" y="1101"/>
                  <a:pt x="460" y="1099"/>
                </a:cubicBezTo>
                <a:cubicBezTo>
                  <a:pt x="460" y="1099"/>
                  <a:pt x="459" y="1099"/>
                  <a:pt x="458" y="1098"/>
                </a:cubicBezTo>
                <a:cubicBezTo>
                  <a:pt x="458" y="1098"/>
                  <a:pt x="458" y="1097"/>
                  <a:pt x="458" y="1096"/>
                </a:cubicBezTo>
                <a:cubicBezTo>
                  <a:pt x="458" y="1095"/>
                  <a:pt x="459" y="1094"/>
                  <a:pt x="459" y="1093"/>
                </a:cubicBezTo>
                <a:cubicBezTo>
                  <a:pt x="459" y="1092"/>
                  <a:pt x="458" y="1092"/>
                  <a:pt x="458" y="1091"/>
                </a:cubicBezTo>
                <a:cubicBezTo>
                  <a:pt x="458" y="1090"/>
                  <a:pt x="460" y="1089"/>
                  <a:pt x="459" y="1088"/>
                </a:cubicBezTo>
                <a:cubicBezTo>
                  <a:pt x="459" y="1087"/>
                  <a:pt x="459" y="1086"/>
                  <a:pt x="458" y="1085"/>
                </a:cubicBezTo>
                <a:cubicBezTo>
                  <a:pt x="458" y="1085"/>
                  <a:pt x="457" y="1085"/>
                  <a:pt x="456" y="1084"/>
                </a:cubicBezTo>
                <a:cubicBezTo>
                  <a:pt x="455" y="1083"/>
                  <a:pt x="456" y="1082"/>
                  <a:pt x="455" y="1081"/>
                </a:cubicBezTo>
                <a:cubicBezTo>
                  <a:pt x="454" y="1080"/>
                  <a:pt x="454" y="1080"/>
                  <a:pt x="453" y="1080"/>
                </a:cubicBezTo>
                <a:cubicBezTo>
                  <a:pt x="452" y="1080"/>
                  <a:pt x="451" y="1083"/>
                  <a:pt x="450" y="1082"/>
                </a:cubicBezTo>
                <a:cubicBezTo>
                  <a:pt x="449" y="1082"/>
                  <a:pt x="448" y="1081"/>
                  <a:pt x="447" y="1080"/>
                </a:cubicBezTo>
                <a:cubicBezTo>
                  <a:pt x="446" y="1079"/>
                  <a:pt x="446" y="1078"/>
                  <a:pt x="445" y="1077"/>
                </a:cubicBezTo>
                <a:cubicBezTo>
                  <a:pt x="445" y="1076"/>
                  <a:pt x="445" y="1075"/>
                  <a:pt x="444" y="1074"/>
                </a:cubicBezTo>
                <a:cubicBezTo>
                  <a:pt x="444" y="1072"/>
                  <a:pt x="445" y="1071"/>
                  <a:pt x="444" y="1069"/>
                </a:cubicBezTo>
                <a:cubicBezTo>
                  <a:pt x="444" y="1068"/>
                  <a:pt x="442" y="1068"/>
                  <a:pt x="442" y="1066"/>
                </a:cubicBezTo>
                <a:cubicBezTo>
                  <a:pt x="442" y="1065"/>
                  <a:pt x="444" y="1064"/>
                  <a:pt x="444" y="1063"/>
                </a:cubicBezTo>
                <a:cubicBezTo>
                  <a:pt x="444" y="1061"/>
                  <a:pt x="444" y="1061"/>
                  <a:pt x="443" y="1060"/>
                </a:cubicBezTo>
                <a:cubicBezTo>
                  <a:pt x="443" y="1058"/>
                  <a:pt x="444" y="1056"/>
                  <a:pt x="443" y="1053"/>
                </a:cubicBezTo>
                <a:cubicBezTo>
                  <a:pt x="443" y="1051"/>
                  <a:pt x="442" y="1050"/>
                  <a:pt x="441" y="1048"/>
                </a:cubicBezTo>
                <a:cubicBezTo>
                  <a:pt x="440" y="1047"/>
                  <a:pt x="439" y="1046"/>
                  <a:pt x="439" y="1045"/>
                </a:cubicBezTo>
                <a:cubicBezTo>
                  <a:pt x="438" y="1043"/>
                  <a:pt x="440" y="1042"/>
                  <a:pt x="440" y="1039"/>
                </a:cubicBezTo>
                <a:cubicBezTo>
                  <a:pt x="440" y="1038"/>
                  <a:pt x="441" y="1037"/>
                  <a:pt x="441" y="1035"/>
                </a:cubicBezTo>
                <a:cubicBezTo>
                  <a:pt x="441" y="1034"/>
                  <a:pt x="440" y="1033"/>
                  <a:pt x="440" y="1032"/>
                </a:cubicBezTo>
                <a:cubicBezTo>
                  <a:pt x="440" y="1030"/>
                  <a:pt x="441" y="1028"/>
                  <a:pt x="441" y="1026"/>
                </a:cubicBezTo>
                <a:cubicBezTo>
                  <a:pt x="441" y="1024"/>
                  <a:pt x="441" y="1023"/>
                  <a:pt x="441" y="1021"/>
                </a:cubicBezTo>
                <a:cubicBezTo>
                  <a:pt x="441" y="1019"/>
                  <a:pt x="440" y="1019"/>
                  <a:pt x="440" y="1017"/>
                </a:cubicBezTo>
                <a:cubicBezTo>
                  <a:pt x="440" y="1014"/>
                  <a:pt x="440" y="1012"/>
                  <a:pt x="441" y="1009"/>
                </a:cubicBezTo>
                <a:cubicBezTo>
                  <a:pt x="442" y="1008"/>
                  <a:pt x="442" y="1008"/>
                  <a:pt x="442" y="1006"/>
                </a:cubicBezTo>
                <a:cubicBezTo>
                  <a:pt x="443" y="1005"/>
                  <a:pt x="443" y="1005"/>
                  <a:pt x="443" y="1003"/>
                </a:cubicBezTo>
                <a:cubicBezTo>
                  <a:pt x="443" y="1001"/>
                  <a:pt x="442" y="1000"/>
                  <a:pt x="441" y="999"/>
                </a:cubicBezTo>
                <a:cubicBezTo>
                  <a:pt x="440" y="997"/>
                  <a:pt x="441" y="995"/>
                  <a:pt x="440" y="993"/>
                </a:cubicBezTo>
                <a:cubicBezTo>
                  <a:pt x="439" y="992"/>
                  <a:pt x="440" y="991"/>
                  <a:pt x="439" y="989"/>
                </a:cubicBezTo>
                <a:cubicBezTo>
                  <a:pt x="438" y="987"/>
                  <a:pt x="438" y="986"/>
                  <a:pt x="438" y="984"/>
                </a:cubicBezTo>
                <a:cubicBezTo>
                  <a:pt x="438" y="982"/>
                  <a:pt x="436" y="981"/>
                  <a:pt x="437" y="979"/>
                </a:cubicBezTo>
                <a:cubicBezTo>
                  <a:pt x="437" y="978"/>
                  <a:pt x="438" y="978"/>
                  <a:pt x="439" y="977"/>
                </a:cubicBezTo>
                <a:cubicBezTo>
                  <a:pt x="439" y="976"/>
                  <a:pt x="439" y="975"/>
                  <a:pt x="439" y="974"/>
                </a:cubicBezTo>
                <a:cubicBezTo>
                  <a:pt x="439" y="972"/>
                  <a:pt x="440" y="971"/>
                  <a:pt x="439" y="970"/>
                </a:cubicBezTo>
                <a:cubicBezTo>
                  <a:pt x="438" y="969"/>
                  <a:pt x="437" y="969"/>
                  <a:pt x="437" y="968"/>
                </a:cubicBezTo>
                <a:cubicBezTo>
                  <a:pt x="436" y="967"/>
                  <a:pt x="437" y="966"/>
                  <a:pt x="437" y="966"/>
                </a:cubicBezTo>
                <a:cubicBezTo>
                  <a:pt x="437" y="964"/>
                  <a:pt x="438" y="964"/>
                  <a:pt x="439" y="962"/>
                </a:cubicBezTo>
                <a:cubicBezTo>
                  <a:pt x="440" y="960"/>
                  <a:pt x="440" y="959"/>
                  <a:pt x="440" y="957"/>
                </a:cubicBezTo>
                <a:cubicBezTo>
                  <a:pt x="440" y="955"/>
                  <a:pt x="440" y="953"/>
                  <a:pt x="440" y="952"/>
                </a:cubicBezTo>
                <a:cubicBezTo>
                  <a:pt x="440" y="951"/>
                  <a:pt x="440" y="951"/>
                  <a:pt x="440" y="949"/>
                </a:cubicBezTo>
                <a:cubicBezTo>
                  <a:pt x="440" y="947"/>
                  <a:pt x="439" y="945"/>
                  <a:pt x="439" y="943"/>
                </a:cubicBezTo>
                <a:cubicBezTo>
                  <a:pt x="439" y="941"/>
                  <a:pt x="439" y="941"/>
                  <a:pt x="439" y="940"/>
                </a:cubicBezTo>
                <a:cubicBezTo>
                  <a:pt x="439" y="938"/>
                  <a:pt x="439" y="937"/>
                  <a:pt x="439" y="936"/>
                </a:cubicBezTo>
                <a:cubicBezTo>
                  <a:pt x="439" y="934"/>
                  <a:pt x="440" y="934"/>
                  <a:pt x="440" y="932"/>
                </a:cubicBezTo>
                <a:cubicBezTo>
                  <a:pt x="440" y="931"/>
                  <a:pt x="438" y="931"/>
                  <a:pt x="438" y="930"/>
                </a:cubicBezTo>
                <a:cubicBezTo>
                  <a:pt x="437" y="928"/>
                  <a:pt x="438" y="927"/>
                  <a:pt x="438" y="925"/>
                </a:cubicBezTo>
                <a:cubicBezTo>
                  <a:pt x="438" y="923"/>
                  <a:pt x="438" y="921"/>
                  <a:pt x="438" y="919"/>
                </a:cubicBezTo>
                <a:cubicBezTo>
                  <a:pt x="438" y="918"/>
                  <a:pt x="437" y="917"/>
                  <a:pt x="437" y="916"/>
                </a:cubicBezTo>
                <a:cubicBezTo>
                  <a:pt x="436" y="915"/>
                  <a:pt x="436" y="915"/>
                  <a:pt x="436" y="913"/>
                </a:cubicBezTo>
                <a:cubicBezTo>
                  <a:pt x="435" y="911"/>
                  <a:pt x="436" y="911"/>
                  <a:pt x="437" y="909"/>
                </a:cubicBezTo>
                <a:cubicBezTo>
                  <a:pt x="437" y="907"/>
                  <a:pt x="437" y="906"/>
                  <a:pt x="438" y="903"/>
                </a:cubicBezTo>
                <a:cubicBezTo>
                  <a:pt x="438" y="901"/>
                  <a:pt x="439" y="900"/>
                  <a:pt x="439" y="897"/>
                </a:cubicBezTo>
                <a:cubicBezTo>
                  <a:pt x="439" y="896"/>
                  <a:pt x="438" y="895"/>
                  <a:pt x="438" y="894"/>
                </a:cubicBezTo>
                <a:cubicBezTo>
                  <a:pt x="437" y="890"/>
                  <a:pt x="438" y="888"/>
                  <a:pt x="438" y="884"/>
                </a:cubicBezTo>
                <a:cubicBezTo>
                  <a:pt x="437" y="881"/>
                  <a:pt x="438" y="880"/>
                  <a:pt x="437" y="878"/>
                </a:cubicBezTo>
                <a:cubicBezTo>
                  <a:pt x="436" y="876"/>
                  <a:pt x="435" y="875"/>
                  <a:pt x="435" y="873"/>
                </a:cubicBezTo>
                <a:cubicBezTo>
                  <a:pt x="434" y="872"/>
                  <a:pt x="435" y="870"/>
                  <a:pt x="434" y="869"/>
                </a:cubicBezTo>
                <a:cubicBezTo>
                  <a:pt x="433" y="868"/>
                  <a:pt x="433" y="869"/>
                  <a:pt x="431" y="868"/>
                </a:cubicBezTo>
                <a:cubicBezTo>
                  <a:pt x="431" y="868"/>
                  <a:pt x="430" y="868"/>
                  <a:pt x="429" y="868"/>
                </a:cubicBezTo>
                <a:cubicBezTo>
                  <a:pt x="428" y="868"/>
                  <a:pt x="426" y="866"/>
                  <a:pt x="425" y="865"/>
                </a:cubicBezTo>
                <a:cubicBezTo>
                  <a:pt x="424" y="863"/>
                  <a:pt x="425" y="861"/>
                  <a:pt x="424" y="859"/>
                </a:cubicBezTo>
                <a:cubicBezTo>
                  <a:pt x="423" y="859"/>
                  <a:pt x="422" y="859"/>
                  <a:pt x="421" y="858"/>
                </a:cubicBezTo>
                <a:cubicBezTo>
                  <a:pt x="419" y="858"/>
                  <a:pt x="419" y="857"/>
                  <a:pt x="418" y="856"/>
                </a:cubicBezTo>
                <a:cubicBezTo>
                  <a:pt x="415" y="855"/>
                  <a:pt x="413" y="854"/>
                  <a:pt x="411" y="853"/>
                </a:cubicBezTo>
                <a:cubicBezTo>
                  <a:pt x="409" y="852"/>
                  <a:pt x="409" y="852"/>
                  <a:pt x="407" y="851"/>
                </a:cubicBezTo>
                <a:cubicBezTo>
                  <a:pt x="405" y="850"/>
                  <a:pt x="404" y="850"/>
                  <a:pt x="402" y="850"/>
                </a:cubicBezTo>
                <a:cubicBezTo>
                  <a:pt x="401" y="849"/>
                  <a:pt x="400" y="848"/>
                  <a:pt x="398" y="847"/>
                </a:cubicBezTo>
                <a:cubicBezTo>
                  <a:pt x="397" y="846"/>
                  <a:pt x="397" y="845"/>
                  <a:pt x="395" y="843"/>
                </a:cubicBezTo>
                <a:cubicBezTo>
                  <a:pt x="393" y="842"/>
                  <a:pt x="392" y="841"/>
                  <a:pt x="391" y="839"/>
                </a:cubicBezTo>
                <a:cubicBezTo>
                  <a:pt x="389" y="838"/>
                  <a:pt x="388" y="837"/>
                  <a:pt x="386" y="835"/>
                </a:cubicBezTo>
                <a:cubicBezTo>
                  <a:pt x="385" y="833"/>
                  <a:pt x="384" y="832"/>
                  <a:pt x="383" y="831"/>
                </a:cubicBezTo>
                <a:cubicBezTo>
                  <a:pt x="382" y="828"/>
                  <a:pt x="383" y="828"/>
                  <a:pt x="382" y="825"/>
                </a:cubicBezTo>
                <a:cubicBezTo>
                  <a:pt x="382" y="824"/>
                  <a:pt x="381" y="823"/>
                  <a:pt x="380" y="822"/>
                </a:cubicBezTo>
                <a:cubicBezTo>
                  <a:pt x="379" y="820"/>
                  <a:pt x="380" y="819"/>
                  <a:pt x="379" y="818"/>
                </a:cubicBezTo>
                <a:cubicBezTo>
                  <a:pt x="378" y="816"/>
                  <a:pt x="378" y="815"/>
                  <a:pt x="377" y="813"/>
                </a:cubicBezTo>
                <a:cubicBezTo>
                  <a:pt x="375" y="811"/>
                  <a:pt x="373" y="809"/>
                  <a:pt x="371" y="807"/>
                </a:cubicBezTo>
                <a:cubicBezTo>
                  <a:pt x="370" y="805"/>
                  <a:pt x="370" y="803"/>
                  <a:pt x="369" y="801"/>
                </a:cubicBezTo>
                <a:cubicBezTo>
                  <a:pt x="368" y="798"/>
                  <a:pt x="367" y="798"/>
                  <a:pt x="366" y="795"/>
                </a:cubicBezTo>
                <a:cubicBezTo>
                  <a:pt x="365" y="792"/>
                  <a:pt x="365" y="790"/>
                  <a:pt x="364" y="788"/>
                </a:cubicBezTo>
                <a:cubicBezTo>
                  <a:pt x="363" y="786"/>
                  <a:pt x="363" y="785"/>
                  <a:pt x="362" y="785"/>
                </a:cubicBezTo>
                <a:cubicBezTo>
                  <a:pt x="361" y="784"/>
                  <a:pt x="360" y="783"/>
                  <a:pt x="360" y="782"/>
                </a:cubicBezTo>
                <a:cubicBezTo>
                  <a:pt x="359" y="781"/>
                  <a:pt x="359" y="781"/>
                  <a:pt x="359" y="779"/>
                </a:cubicBezTo>
                <a:cubicBezTo>
                  <a:pt x="358" y="777"/>
                  <a:pt x="356" y="776"/>
                  <a:pt x="354" y="774"/>
                </a:cubicBezTo>
                <a:cubicBezTo>
                  <a:pt x="352" y="771"/>
                  <a:pt x="352" y="769"/>
                  <a:pt x="350" y="765"/>
                </a:cubicBezTo>
                <a:cubicBezTo>
                  <a:pt x="349" y="763"/>
                  <a:pt x="350" y="761"/>
                  <a:pt x="348" y="760"/>
                </a:cubicBezTo>
                <a:cubicBezTo>
                  <a:pt x="347" y="759"/>
                  <a:pt x="346" y="760"/>
                  <a:pt x="345" y="760"/>
                </a:cubicBezTo>
                <a:cubicBezTo>
                  <a:pt x="343" y="760"/>
                  <a:pt x="342" y="760"/>
                  <a:pt x="340" y="759"/>
                </a:cubicBezTo>
                <a:cubicBezTo>
                  <a:pt x="339" y="758"/>
                  <a:pt x="338" y="757"/>
                  <a:pt x="337" y="756"/>
                </a:cubicBezTo>
                <a:cubicBezTo>
                  <a:pt x="337" y="754"/>
                  <a:pt x="338" y="753"/>
                  <a:pt x="338" y="751"/>
                </a:cubicBezTo>
                <a:cubicBezTo>
                  <a:pt x="338" y="750"/>
                  <a:pt x="337" y="750"/>
                  <a:pt x="337" y="748"/>
                </a:cubicBezTo>
                <a:cubicBezTo>
                  <a:pt x="337" y="747"/>
                  <a:pt x="338" y="746"/>
                  <a:pt x="337" y="745"/>
                </a:cubicBezTo>
                <a:cubicBezTo>
                  <a:pt x="337" y="744"/>
                  <a:pt x="335" y="744"/>
                  <a:pt x="335" y="743"/>
                </a:cubicBezTo>
                <a:cubicBezTo>
                  <a:pt x="335" y="742"/>
                  <a:pt x="336" y="741"/>
                  <a:pt x="336" y="740"/>
                </a:cubicBezTo>
                <a:cubicBezTo>
                  <a:pt x="337" y="738"/>
                  <a:pt x="338" y="738"/>
                  <a:pt x="338" y="736"/>
                </a:cubicBezTo>
                <a:cubicBezTo>
                  <a:pt x="339" y="736"/>
                  <a:pt x="338" y="735"/>
                  <a:pt x="338" y="734"/>
                </a:cubicBezTo>
                <a:cubicBezTo>
                  <a:pt x="339" y="733"/>
                  <a:pt x="340" y="732"/>
                  <a:pt x="341" y="731"/>
                </a:cubicBezTo>
                <a:cubicBezTo>
                  <a:pt x="342" y="730"/>
                  <a:pt x="343" y="730"/>
                  <a:pt x="344" y="730"/>
                </a:cubicBezTo>
                <a:cubicBezTo>
                  <a:pt x="344" y="729"/>
                  <a:pt x="344" y="729"/>
                  <a:pt x="344" y="729"/>
                </a:cubicBezTo>
                <a:cubicBezTo>
                  <a:pt x="344" y="729"/>
                  <a:pt x="344" y="728"/>
                  <a:pt x="345" y="728"/>
                </a:cubicBezTo>
                <a:cubicBezTo>
                  <a:pt x="346" y="727"/>
                  <a:pt x="347" y="727"/>
                  <a:pt x="347" y="726"/>
                </a:cubicBezTo>
                <a:cubicBezTo>
                  <a:pt x="347" y="724"/>
                  <a:pt x="344" y="724"/>
                  <a:pt x="343" y="724"/>
                </a:cubicBezTo>
                <a:cubicBezTo>
                  <a:pt x="341" y="723"/>
                  <a:pt x="339" y="724"/>
                  <a:pt x="338" y="723"/>
                </a:cubicBezTo>
                <a:cubicBezTo>
                  <a:pt x="338" y="722"/>
                  <a:pt x="339" y="721"/>
                  <a:pt x="338" y="720"/>
                </a:cubicBezTo>
                <a:cubicBezTo>
                  <a:pt x="338" y="719"/>
                  <a:pt x="336" y="717"/>
                  <a:pt x="336" y="716"/>
                </a:cubicBezTo>
                <a:cubicBezTo>
                  <a:pt x="336" y="715"/>
                  <a:pt x="336" y="713"/>
                  <a:pt x="336" y="712"/>
                </a:cubicBezTo>
                <a:cubicBezTo>
                  <a:pt x="336" y="710"/>
                  <a:pt x="336" y="709"/>
                  <a:pt x="337" y="708"/>
                </a:cubicBezTo>
                <a:cubicBezTo>
                  <a:pt x="338" y="705"/>
                  <a:pt x="340" y="703"/>
                  <a:pt x="341" y="702"/>
                </a:cubicBezTo>
                <a:cubicBezTo>
                  <a:pt x="343" y="702"/>
                  <a:pt x="343" y="703"/>
                  <a:pt x="344" y="702"/>
                </a:cubicBezTo>
                <a:cubicBezTo>
                  <a:pt x="345" y="702"/>
                  <a:pt x="345" y="701"/>
                  <a:pt x="346" y="700"/>
                </a:cubicBezTo>
                <a:cubicBezTo>
                  <a:pt x="347" y="698"/>
                  <a:pt x="347" y="697"/>
                  <a:pt x="348" y="695"/>
                </a:cubicBezTo>
                <a:cubicBezTo>
                  <a:pt x="348" y="693"/>
                  <a:pt x="347" y="692"/>
                  <a:pt x="348" y="691"/>
                </a:cubicBezTo>
                <a:cubicBezTo>
                  <a:pt x="349" y="690"/>
                  <a:pt x="351" y="691"/>
                  <a:pt x="353" y="690"/>
                </a:cubicBezTo>
                <a:cubicBezTo>
                  <a:pt x="355" y="689"/>
                  <a:pt x="357" y="687"/>
                  <a:pt x="358" y="685"/>
                </a:cubicBezTo>
                <a:cubicBezTo>
                  <a:pt x="358" y="684"/>
                  <a:pt x="357" y="685"/>
                  <a:pt x="358" y="684"/>
                </a:cubicBezTo>
                <a:cubicBezTo>
                  <a:pt x="358" y="682"/>
                  <a:pt x="359" y="680"/>
                  <a:pt x="361" y="679"/>
                </a:cubicBezTo>
                <a:cubicBezTo>
                  <a:pt x="362" y="678"/>
                  <a:pt x="364" y="678"/>
                  <a:pt x="365" y="676"/>
                </a:cubicBezTo>
                <a:cubicBezTo>
                  <a:pt x="367" y="675"/>
                  <a:pt x="365" y="673"/>
                  <a:pt x="365" y="671"/>
                </a:cubicBezTo>
                <a:cubicBezTo>
                  <a:pt x="365" y="668"/>
                  <a:pt x="366" y="667"/>
                  <a:pt x="366" y="664"/>
                </a:cubicBezTo>
                <a:cubicBezTo>
                  <a:pt x="366" y="663"/>
                  <a:pt x="366" y="663"/>
                  <a:pt x="366" y="663"/>
                </a:cubicBezTo>
                <a:cubicBezTo>
                  <a:pt x="366" y="661"/>
                  <a:pt x="366" y="660"/>
                  <a:pt x="367" y="658"/>
                </a:cubicBezTo>
                <a:cubicBezTo>
                  <a:pt x="368" y="657"/>
                  <a:pt x="369" y="656"/>
                  <a:pt x="369" y="655"/>
                </a:cubicBezTo>
                <a:cubicBezTo>
                  <a:pt x="370" y="654"/>
                  <a:pt x="369" y="652"/>
                  <a:pt x="369" y="651"/>
                </a:cubicBezTo>
                <a:cubicBezTo>
                  <a:pt x="369" y="648"/>
                  <a:pt x="369" y="647"/>
                  <a:pt x="369" y="644"/>
                </a:cubicBezTo>
                <a:cubicBezTo>
                  <a:pt x="369" y="642"/>
                  <a:pt x="370" y="642"/>
                  <a:pt x="369" y="640"/>
                </a:cubicBezTo>
                <a:cubicBezTo>
                  <a:pt x="369" y="639"/>
                  <a:pt x="368" y="638"/>
                  <a:pt x="367" y="637"/>
                </a:cubicBezTo>
                <a:cubicBezTo>
                  <a:pt x="366" y="635"/>
                  <a:pt x="367" y="634"/>
                  <a:pt x="366" y="633"/>
                </a:cubicBezTo>
                <a:cubicBezTo>
                  <a:pt x="366" y="632"/>
                  <a:pt x="365" y="632"/>
                  <a:pt x="365" y="632"/>
                </a:cubicBezTo>
                <a:cubicBezTo>
                  <a:pt x="364" y="631"/>
                  <a:pt x="363" y="630"/>
                  <a:pt x="363" y="628"/>
                </a:cubicBezTo>
                <a:cubicBezTo>
                  <a:pt x="363" y="627"/>
                  <a:pt x="366" y="627"/>
                  <a:pt x="365" y="625"/>
                </a:cubicBezTo>
                <a:cubicBezTo>
                  <a:pt x="365" y="624"/>
                  <a:pt x="364" y="624"/>
                  <a:pt x="363" y="623"/>
                </a:cubicBezTo>
                <a:cubicBezTo>
                  <a:pt x="362" y="622"/>
                  <a:pt x="361" y="621"/>
                  <a:pt x="360" y="620"/>
                </a:cubicBezTo>
                <a:cubicBezTo>
                  <a:pt x="359" y="619"/>
                  <a:pt x="358" y="619"/>
                  <a:pt x="357" y="619"/>
                </a:cubicBezTo>
                <a:cubicBezTo>
                  <a:pt x="356" y="618"/>
                  <a:pt x="355" y="618"/>
                  <a:pt x="354" y="619"/>
                </a:cubicBezTo>
                <a:cubicBezTo>
                  <a:pt x="353" y="619"/>
                  <a:pt x="352" y="619"/>
                  <a:pt x="351" y="620"/>
                </a:cubicBezTo>
                <a:cubicBezTo>
                  <a:pt x="350" y="621"/>
                  <a:pt x="351" y="622"/>
                  <a:pt x="350" y="623"/>
                </a:cubicBezTo>
                <a:cubicBezTo>
                  <a:pt x="350" y="624"/>
                  <a:pt x="350" y="624"/>
                  <a:pt x="349" y="625"/>
                </a:cubicBezTo>
                <a:cubicBezTo>
                  <a:pt x="348" y="626"/>
                  <a:pt x="346" y="625"/>
                  <a:pt x="346" y="626"/>
                </a:cubicBezTo>
                <a:cubicBezTo>
                  <a:pt x="346" y="627"/>
                  <a:pt x="346" y="628"/>
                  <a:pt x="347" y="628"/>
                </a:cubicBezTo>
                <a:cubicBezTo>
                  <a:pt x="348" y="629"/>
                  <a:pt x="349" y="630"/>
                  <a:pt x="349" y="632"/>
                </a:cubicBezTo>
                <a:cubicBezTo>
                  <a:pt x="349" y="633"/>
                  <a:pt x="348" y="632"/>
                  <a:pt x="347" y="633"/>
                </a:cubicBezTo>
                <a:cubicBezTo>
                  <a:pt x="345" y="634"/>
                  <a:pt x="343" y="635"/>
                  <a:pt x="342" y="634"/>
                </a:cubicBezTo>
                <a:cubicBezTo>
                  <a:pt x="341" y="633"/>
                  <a:pt x="341" y="631"/>
                  <a:pt x="340" y="630"/>
                </a:cubicBezTo>
                <a:cubicBezTo>
                  <a:pt x="339" y="629"/>
                  <a:pt x="338" y="631"/>
                  <a:pt x="337" y="630"/>
                </a:cubicBezTo>
                <a:cubicBezTo>
                  <a:pt x="336" y="629"/>
                  <a:pt x="336" y="627"/>
                  <a:pt x="335" y="626"/>
                </a:cubicBezTo>
                <a:cubicBezTo>
                  <a:pt x="334" y="625"/>
                  <a:pt x="334" y="624"/>
                  <a:pt x="333" y="624"/>
                </a:cubicBezTo>
                <a:cubicBezTo>
                  <a:pt x="331" y="623"/>
                  <a:pt x="329" y="624"/>
                  <a:pt x="327" y="624"/>
                </a:cubicBezTo>
                <a:cubicBezTo>
                  <a:pt x="326" y="624"/>
                  <a:pt x="325" y="625"/>
                  <a:pt x="324" y="625"/>
                </a:cubicBezTo>
                <a:cubicBezTo>
                  <a:pt x="323" y="626"/>
                  <a:pt x="320" y="626"/>
                  <a:pt x="319" y="624"/>
                </a:cubicBezTo>
                <a:cubicBezTo>
                  <a:pt x="318" y="623"/>
                  <a:pt x="319" y="621"/>
                  <a:pt x="319" y="620"/>
                </a:cubicBezTo>
                <a:cubicBezTo>
                  <a:pt x="319" y="618"/>
                  <a:pt x="319" y="616"/>
                  <a:pt x="318" y="615"/>
                </a:cubicBezTo>
                <a:cubicBezTo>
                  <a:pt x="317" y="615"/>
                  <a:pt x="316" y="615"/>
                  <a:pt x="315" y="614"/>
                </a:cubicBezTo>
                <a:cubicBezTo>
                  <a:pt x="314" y="614"/>
                  <a:pt x="314" y="613"/>
                  <a:pt x="314" y="612"/>
                </a:cubicBezTo>
                <a:cubicBezTo>
                  <a:pt x="313" y="611"/>
                  <a:pt x="312" y="606"/>
                  <a:pt x="312" y="608"/>
                </a:cubicBezTo>
                <a:cubicBezTo>
                  <a:pt x="311" y="609"/>
                  <a:pt x="312" y="610"/>
                  <a:pt x="312" y="611"/>
                </a:cubicBezTo>
                <a:cubicBezTo>
                  <a:pt x="311" y="612"/>
                  <a:pt x="310" y="612"/>
                  <a:pt x="309" y="612"/>
                </a:cubicBezTo>
                <a:cubicBezTo>
                  <a:pt x="308" y="612"/>
                  <a:pt x="307" y="610"/>
                  <a:pt x="306" y="609"/>
                </a:cubicBezTo>
                <a:cubicBezTo>
                  <a:pt x="305" y="608"/>
                  <a:pt x="305" y="609"/>
                  <a:pt x="304" y="608"/>
                </a:cubicBezTo>
                <a:cubicBezTo>
                  <a:pt x="303" y="606"/>
                  <a:pt x="305" y="605"/>
                  <a:pt x="305" y="604"/>
                </a:cubicBezTo>
                <a:cubicBezTo>
                  <a:pt x="305" y="603"/>
                  <a:pt x="304" y="602"/>
                  <a:pt x="304" y="602"/>
                </a:cubicBezTo>
                <a:cubicBezTo>
                  <a:pt x="304" y="600"/>
                  <a:pt x="304" y="599"/>
                  <a:pt x="304" y="598"/>
                </a:cubicBezTo>
                <a:cubicBezTo>
                  <a:pt x="304" y="598"/>
                  <a:pt x="304" y="598"/>
                  <a:pt x="304" y="597"/>
                </a:cubicBezTo>
                <a:cubicBezTo>
                  <a:pt x="304" y="596"/>
                  <a:pt x="302" y="596"/>
                  <a:pt x="301" y="594"/>
                </a:cubicBezTo>
                <a:cubicBezTo>
                  <a:pt x="300" y="593"/>
                  <a:pt x="299" y="592"/>
                  <a:pt x="298" y="591"/>
                </a:cubicBezTo>
                <a:cubicBezTo>
                  <a:pt x="296" y="589"/>
                  <a:pt x="296" y="588"/>
                  <a:pt x="294" y="587"/>
                </a:cubicBezTo>
                <a:cubicBezTo>
                  <a:pt x="294" y="586"/>
                  <a:pt x="294" y="585"/>
                  <a:pt x="293" y="584"/>
                </a:cubicBezTo>
                <a:cubicBezTo>
                  <a:pt x="293" y="584"/>
                  <a:pt x="291" y="583"/>
                  <a:pt x="291" y="582"/>
                </a:cubicBezTo>
                <a:cubicBezTo>
                  <a:pt x="292" y="581"/>
                  <a:pt x="293" y="580"/>
                  <a:pt x="292" y="579"/>
                </a:cubicBezTo>
                <a:cubicBezTo>
                  <a:pt x="292" y="578"/>
                  <a:pt x="290" y="579"/>
                  <a:pt x="289" y="580"/>
                </a:cubicBezTo>
                <a:cubicBezTo>
                  <a:pt x="289" y="580"/>
                  <a:pt x="288" y="581"/>
                  <a:pt x="288" y="581"/>
                </a:cubicBezTo>
                <a:cubicBezTo>
                  <a:pt x="287" y="582"/>
                  <a:pt x="287" y="582"/>
                  <a:pt x="286" y="582"/>
                </a:cubicBezTo>
                <a:cubicBezTo>
                  <a:pt x="285" y="583"/>
                  <a:pt x="283" y="582"/>
                  <a:pt x="282" y="581"/>
                </a:cubicBezTo>
                <a:cubicBezTo>
                  <a:pt x="280" y="581"/>
                  <a:pt x="280" y="581"/>
                  <a:pt x="278" y="580"/>
                </a:cubicBezTo>
                <a:cubicBezTo>
                  <a:pt x="277" y="580"/>
                  <a:pt x="276" y="580"/>
                  <a:pt x="274" y="579"/>
                </a:cubicBezTo>
                <a:cubicBezTo>
                  <a:pt x="273" y="578"/>
                  <a:pt x="272" y="577"/>
                  <a:pt x="271" y="576"/>
                </a:cubicBezTo>
                <a:cubicBezTo>
                  <a:pt x="270" y="575"/>
                  <a:pt x="270" y="575"/>
                  <a:pt x="270" y="575"/>
                </a:cubicBezTo>
                <a:cubicBezTo>
                  <a:pt x="270" y="574"/>
                  <a:pt x="269" y="575"/>
                  <a:pt x="269" y="575"/>
                </a:cubicBezTo>
                <a:cubicBezTo>
                  <a:pt x="266" y="574"/>
                  <a:pt x="265" y="575"/>
                  <a:pt x="262" y="575"/>
                </a:cubicBezTo>
                <a:cubicBezTo>
                  <a:pt x="261" y="574"/>
                  <a:pt x="259" y="575"/>
                  <a:pt x="258" y="574"/>
                </a:cubicBezTo>
                <a:cubicBezTo>
                  <a:pt x="257" y="573"/>
                  <a:pt x="257" y="572"/>
                  <a:pt x="256" y="571"/>
                </a:cubicBezTo>
                <a:cubicBezTo>
                  <a:pt x="255" y="569"/>
                  <a:pt x="254" y="569"/>
                  <a:pt x="253" y="567"/>
                </a:cubicBezTo>
                <a:cubicBezTo>
                  <a:pt x="252" y="567"/>
                  <a:pt x="252" y="567"/>
                  <a:pt x="252" y="567"/>
                </a:cubicBezTo>
                <a:cubicBezTo>
                  <a:pt x="250" y="566"/>
                  <a:pt x="250" y="564"/>
                  <a:pt x="248" y="562"/>
                </a:cubicBezTo>
                <a:cubicBezTo>
                  <a:pt x="247" y="560"/>
                  <a:pt x="246" y="559"/>
                  <a:pt x="245" y="557"/>
                </a:cubicBezTo>
                <a:cubicBezTo>
                  <a:pt x="244" y="555"/>
                  <a:pt x="244" y="554"/>
                  <a:pt x="243" y="553"/>
                </a:cubicBezTo>
                <a:cubicBezTo>
                  <a:pt x="242" y="552"/>
                  <a:pt x="241" y="552"/>
                  <a:pt x="239" y="552"/>
                </a:cubicBezTo>
                <a:cubicBezTo>
                  <a:pt x="237" y="552"/>
                  <a:pt x="237" y="552"/>
                  <a:pt x="236" y="552"/>
                </a:cubicBezTo>
                <a:cubicBezTo>
                  <a:pt x="234" y="553"/>
                  <a:pt x="233" y="553"/>
                  <a:pt x="232" y="554"/>
                </a:cubicBezTo>
                <a:cubicBezTo>
                  <a:pt x="232" y="555"/>
                  <a:pt x="232" y="556"/>
                  <a:pt x="231" y="557"/>
                </a:cubicBezTo>
                <a:cubicBezTo>
                  <a:pt x="231" y="557"/>
                  <a:pt x="231" y="556"/>
                  <a:pt x="230" y="557"/>
                </a:cubicBezTo>
                <a:cubicBezTo>
                  <a:pt x="229" y="557"/>
                  <a:pt x="228" y="557"/>
                  <a:pt x="227" y="558"/>
                </a:cubicBezTo>
                <a:cubicBezTo>
                  <a:pt x="226" y="558"/>
                  <a:pt x="226" y="559"/>
                  <a:pt x="225" y="559"/>
                </a:cubicBezTo>
                <a:cubicBezTo>
                  <a:pt x="224" y="559"/>
                  <a:pt x="224" y="559"/>
                  <a:pt x="223" y="559"/>
                </a:cubicBezTo>
                <a:cubicBezTo>
                  <a:pt x="221" y="558"/>
                  <a:pt x="220" y="557"/>
                  <a:pt x="218" y="557"/>
                </a:cubicBezTo>
                <a:cubicBezTo>
                  <a:pt x="217" y="556"/>
                  <a:pt x="216" y="557"/>
                  <a:pt x="214" y="557"/>
                </a:cubicBezTo>
                <a:cubicBezTo>
                  <a:pt x="213" y="556"/>
                  <a:pt x="212" y="555"/>
                  <a:pt x="211" y="554"/>
                </a:cubicBezTo>
                <a:cubicBezTo>
                  <a:pt x="209" y="554"/>
                  <a:pt x="208" y="554"/>
                  <a:pt x="207" y="553"/>
                </a:cubicBezTo>
                <a:cubicBezTo>
                  <a:pt x="205" y="553"/>
                  <a:pt x="205" y="551"/>
                  <a:pt x="203" y="550"/>
                </a:cubicBezTo>
                <a:cubicBezTo>
                  <a:pt x="202" y="549"/>
                  <a:pt x="201" y="550"/>
                  <a:pt x="199" y="549"/>
                </a:cubicBezTo>
                <a:cubicBezTo>
                  <a:pt x="198" y="549"/>
                  <a:pt x="197" y="549"/>
                  <a:pt x="196" y="548"/>
                </a:cubicBezTo>
                <a:cubicBezTo>
                  <a:pt x="195" y="547"/>
                  <a:pt x="194" y="547"/>
                  <a:pt x="193" y="546"/>
                </a:cubicBezTo>
                <a:cubicBezTo>
                  <a:pt x="192" y="545"/>
                  <a:pt x="191" y="545"/>
                  <a:pt x="190" y="544"/>
                </a:cubicBezTo>
                <a:cubicBezTo>
                  <a:pt x="189" y="543"/>
                  <a:pt x="188" y="543"/>
                  <a:pt x="187" y="543"/>
                </a:cubicBezTo>
                <a:cubicBezTo>
                  <a:pt x="186" y="542"/>
                  <a:pt x="186" y="540"/>
                  <a:pt x="185" y="539"/>
                </a:cubicBezTo>
                <a:cubicBezTo>
                  <a:pt x="184" y="538"/>
                  <a:pt x="184" y="539"/>
                  <a:pt x="182" y="538"/>
                </a:cubicBezTo>
                <a:cubicBezTo>
                  <a:pt x="180" y="538"/>
                  <a:pt x="179" y="538"/>
                  <a:pt x="177" y="537"/>
                </a:cubicBezTo>
                <a:cubicBezTo>
                  <a:pt x="176" y="537"/>
                  <a:pt x="175" y="537"/>
                  <a:pt x="175" y="536"/>
                </a:cubicBezTo>
                <a:cubicBezTo>
                  <a:pt x="174" y="536"/>
                  <a:pt x="173" y="536"/>
                  <a:pt x="172" y="535"/>
                </a:cubicBezTo>
                <a:cubicBezTo>
                  <a:pt x="171" y="534"/>
                  <a:pt x="169" y="536"/>
                  <a:pt x="168" y="535"/>
                </a:cubicBezTo>
                <a:cubicBezTo>
                  <a:pt x="167" y="534"/>
                  <a:pt x="167" y="533"/>
                  <a:pt x="167" y="532"/>
                </a:cubicBezTo>
                <a:cubicBezTo>
                  <a:pt x="167" y="531"/>
                  <a:pt x="167" y="531"/>
                  <a:pt x="166" y="530"/>
                </a:cubicBezTo>
                <a:cubicBezTo>
                  <a:pt x="165" y="529"/>
                  <a:pt x="164" y="530"/>
                  <a:pt x="163" y="529"/>
                </a:cubicBezTo>
                <a:cubicBezTo>
                  <a:pt x="162" y="528"/>
                  <a:pt x="161" y="527"/>
                  <a:pt x="161" y="526"/>
                </a:cubicBezTo>
                <a:cubicBezTo>
                  <a:pt x="161" y="525"/>
                  <a:pt x="161" y="525"/>
                  <a:pt x="161" y="525"/>
                </a:cubicBezTo>
                <a:cubicBezTo>
                  <a:pt x="160" y="525"/>
                  <a:pt x="160" y="525"/>
                  <a:pt x="160" y="525"/>
                </a:cubicBezTo>
                <a:cubicBezTo>
                  <a:pt x="159" y="524"/>
                  <a:pt x="158" y="523"/>
                  <a:pt x="157" y="522"/>
                </a:cubicBezTo>
                <a:cubicBezTo>
                  <a:pt x="156" y="521"/>
                  <a:pt x="156" y="520"/>
                  <a:pt x="156" y="518"/>
                </a:cubicBezTo>
                <a:cubicBezTo>
                  <a:pt x="157" y="517"/>
                  <a:pt x="158" y="516"/>
                  <a:pt x="158" y="515"/>
                </a:cubicBezTo>
                <a:cubicBezTo>
                  <a:pt x="159" y="514"/>
                  <a:pt x="160" y="513"/>
                  <a:pt x="160" y="512"/>
                </a:cubicBezTo>
                <a:cubicBezTo>
                  <a:pt x="159" y="511"/>
                  <a:pt x="159" y="512"/>
                  <a:pt x="158" y="511"/>
                </a:cubicBezTo>
                <a:cubicBezTo>
                  <a:pt x="158" y="510"/>
                  <a:pt x="159" y="509"/>
                  <a:pt x="160" y="508"/>
                </a:cubicBezTo>
                <a:cubicBezTo>
                  <a:pt x="160" y="508"/>
                  <a:pt x="162" y="507"/>
                  <a:pt x="162" y="506"/>
                </a:cubicBezTo>
                <a:cubicBezTo>
                  <a:pt x="162" y="506"/>
                  <a:pt x="161" y="506"/>
                  <a:pt x="161" y="505"/>
                </a:cubicBezTo>
                <a:cubicBezTo>
                  <a:pt x="160" y="503"/>
                  <a:pt x="159" y="503"/>
                  <a:pt x="158" y="501"/>
                </a:cubicBezTo>
                <a:cubicBezTo>
                  <a:pt x="158" y="500"/>
                  <a:pt x="159" y="498"/>
                  <a:pt x="158" y="497"/>
                </a:cubicBezTo>
                <a:cubicBezTo>
                  <a:pt x="158" y="495"/>
                  <a:pt x="158" y="495"/>
                  <a:pt x="157" y="493"/>
                </a:cubicBezTo>
                <a:cubicBezTo>
                  <a:pt x="157" y="492"/>
                  <a:pt x="156" y="492"/>
                  <a:pt x="155" y="490"/>
                </a:cubicBezTo>
                <a:cubicBezTo>
                  <a:pt x="155" y="489"/>
                  <a:pt x="154" y="489"/>
                  <a:pt x="153" y="488"/>
                </a:cubicBezTo>
                <a:cubicBezTo>
                  <a:pt x="153" y="487"/>
                  <a:pt x="154" y="486"/>
                  <a:pt x="153" y="485"/>
                </a:cubicBezTo>
                <a:cubicBezTo>
                  <a:pt x="153" y="485"/>
                  <a:pt x="153" y="484"/>
                  <a:pt x="153" y="484"/>
                </a:cubicBezTo>
                <a:cubicBezTo>
                  <a:pt x="152" y="483"/>
                  <a:pt x="151" y="483"/>
                  <a:pt x="150" y="482"/>
                </a:cubicBezTo>
                <a:cubicBezTo>
                  <a:pt x="149" y="480"/>
                  <a:pt x="148" y="480"/>
                  <a:pt x="147" y="478"/>
                </a:cubicBezTo>
                <a:cubicBezTo>
                  <a:pt x="145" y="477"/>
                  <a:pt x="144" y="476"/>
                  <a:pt x="142" y="474"/>
                </a:cubicBezTo>
                <a:cubicBezTo>
                  <a:pt x="140" y="472"/>
                  <a:pt x="139" y="471"/>
                  <a:pt x="137" y="469"/>
                </a:cubicBezTo>
                <a:cubicBezTo>
                  <a:pt x="136" y="468"/>
                  <a:pt x="135" y="467"/>
                  <a:pt x="135" y="466"/>
                </a:cubicBezTo>
                <a:cubicBezTo>
                  <a:pt x="134" y="464"/>
                  <a:pt x="135" y="463"/>
                  <a:pt x="136" y="461"/>
                </a:cubicBezTo>
                <a:cubicBezTo>
                  <a:pt x="136" y="460"/>
                  <a:pt x="138" y="458"/>
                  <a:pt x="137" y="457"/>
                </a:cubicBezTo>
                <a:cubicBezTo>
                  <a:pt x="137" y="456"/>
                  <a:pt x="137" y="457"/>
                  <a:pt x="136" y="457"/>
                </a:cubicBezTo>
                <a:cubicBezTo>
                  <a:pt x="135" y="457"/>
                  <a:pt x="135" y="456"/>
                  <a:pt x="134" y="455"/>
                </a:cubicBezTo>
                <a:cubicBezTo>
                  <a:pt x="132" y="454"/>
                  <a:pt x="131" y="453"/>
                  <a:pt x="131" y="451"/>
                </a:cubicBezTo>
                <a:cubicBezTo>
                  <a:pt x="130" y="449"/>
                  <a:pt x="132" y="448"/>
                  <a:pt x="131" y="446"/>
                </a:cubicBezTo>
                <a:cubicBezTo>
                  <a:pt x="130" y="445"/>
                  <a:pt x="130" y="446"/>
                  <a:pt x="129" y="445"/>
                </a:cubicBezTo>
                <a:cubicBezTo>
                  <a:pt x="127" y="445"/>
                  <a:pt x="125" y="445"/>
                  <a:pt x="124" y="444"/>
                </a:cubicBezTo>
                <a:cubicBezTo>
                  <a:pt x="124" y="444"/>
                  <a:pt x="124" y="444"/>
                  <a:pt x="124" y="443"/>
                </a:cubicBezTo>
                <a:cubicBezTo>
                  <a:pt x="124" y="443"/>
                  <a:pt x="124" y="441"/>
                  <a:pt x="124" y="441"/>
                </a:cubicBezTo>
                <a:cubicBezTo>
                  <a:pt x="124" y="439"/>
                  <a:pt x="124" y="439"/>
                  <a:pt x="123" y="437"/>
                </a:cubicBezTo>
                <a:cubicBezTo>
                  <a:pt x="122" y="434"/>
                  <a:pt x="122" y="434"/>
                  <a:pt x="121" y="431"/>
                </a:cubicBezTo>
                <a:cubicBezTo>
                  <a:pt x="121" y="430"/>
                  <a:pt x="120" y="429"/>
                  <a:pt x="120" y="427"/>
                </a:cubicBezTo>
                <a:cubicBezTo>
                  <a:pt x="120" y="426"/>
                  <a:pt x="119" y="424"/>
                  <a:pt x="119" y="423"/>
                </a:cubicBezTo>
                <a:cubicBezTo>
                  <a:pt x="119" y="421"/>
                  <a:pt x="119" y="419"/>
                  <a:pt x="119" y="417"/>
                </a:cubicBezTo>
                <a:cubicBezTo>
                  <a:pt x="119" y="416"/>
                  <a:pt x="120" y="416"/>
                  <a:pt x="119" y="415"/>
                </a:cubicBezTo>
                <a:cubicBezTo>
                  <a:pt x="118" y="414"/>
                  <a:pt x="117" y="415"/>
                  <a:pt x="116" y="414"/>
                </a:cubicBezTo>
                <a:cubicBezTo>
                  <a:pt x="115" y="414"/>
                  <a:pt x="116" y="413"/>
                  <a:pt x="116" y="412"/>
                </a:cubicBezTo>
                <a:cubicBezTo>
                  <a:pt x="115" y="411"/>
                  <a:pt x="113" y="414"/>
                  <a:pt x="111" y="413"/>
                </a:cubicBezTo>
                <a:cubicBezTo>
                  <a:pt x="110" y="413"/>
                  <a:pt x="110" y="412"/>
                  <a:pt x="109" y="411"/>
                </a:cubicBezTo>
                <a:cubicBezTo>
                  <a:pt x="109" y="410"/>
                  <a:pt x="109" y="409"/>
                  <a:pt x="108" y="409"/>
                </a:cubicBezTo>
                <a:cubicBezTo>
                  <a:pt x="107" y="409"/>
                  <a:pt x="109" y="412"/>
                  <a:pt x="108" y="413"/>
                </a:cubicBezTo>
                <a:cubicBezTo>
                  <a:pt x="108" y="414"/>
                  <a:pt x="107" y="414"/>
                  <a:pt x="107" y="415"/>
                </a:cubicBezTo>
                <a:cubicBezTo>
                  <a:pt x="107" y="417"/>
                  <a:pt x="106" y="418"/>
                  <a:pt x="106" y="420"/>
                </a:cubicBezTo>
                <a:cubicBezTo>
                  <a:pt x="106" y="422"/>
                  <a:pt x="106" y="423"/>
                  <a:pt x="106" y="425"/>
                </a:cubicBezTo>
                <a:cubicBezTo>
                  <a:pt x="106" y="426"/>
                  <a:pt x="107" y="426"/>
                  <a:pt x="107" y="427"/>
                </a:cubicBezTo>
                <a:cubicBezTo>
                  <a:pt x="108" y="428"/>
                  <a:pt x="108" y="430"/>
                  <a:pt x="109" y="430"/>
                </a:cubicBezTo>
                <a:cubicBezTo>
                  <a:pt x="110" y="431"/>
                  <a:pt x="111" y="431"/>
                  <a:pt x="111" y="431"/>
                </a:cubicBezTo>
                <a:cubicBezTo>
                  <a:pt x="112" y="432"/>
                  <a:pt x="113" y="433"/>
                  <a:pt x="112" y="434"/>
                </a:cubicBezTo>
                <a:cubicBezTo>
                  <a:pt x="112" y="434"/>
                  <a:pt x="111" y="433"/>
                  <a:pt x="110" y="434"/>
                </a:cubicBezTo>
                <a:cubicBezTo>
                  <a:pt x="110" y="434"/>
                  <a:pt x="111" y="435"/>
                  <a:pt x="111" y="436"/>
                </a:cubicBezTo>
                <a:cubicBezTo>
                  <a:pt x="112" y="437"/>
                  <a:pt x="113" y="437"/>
                  <a:pt x="114" y="439"/>
                </a:cubicBezTo>
                <a:cubicBezTo>
                  <a:pt x="114" y="440"/>
                  <a:pt x="115" y="442"/>
                  <a:pt x="115" y="443"/>
                </a:cubicBezTo>
                <a:cubicBezTo>
                  <a:pt x="115" y="445"/>
                  <a:pt x="114" y="446"/>
                  <a:pt x="115" y="447"/>
                </a:cubicBezTo>
                <a:cubicBezTo>
                  <a:pt x="115" y="449"/>
                  <a:pt x="116" y="449"/>
                  <a:pt x="117" y="451"/>
                </a:cubicBezTo>
                <a:cubicBezTo>
                  <a:pt x="117" y="452"/>
                  <a:pt x="117" y="453"/>
                  <a:pt x="118" y="454"/>
                </a:cubicBezTo>
                <a:cubicBezTo>
                  <a:pt x="118" y="455"/>
                  <a:pt x="118" y="455"/>
                  <a:pt x="119" y="456"/>
                </a:cubicBezTo>
                <a:cubicBezTo>
                  <a:pt x="119" y="457"/>
                  <a:pt x="120" y="457"/>
                  <a:pt x="120" y="458"/>
                </a:cubicBezTo>
                <a:cubicBezTo>
                  <a:pt x="120" y="459"/>
                  <a:pt x="120" y="460"/>
                  <a:pt x="120" y="461"/>
                </a:cubicBezTo>
                <a:cubicBezTo>
                  <a:pt x="120" y="463"/>
                  <a:pt x="120" y="464"/>
                  <a:pt x="120" y="466"/>
                </a:cubicBezTo>
                <a:cubicBezTo>
                  <a:pt x="120" y="467"/>
                  <a:pt x="122" y="467"/>
                  <a:pt x="122" y="469"/>
                </a:cubicBezTo>
                <a:cubicBezTo>
                  <a:pt x="122" y="470"/>
                  <a:pt x="122" y="471"/>
                  <a:pt x="122" y="472"/>
                </a:cubicBezTo>
                <a:cubicBezTo>
                  <a:pt x="122" y="473"/>
                  <a:pt x="122" y="473"/>
                  <a:pt x="122" y="474"/>
                </a:cubicBezTo>
                <a:cubicBezTo>
                  <a:pt x="122" y="475"/>
                  <a:pt x="121" y="477"/>
                  <a:pt x="122" y="477"/>
                </a:cubicBezTo>
                <a:cubicBezTo>
                  <a:pt x="123" y="478"/>
                  <a:pt x="124" y="477"/>
                  <a:pt x="125" y="477"/>
                </a:cubicBezTo>
                <a:cubicBezTo>
                  <a:pt x="126" y="478"/>
                  <a:pt x="127" y="479"/>
                  <a:pt x="127" y="480"/>
                </a:cubicBezTo>
                <a:cubicBezTo>
                  <a:pt x="129" y="481"/>
                  <a:pt x="129" y="482"/>
                  <a:pt x="130" y="484"/>
                </a:cubicBezTo>
                <a:cubicBezTo>
                  <a:pt x="130" y="485"/>
                  <a:pt x="131" y="486"/>
                  <a:pt x="131" y="487"/>
                </a:cubicBezTo>
                <a:cubicBezTo>
                  <a:pt x="131" y="488"/>
                  <a:pt x="130" y="488"/>
                  <a:pt x="130" y="489"/>
                </a:cubicBezTo>
                <a:cubicBezTo>
                  <a:pt x="129" y="490"/>
                  <a:pt x="128" y="490"/>
                  <a:pt x="127" y="490"/>
                </a:cubicBezTo>
                <a:cubicBezTo>
                  <a:pt x="126" y="491"/>
                  <a:pt x="125" y="493"/>
                  <a:pt x="124" y="492"/>
                </a:cubicBezTo>
                <a:cubicBezTo>
                  <a:pt x="123" y="492"/>
                  <a:pt x="123" y="491"/>
                  <a:pt x="122" y="490"/>
                </a:cubicBezTo>
                <a:cubicBezTo>
                  <a:pt x="121" y="489"/>
                  <a:pt x="122" y="489"/>
                  <a:pt x="122" y="487"/>
                </a:cubicBezTo>
                <a:cubicBezTo>
                  <a:pt x="122" y="486"/>
                  <a:pt x="122" y="485"/>
                  <a:pt x="122" y="484"/>
                </a:cubicBezTo>
                <a:cubicBezTo>
                  <a:pt x="122" y="483"/>
                  <a:pt x="121" y="484"/>
                  <a:pt x="120" y="483"/>
                </a:cubicBezTo>
                <a:cubicBezTo>
                  <a:pt x="119" y="482"/>
                  <a:pt x="119" y="480"/>
                  <a:pt x="118" y="480"/>
                </a:cubicBezTo>
                <a:cubicBezTo>
                  <a:pt x="117" y="479"/>
                  <a:pt x="116" y="478"/>
                  <a:pt x="116" y="477"/>
                </a:cubicBezTo>
                <a:cubicBezTo>
                  <a:pt x="115" y="477"/>
                  <a:pt x="116" y="476"/>
                  <a:pt x="116" y="475"/>
                </a:cubicBezTo>
                <a:cubicBezTo>
                  <a:pt x="115" y="475"/>
                  <a:pt x="115" y="474"/>
                  <a:pt x="115" y="473"/>
                </a:cubicBezTo>
                <a:cubicBezTo>
                  <a:pt x="114" y="472"/>
                  <a:pt x="114" y="472"/>
                  <a:pt x="114" y="471"/>
                </a:cubicBezTo>
                <a:cubicBezTo>
                  <a:pt x="114" y="470"/>
                  <a:pt x="113" y="469"/>
                  <a:pt x="114" y="468"/>
                </a:cubicBezTo>
                <a:cubicBezTo>
                  <a:pt x="114" y="467"/>
                  <a:pt x="115" y="466"/>
                  <a:pt x="115" y="465"/>
                </a:cubicBezTo>
                <a:cubicBezTo>
                  <a:pt x="115" y="463"/>
                  <a:pt x="114" y="463"/>
                  <a:pt x="114" y="461"/>
                </a:cubicBezTo>
                <a:cubicBezTo>
                  <a:pt x="113" y="461"/>
                  <a:pt x="112" y="461"/>
                  <a:pt x="111" y="460"/>
                </a:cubicBezTo>
                <a:cubicBezTo>
                  <a:pt x="107" y="456"/>
                  <a:pt x="107" y="456"/>
                  <a:pt x="107" y="456"/>
                </a:cubicBezTo>
                <a:cubicBezTo>
                  <a:pt x="106" y="456"/>
                  <a:pt x="105" y="457"/>
                  <a:pt x="104" y="456"/>
                </a:cubicBezTo>
                <a:cubicBezTo>
                  <a:pt x="103" y="456"/>
                  <a:pt x="103" y="455"/>
                  <a:pt x="102" y="455"/>
                </a:cubicBezTo>
                <a:cubicBezTo>
                  <a:pt x="101" y="454"/>
                  <a:pt x="99" y="455"/>
                  <a:pt x="99" y="454"/>
                </a:cubicBezTo>
                <a:cubicBezTo>
                  <a:pt x="98" y="453"/>
                  <a:pt x="99" y="453"/>
                  <a:pt x="99" y="452"/>
                </a:cubicBezTo>
                <a:cubicBezTo>
                  <a:pt x="98" y="451"/>
                  <a:pt x="96" y="451"/>
                  <a:pt x="95" y="450"/>
                </a:cubicBezTo>
                <a:cubicBezTo>
                  <a:pt x="95" y="449"/>
                  <a:pt x="92" y="447"/>
                  <a:pt x="93" y="446"/>
                </a:cubicBezTo>
                <a:cubicBezTo>
                  <a:pt x="94" y="446"/>
                  <a:pt x="94" y="447"/>
                  <a:pt x="95" y="446"/>
                </a:cubicBezTo>
                <a:cubicBezTo>
                  <a:pt x="97" y="446"/>
                  <a:pt x="97" y="447"/>
                  <a:pt x="99" y="446"/>
                </a:cubicBezTo>
                <a:cubicBezTo>
                  <a:pt x="100" y="446"/>
                  <a:pt x="101" y="446"/>
                  <a:pt x="102" y="445"/>
                </a:cubicBezTo>
                <a:cubicBezTo>
                  <a:pt x="103" y="445"/>
                  <a:pt x="103" y="444"/>
                  <a:pt x="104" y="443"/>
                </a:cubicBezTo>
                <a:cubicBezTo>
                  <a:pt x="104" y="443"/>
                  <a:pt x="105" y="442"/>
                  <a:pt x="105" y="441"/>
                </a:cubicBezTo>
                <a:cubicBezTo>
                  <a:pt x="105" y="440"/>
                  <a:pt x="105" y="440"/>
                  <a:pt x="104" y="439"/>
                </a:cubicBezTo>
                <a:cubicBezTo>
                  <a:pt x="103" y="438"/>
                  <a:pt x="102" y="438"/>
                  <a:pt x="102" y="437"/>
                </a:cubicBezTo>
                <a:cubicBezTo>
                  <a:pt x="101" y="436"/>
                  <a:pt x="103" y="435"/>
                  <a:pt x="102" y="434"/>
                </a:cubicBezTo>
                <a:cubicBezTo>
                  <a:pt x="101" y="433"/>
                  <a:pt x="100" y="433"/>
                  <a:pt x="100" y="432"/>
                </a:cubicBezTo>
                <a:cubicBezTo>
                  <a:pt x="99" y="432"/>
                  <a:pt x="99" y="431"/>
                  <a:pt x="99" y="430"/>
                </a:cubicBezTo>
                <a:cubicBezTo>
                  <a:pt x="98" y="429"/>
                  <a:pt x="97" y="428"/>
                  <a:pt x="96" y="427"/>
                </a:cubicBezTo>
                <a:cubicBezTo>
                  <a:pt x="96" y="426"/>
                  <a:pt x="96" y="425"/>
                  <a:pt x="96" y="424"/>
                </a:cubicBezTo>
                <a:cubicBezTo>
                  <a:pt x="96" y="422"/>
                  <a:pt x="97" y="422"/>
                  <a:pt x="96" y="421"/>
                </a:cubicBezTo>
                <a:cubicBezTo>
                  <a:pt x="96" y="419"/>
                  <a:pt x="96" y="418"/>
                  <a:pt x="95" y="416"/>
                </a:cubicBezTo>
                <a:cubicBezTo>
                  <a:pt x="95" y="414"/>
                  <a:pt x="95" y="413"/>
                  <a:pt x="94" y="411"/>
                </a:cubicBezTo>
                <a:cubicBezTo>
                  <a:pt x="94" y="408"/>
                  <a:pt x="93" y="406"/>
                  <a:pt x="93" y="404"/>
                </a:cubicBezTo>
                <a:cubicBezTo>
                  <a:pt x="93" y="403"/>
                  <a:pt x="93" y="403"/>
                  <a:pt x="93" y="403"/>
                </a:cubicBezTo>
                <a:cubicBezTo>
                  <a:pt x="93" y="402"/>
                  <a:pt x="93" y="401"/>
                  <a:pt x="93" y="400"/>
                </a:cubicBezTo>
                <a:cubicBezTo>
                  <a:pt x="93" y="399"/>
                  <a:pt x="94" y="398"/>
                  <a:pt x="93" y="397"/>
                </a:cubicBezTo>
                <a:cubicBezTo>
                  <a:pt x="93" y="397"/>
                  <a:pt x="93" y="397"/>
                  <a:pt x="92" y="396"/>
                </a:cubicBezTo>
                <a:cubicBezTo>
                  <a:pt x="91" y="395"/>
                  <a:pt x="90" y="394"/>
                  <a:pt x="89" y="393"/>
                </a:cubicBezTo>
                <a:cubicBezTo>
                  <a:pt x="88" y="392"/>
                  <a:pt x="88" y="392"/>
                  <a:pt x="87" y="391"/>
                </a:cubicBezTo>
                <a:cubicBezTo>
                  <a:pt x="86" y="390"/>
                  <a:pt x="86" y="389"/>
                  <a:pt x="86" y="389"/>
                </a:cubicBezTo>
                <a:cubicBezTo>
                  <a:pt x="85" y="388"/>
                  <a:pt x="83" y="389"/>
                  <a:pt x="83" y="389"/>
                </a:cubicBezTo>
                <a:cubicBezTo>
                  <a:pt x="82" y="388"/>
                  <a:pt x="82" y="386"/>
                  <a:pt x="81" y="385"/>
                </a:cubicBezTo>
                <a:cubicBezTo>
                  <a:pt x="29" y="485"/>
                  <a:pt x="0" y="599"/>
                  <a:pt x="0" y="719"/>
                </a:cubicBezTo>
                <a:cubicBezTo>
                  <a:pt x="0" y="995"/>
                  <a:pt x="154" y="1234"/>
                  <a:pt x="382" y="1355"/>
                </a:cubicBezTo>
                <a:cubicBezTo>
                  <a:pt x="383" y="1355"/>
                  <a:pt x="383" y="1355"/>
                  <a:pt x="383" y="1355"/>
                </a:cubicBezTo>
                <a:cubicBezTo>
                  <a:pt x="385" y="1355"/>
                  <a:pt x="386" y="1354"/>
                  <a:pt x="388" y="1355"/>
                </a:cubicBezTo>
                <a:cubicBezTo>
                  <a:pt x="389" y="1356"/>
                  <a:pt x="389" y="1358"/>
                  <a:pt x="390" y="1358"/>
                </a:cubicBezTo>
                <a:cubicBezTo>
                  <a:pt x="390" y="1359"/>
                  <a:pt x="390" y="1358"/>
                  <a:pt x="391" y="1358"/>
                </a:cubicBezTo>
                <a:cubicBezTo>
                  <a:pt x="392" y="1359"/>
                  <a:pt x="394" y="1358"/>
                  <a:pt x="396" y="1358"/>
                </a:cubicBezTo>
                <a:cubicBezTo>
                  <a:pt x="398" y="1359"/>
                  <a:pt x="398" y="1360"/>
                  <a:pt x="399" y="1361"/>
                </a:cubicBezTo>
                <a:cubicBezTo>
                  <a:pt x="401" y="1361"/>
                  <a:pt x="401" y="1363"/>
                  <a:pt x="403" y="1363"/>
                </a:cubicBezTo>
                <a:cubicBezTo>
                  <a:pt x="404" y="1363"/>
                  <a:pt x="405" y="1362"/>
                  <a:pt x="406" y="1363"/>
                </a:cubicBezTo>
                <a:cubicBezTo>
                  <a:pt x="407" y="1363"/>
                  <a:pt x="408" y="1364"/>
                  <a:pt x="409" y="1364"/>
                </a:cubicBezTo>
                <a:cubicBezTo>
                  <a:pt x="410" y="1364"/>
                  <a:pt x="411" y="1365"/>
                  <a:pt x="412" y="1365"/>
                </a:cubicBezTo>
                <a:cubicBezTo>
                  <a:pt x="414" y="1365"/>
                  <a:pt x="414" y="1365"/>
                  <a:pt x="415" y="1365"/>
                </a:cubicBezTo>
                <a:cubicBezTo>
                  <a:pt x="417" y="1365"/>
                  <a:pt x="418" y="1363"/>
                  <a:pt x="420" y="1363"/>
                </a:cubicBezTo>
                <a:cubicBezTo>
                  <a:pt x="421" y="1362"/>
                  <a:pt x="421" y="1361"/>
                  <a:pt x="422" y="1361"/>
                </a:cubicBezTo>
                <a:cubicBezTo>
                  <a:pt x="424" y="1360"/>
                  <a:pt x="425" y="1360"/>
                  <a:pt x="427" y="1361"/>
                </a:cubicBezTo>
                <a:cubicBezTo>
                  <a:pt x="428" y="1361"/>
                  <a:pt x="428" y="1360"/>
                  <a:pt x="428" y="1361"/>
                </a:cubicBezTo>
                <a:cubicBezTo>
                  <a:pt x="430" y="1361"/>
                  <a:pt x="431" y="1362"/>
                  <a:pt x="433" y="1363"/>
                </a:cubicBezTo>
                <a:cubicBezTo>
                  <a:pt x="434" y="1363"/>
                  <a:pt x="435" y="1363"/>
                  <a:pt x="437" y="1363"/>
                </a:cubicBezTo>
                <a:cubicBezTo>
                  <a:pt x="439" y="1363"/>
                  <a:pt x="440" y="1364"/>
                  <a:pt x="442" y="1364"/>
                </a:cubicBezTo>
                <a:cubicBezTo>
                  <a:pt x="444" y="1364"/>
                  <a:pt x="445" y="1365"/>
                  <a:pt x="446" y="1365"/>
                </a:cubicBezTo>
                <a:cubicBezTo>
                  <a:pt x="447" y="1365"/>
                  <a:pt x="448" y="1364"/>
                  <a:pt x="449" y="1364"/>
                </a:cubicBezTo>
                <a:cubicBezTo>
                  <a:pt x="448" y="1363"/>
                  <a:pt x="448" y="1362"/>
                  <a:pt x="448" y="1362"/>
                </a:cubicBezTo>
                <a:cubicBezTo>
                  <a:pt x="448" y="1362"/>
                  <a:pt x="447" y="1361"/>
                  <a:pt x="446" y="1361"/>
                </a:cubicBezTo>
                <a:cubicBezTo>
                  <a:pt x="445" y="1360"/>
                  <a:pt x="441" y="1358"/>
                  <a:pt x="441" y="1358"/>
                </a:cubicBezTo>
                <a:cubicBezTo>
                  <a:pt x="440" y="1358"/>
                  <a:pt x="439" y="1358"/>
                  <a:pt x="438" y="1357"/>
                </a:cubicBezTo>
                <a:cubicBezTo>
                  <a:pt x="436" y="1357"/>
                  <a:pt x="434" y="1358"/>
                  <a:pt x="433" y="1357"/>
                </a:cubicBezTo>
                <a:cubicBezTo>
                  <a:pt x="431" y="1357"/>
                  <a:pt x="431" y="1356"/>
                  <a:pt x="429" y="1355"/>
                </a:cubicBezTo>
                <a:cubicBezTo>
                  <a:pt x="428" y="1355"/>
                  <a:pt x="428" y="1354"/>
                  <a:pt x="426" y="1354"/>
                </a:cubicBezTo>
                <a:cubicBezTo>
                  <a:pt x="424" y="1354"/>
                  <a:pt x="422" y="1354"/>
                  <a:pt x="421" y="1353"/>
                </a:cubicBezTo>
                <a:cubicBezTo>
                  <a:pt x="420" y="1352"/>
                  <a:pt x="420" y="1352"/>
                  <a:pt x="420" y="1351"/>
                </a:cubicBezTo>
                <a:cubicBezTo>
                  <a:pt x="418" y="1349"/>
                  <a:pt x="415" y="1353"/>
                  <a:pt x="413" y="1351"/>
                </a:cubicBezTo>
                <a:cubicBezTo>
                  <a:pt x="413" y="1351"/>
                  <a:pt x="413" y="1350"/>
                  <a:pt x="413" y="1350"/>
                </a:cubicBezTo>
                <a:cubicBezTo>
                  <a:pt x="413" y="1349"/>
                  <a:pt x="412" y="1347"/>
                  <a:pt x="413" y="1346"/>
                </a:cubicBezTo>
                <a:cubicBezTo>
                  <a:pt x="414" y="1345"/>
                  <a:pt x="415" y="1346"/>
                  <a:pt x="416" y="1346"/>
                </a:cubicBezTo>
                <a:cubicBezTo>
                  <a:pt x="418" y="1346"/>
                  <a:pt x="418" y="1345"/>
                  <a:pt x="420" y="1346"/>
                </a:cubicBezTo>
                <a:cubicBezTo>
                  <a:pt x="421" y="1346"/>
                  <a:pt x="422" y="1347"/>
                  <a:pt x="423" y="1347"/>
                </a:cubicBezTo>
                <a:cubicBezTo>
                  <a:pt x="424" y="1347"/>
                  <a:pt x="424" y="1347"/>
                  <a:pt x="425" y="1347"/>
                </a:cubicBezTo>
                <a:cubicBezTo>
                  <a:pt x="427" y="1347"/>
                  <a:pt x="428" y="1347"/>
                  <a:pt x="429" y="1347"/>
                </a:cubicBezTo>
                <a:cubicBezTo>
                  <a:pt x="431" y="1347"/>
                  <a:pt x="432" y="1346"/>
                  <a:pt x="434" y="1346"/>
                </a:cubicBezTo>
                <a:cubicBezTo>
                  <a:pt x="437" y="1346"/>
                  <a:pt x="437" y="1346"/>
                  <a:pt x="437" y="1346"/>
                </a:cubicBezTo>
                <a:cubicBezTo>
                  <a:pt x="440" y="1346"/>
                  <a:pt x="440" y="1346"/>
                  <a:pt x="440" y="1346"/>
                </a:cubicBezTo>
                <a:cubicBezTo>
                  <a:pt x="442" y="1346"/>
                  <a:pt x="443" y="1346"/>
                  <a:pt x="444" y="1347"/>
                </a:cubicBezTo>
                <a:cubicBezTo>
                  <a:pt x="445" y="1347"/>
                  <a:pt x="445" y="1347"/>
                  <a:pt x="446" y="1348"/>
                </a:cubicBezTo>
                <a:cubicBezTo>
                  <a:pt x="448" y="1348"/>
                  <a:pt x="449" y="1348"/>
                  <a:pt x="451" y="1349"/>
                </a:cubicBezTo>
                <a:cubicBezTo>
                  <a:pt x="452" y="1349"/>
                  <a:pt x="454" y="1349"/>
                  <a:pt x="455" y="1349"/>
                </a:cubicBezTo>
                <a:cubicBezTo>
                  <a:pt x="457" y="1349"/>
                  <a:pt x="458" y="1350"/>
                  <a:pt x="459" y="1350"/>
                </a:cubicBezTo>
                <a:cubicBezTo>
                  <a:pt x="461" y="1350"/>
                  <a:pt x="461" y="1351"/>
                  <a:pt x="462" y="1351"/>
                </a:cubicBezTo>
                <a:cubicBezTo>
                  <a:pt x="464" y="1351"/>
                  <a:pt x="466" y="1351"/>
                  <a:pt x="468" y="1351"/>
                </a:cubicBezTo>
                <a:cubicBezTo>
                  <a:pt x="470" y="1351"/>
                  <a:pt x="471" y="1349"/>
                  <a:pt x="473" y="1349"/>
                </a:cubicBezTo>
                <a:cubicBezTo>
                  <a:pt x="475" y="1348"/>
                  <a:pt x="476" y="1349"/>
                  <a:pt x="477" y="1349"/>
                </a:cubicBezTo>
                <a:cubicBezTo>
                  <a:pt x="479" y="1349"/>
                  <a:pt x="479" y="1349"/>
                  <a:pt x="480" y="1349"/>
                </a:cubicBezTo>
                <a:cubicBezTo>
                  <a:pt x="481" y="1349"/>
                  <a:pt x="482" y="1349"/>
                  <a:pt x="484" y="1349"/>
                </a:cubicBezTo>
                <a:cubicBezTo>
                  <a:pt x="485" y="1348"/>
                  <a:pt x="486" y="1349"/>
                  <a:pt x="487" y="1349"/>
                </a:cubicBezTo>
                <a:cubicBezTo>
                  <a:pt x="489" y="1348"/>
                  <a:pt x="489" y="1348"/>
                  <a:pt x="490" y="1347"/>
                </a:cubicBezTo>
                <a:cubicBezTo>
                  <a:pt x="491" y="1346"/>
                  <a:pt x="492" y="1345"/>
                  <a:pt x="492" y="1344"/>
                </a:cubicBezTo>
                <a:cubicBezTo>
                  <a:pt x="493" y="1344"/>
                  <a:pt x="494" y="1344"/>
                  <a:pt x="495" y="1344"/>
                </a:cubicBezTo>
                <a:cubicBezTo>
                  <a:pt x="496" y="1345"/>
                  <a:pt x="495" y="1347"/>
                  <a:pt x="497" y="1348"/>
                </a:cubicBezTo>
                <a:cubicBezTo>
                  <a:pt x="498" y="1348"/>
                  <a:pt x="499" y="1347"/>
                  <a:pt x="500" y="1348"/>
                </a:cubicBezTo>
                <a:cubicBezTo>
                  <a:pt x="502" y="1348"/>
                  <a:pt x="503" y="1348"/>
                  <a:pt x="504" y="1349"/>
                </a:cubicBezTo>
                <a:cubicBezTo>
                  <a:pt x="506" y="1349"/>
                  <a:pt x="507" y="1349"/>
                  <a:pt x="509" y="1349"/>
                </a:cubicBezTo>
                <a:cubicBezTo>
                  <a:pt x="510" y="1348"/>
                  <a:pt x="511" y="1349"/>
                  <a:pt x="512" y="1349"/>
                </a:cubicBezTo>
                <a:cubicBezTo>
                  <a:pt x="513" y="1348"/>
                  <a:pt x="514" y="1348"/>
                  <a:pt x="515" y="1349"/>
                </a:cubicBezTo>
                <a:cubicBezTo>
                  <a:pt x="516" y="1349"/>
                  <a:pt x="517" y="1350"/>
                  <a:pt x="517" y="1351"/>
                </a:cubicBezTo>
                <a:cubicBezTo>
                  <a:pt x="517" y="1351"/>
                  <a:pt x="518" y="1352"/>
                  <a:pt x="518" y="1352"/>
                </a:cubicBezTo>
                <a:cubicBezTo>
                  <a:pt x="519" y="1352"/>
                  <a:pt x="519" y="1352"/>
                  <a:pt x="520" y="1352"/>
                </a:cubicBezTo>
                <a:cubicBezTo>
                  <a:pt x="524" y="1352"/>
                  <a:pt x="526" y="1352"/>
                  <a:pt x="529" y="1352"/>
                </a:cubicBezTo>
                <a:cubicBezTo>
                  <a:pt x="531" y="1352"/>
                  <a:pt x="533" y="1352"/>
                  <a:pt x="535" y="1352"/>
                </a:cubicBezTo>
                <a:cubicBezTo>
                  <a:pt x="537" y="1352"/>
                  <a:pt x="538" y="1354"/>
                  <a:pt x="540" y="1353"/>
                </a:cubicBezTo>
                <a:cubicBezTo>
                  <a:pt x="540" y="1352"/>
                  <a:pt x="540" y="1352"/>
                  <a:pt x="541" y="1351"/>
                </a:cubicBezTo>
                <a:cubicBezTo>
                  <a:pt x="541" y="1350"/>
                  <a:pt x="541" y="1349"/>
                  <a:pt x="542" y="1349"/>
                </a:cubicBezTo>
                <a:cubicBezTo>
                  <a:pt x="543" y="1347"/>
                  <a:pt x="544" y="1348"/>
                  <a:pt x="546" y="1348"/>
                </a:cubicBezTo>
                <a:cubicBezTo>
                  <a:pt x="548" y="1348"/>
                  <a:pt x="549" y="1348"/>
                  <a:pt x="550" y="1349"/>
                </a:cubicBezTo>
                <a:cubicBezTo>
                  <a:pt x="551" y="1349"/>
                  <a:pt x="552" y="1349"/>
                  <a:pt x="554" y="1350"/>
                </a:cubicBezTo>
                <a:cubicBezTo>
                  <a:pt x="554" y="1350"/>
                  <a:pt x="554" y="1351"/>
                  <a:pt x="555" y="1351"/>
                </a:cubicBezTo>
                <a:cubicBezTo>
                  <a:pt x="555" y="1351"/>
                  <a:pt x="556" y="1351"/>
                  <a:pt x="557" y="1351"/>
                </a:cubicBezTo>
                <a:cubicBezTo>
                  <a:pt x="558" y="1351"/>
                  <a:pt x="558" y="1351"/>
                  <a:pt x="559" y="1351"/>
                </a:cubicBezTo>
                <a:cubicBezTo>
                  <a:pt x="559" y="1350"/>
                  <a:pt x="560" y="1350"/>
                  <a:pt x="561" y="1350"/>
                </a:cubicBezTo>
                <a:cubicBezTo>
                  <a:pt x="562" y="1350"/>
                  <a:pt x="563" y="1351"/>
                  <a:pt x="564" y="1351"/>
                </a:cubicBezTo>
                <a:cubicBezTo>
                  <a:pt x="564" y="1351"/>
                  <a:pt x="565" y="1351"/>
                  <a:pt x="565" y="1351"/>
                </a:cubicBezTo>
                <a:cubicBezTo>
                  <a:pt x="566" y="1351"/>
                  <a:pt x="566" y="1351"/>
                  <a:pt x="567" y="1352"/>
                </a:cubicBezTo>
                <a:cubicBezTo>
                  <a:pt x="569" y="1353"/>
                  <a:pt x="570" y="1353"/>
                  <a:pt x="572" y="1353"/>
                </a:cubicBezTo>
                <a:cubicBezTo>
                  <a:pt x="572" y="1353"/>
                  <a:pt x="573" y="1353"/>
                  <a:pt x="574" y="1352"/>
                </a:cubicBezTo>
                <a:cubicBezTo>
                  <a:pt x="574" y="1351"/>
                  <a:pt x="573" y="1351"/>
                  <a:pt x="573" y="1351"/>
                </a:cubicBezTo>
                <a:cubicBezTo>
                  <a:pt x="573" y="1350"/>
                  <a:pt x="573" y="1350"/>
                  <a:pt x="573" y="1350"/>
                </a:cubicBezTo>
                <a:cubicBezTo>
                  <a:pt x="572" y="1349"/>
                  <a:pt x="570" y="1350"/>
                  <a:pt x="570" y="1349"/>
                </a:cubicBezTo>
                <a:cubicBezTo>
                  <a:pt x="569" y="1348"/>
                  <a:pt x="570" y="1347"/>
                  <a:pt x="571" y="1347"/>
                </a:cubicBezTo>
                <a:cubicBezTo>
                  <a:pt x="572" y="1345"/>
                  <a:pt x="574" y="1345"/>
                  <a:pt x="576" y="1346"/>
                </a:cubicBezTo>
                <a:cubicBezTo>
                  <a:pt x="577" y="1346"/>
                  <a:pt x="577" y="1346"/>
                  <a:pt x="578" y="1347"/>
                </a:cubicBezTo>
                <a:cubicBezTo>
                  <a:pt x="579" y="1347"/>
                  <a:pt x="578" y="1348"/>
                  <a:pt x="579" y="1349"/>
                </a:cubicBezTo>
                <a:cubicBezTo>
                  <a:pt x="580" y="1350"/>
                  <a:pt x="582" y="1350"/>
                  <a:pt x="583" y="1350"/>
                </a:cubicBezTo>
                <a:cubicBezTo>
                  <a:pt x="585" y="1350"/>
                  <a:pt x="584" y="1350"/>
                  <a:pt x="586" y="1350"/>
                </a:cubicBezTo>
                <a:cubicBezTo>
                  <a:pt x="587" y="1349"/>
                  <a:pt x="589" y="1349"/>
                  <a:pt x="591" y="1349"/>
                </a:cubicBezTo>
                <a:cubicBezTo>
                  <a:pt x="593" y="1348"/>
                  <a:pt x="594" y="1349"/>
                  <a:pt x="596" y="1349"/>
                </a:cubicBezTo>
                <a:cubicBezTo>
                  <a:pt x="598" y="1348"/>
                  <a:pt x="599" y="1347"/>
                  <a:pt x="602" y="1348"/>
                </a:cubicBezTo>
                <a:cubicBezTo>
                  <a:pt x="603" y="1348"/>
                  <a:pt x="602" y="1349"/>
                  <a:pt x="604" y="1349"/>
                </a:cubicBezTo>
                <a:cubicBezTo>
                  <a:pt x="605" y="1348"/>
                  <a:pt x="606" y="1348"/>
                  <a:pt x="607" y="1348"/>
                </a:cubicBezTo>
                <a:cubicBezTo>
                  <a:pt x="609" y="1347"/>
                  <a:pt x="610" y="1347"/>
                  <a:pt x="611" y="1346"/>
                </a:cubicBezTo>
                <a:cubicBezTo>
                  <a:pt x="612" y="1345"/>
                  <a:pt x="614" y="1344"/>
                  <a:pt x="614" y="1342"/>
                </a:cubicBezTo>
                <a:cubicBezTo>
                  <a:pt x="615" y="1342"/>
                  <a:pt x="615" y="1341"/>
                  <a:pt x="614" y="1340"/>
                </a:cubicBezTo>
                <a:cubicBezTo>
                  <a:pt x="614" y="1340"/>
                  <a:pt x="614" y="1340"/>
                  <a:pt x="613" y="1340"/>
                </a:cubicBezTo>
                <a:cubicBezTo>
                  <a:pt x="613" y="1339"/>
                  <a:pt x="612" y="1339"/>
                  <a:pt x="611" y="1338"/>
                </a:cubicBezTo>
                <a:cubicBezTo>
                  <a:pt x="610" y="1337"/>
                  <a:pt x="610" y="1338"/>
                  <a:pt x="609" y="1337"/>
                </a:cubicBezTo>
                <a:cubicBezTo>
                  <a:pt x="608" y="1336"/>
                  <a:pt x="608" y="1335"/>
                  <a:pt x="607" y="1334"/>
                </a:cubicBezTo>
                <a:cubicBezTo>
                  <a:pt x="606" y="1333"/>
                  <a:pt x="605" y="1331"/>
                  <a:pt x="604" y="1331"/>
                </a:cubicBezTo>
                <a:cubicBezTo>
                  <a:pt x="603" y="1329"/>
                  <a:pt x="603" y="1328"/>
                  <a:pt x="602" y="1327"/>
                </a:cubicBezTo>
                <a:cubicBezTo>
                  <a:pt x="601" y="1326"/>
                  <a:pt x="600" y="1326"/>
                  <a:pt x="598" y="1325"/>
                </a:cubicBezTo>
                <a:cubicBezTo>
                  <a:pt x="597" y="1324"/>
                  <a:pt x="595" y="1325"/>
                  <a:pt x="594" y="1323"/>
                </a:cubicBezTo>
                <a:cubicBezTo>
                  <a:pt x="593" y="1322"/>
                  <a:pt x="592" y="1321"/>
                  <a:pt x="593" y="1320"/>
                </a:cubicBezTo>
                <a:cubicBezTo>
                  <a:pt x="594" y="1319"/>
                  <a:pt x="595" y="1320"/>
                  <a:pt x="596" y="1320"/>
                </a:cubicBezTo>
                <a:cubicBezTo>
                  <a:pt x="597" y="1319"/>
                  <a:pt x="597" y="1320"/>
                  <a:pt x="598" y="1320"/>
                </a:cubicBezTo>
                <a:cubicBezTo>
                  <a:pt x="599" y="1319"/>
                  <a:pt x="600" y="1319"/>
                  <a:pt x="601" y="1319"/>
                </a:cubicBezTo>
                <a:cubicBezTo>
                  <a:pt x="601" y="1318"/>
                  <a:pt x="602" y="1318"/>
                  <a:pt x="602" y="1318"/>
                </a:cubicBezTo>
                <a:cubicBezTo>
                  <a:pt x="602" y="1316"/>
                  <a:pt x="598" y="1317"/>
                  <a:pt x="597" y="1316"/>
                </a:cubicBezTo>
                <a:cubicBezTo>
                  <a:pt x="597" y="1315"/>
                  <a:pt x="597" y="1315"/>
                  <a:pt x="597" y="1313"/>
                </a:cubicBezTo>
                <a:cubicBezTo>
                  <a:pt x="597" y="1313"/>
                  <a:pt x="598" y="1311"/>
                  <a:pt x="597" y="1310"/>
                </a:cubicBezTo>
                <a:cubicBezTo>
                  <a:pt x="597" y="1309"/>
                  <a:pt x="595" y="1310"/>
                  <a:pt x="594" y="1309"/>
                </a:cubicBezTo>
                <a:cubicBezTo>
                  <a:pt x="594" y="1308"/>
                  <a:pt x="595" y="1307"/>
                  <a:pt x="594" y="1306"/>
                </a:cubicBezTo>
                <a:cubicBezTo>
                  <a:pt x="593" y="1304"/>
                  <a:pt x="591" y="1307"/>
                  <a:pt x="590" y="1305"/>
                </a:cubicBezTo>
                <a:cubicBezTo>
                  <a:pt x="589" y="1304"/>
                  <a:pt x="589" y="1304"/>
                  <a:pt x="590" y="1303"/>
                </a:cubicBezTo>
                <a:cubicBezTo>
                  <a:pt x="591" y="1301"/>
                  <a:pt x="592" y="1301"/>
                  <a:pt x="593" y="1300"/>
                </a:cubicBezTo>
                <a:cubicBezTo>
                  <a:pt x="594" y="1299"/>
                  <a:pt x="593" y="1298"/>
                  <a:pt x="594" y="1297"/>
                </a:cubicBezTo>
                <a:cubicBezTo>
                  <a:pt x="595" y="1296"/>
                  <a:pt x="596" y="1296"/>
                  <a:pt x="597" y="1295"/>
                </a:cubicBezTo>
                <a:cubicBezTo>
                  <a:pt x="598" y="1294"/>
                  <a:pt x="598" y="1294"/>
                  <a:pt x="599" y="1293"/>
                </a:cubicBezTo>
                <a:cubicBezTo>
                  <a:pt x="600" y="1292"/>
                  <a:pt x="601" y="1292"/>
                  <a:pt x="602" y="1291"/>
                </a:cubicBezTo>
                <a:cubicBezTo>
                  <a:pt x="602" y="1290"/>
                  <a:pt x="600" y="1288"/>
                  <a:pt x="602" y="1287"/>
                </a:cubicBezTo>
                <a:cubicBezTo>
                  <a:pt x="602" y="1286"/>
                  <a:pt x="603" y="1286"/>
                  <a:pt x="604" y="1286"/>
                </a:cubicBezTo>
                <a:cubicBezTo>
                  <a:pt x="605" y="1285"/>
                  <a:pt x="606" y="1285"/>
                  <a:pt x="607" y="1284"/>
                </a:cubicBezTo>
                <a:cubicBezTo>
                  <a:pt x="608" y="1284"/>
                  <a:pt x="608" y="1283"/>
                  <a:pt x="609" y="1282"/>
                </a:cubicBezTo>
                <a:cubicBezTo>
                  <a:pt x="610" y="1282"/>
                  <a:pt x="611" y="1283"/>
                  <a:pt x="612" y="1282"/>
                </a:cubicBezTo>
                <a:cubicBezTo>
                  <a:pt x="614" y="1282"/>
                  <a:pt x="614" y="1281"/>
                  <a:pt x="614" y="1280"/>
                </a:cubicBezTo>
                <a:cubicBezTo>
                  <a:pt x="615" y="1279"/>
                  <a:pt x="616" y="1279"/>
                  <a:pt x="617" y="1278"/>
                </a:cubicBezTo>
                <a:cubicBezTo>
                  <a:pt x="617" y="1277"/>
                  <a:pt x="617" y="1276"/>
                  <a:pt x="618" y="1276"/>
                </a:cubicBezTo>
                <a:cubicBezTo>
                  <a:pt x="619" y="1275"/>
                  <a:pt x="620" y="1275"/>
                  <a:pt x="621" y="1275"/>
                </a:cubicBezTo>
                <a:cubicBezTo>
                  <a:pt x="622" y="1275"/>
                  <a:pt x="623" y="1276"/>
                  <a:pt x="623" y="1277"/>
                </a:cubicBezTo>
                <a:cubicBezTo>
                  <a:pt x="623" y="1278"/>
                  <a:pt x="623" y="1278"/>
                  <a:pt x="623" y="1279"/>
                </a:cubicBezTo>
                <a:cubicBezTo>
                  <a:pt x="623" y="1280"/>
                  <a:pt x="621" y="1279"/>
                  <a:pt x="621" y="1280"/>
                </a:cubicBezTo>
                <a:cubicBezTo>
                  <a:pt x="620" y="1281"/>
                  <a:pt x="620" y="1283"/>
                  <a:pt x="620" y="1283"/>
                </a:cubicBezTo>
                <a:cubicBezTo>
                  <a:pt x="619" y="1285"/>
                  <a:pt x="620" y="1285"/>
                  <a:pt x="619" y="1286"/>
                </a:cubicBezTo>
                <a:cubicBezTo>
                  <a:pt x="618" y="1287"/>
                  <a:pt x="616" y="1287"/>
                  <a:pt x="616" y="1288"/>
                </a:cubicBezTo>
                <a:cubicBezTo>
                  <a:pt x="615" y="1289"/>
                  <a:pt x="615" y="1290"/>
                  <a:pt x="616" y="1291"/>
                </a:cubicBezTo>
                <a:cubicBezTo>
                  <a:pt x="616" y="1291"/>
                  <a:pt x="616" y="1291"/>
                  <a:pt x="617" y="1292"/>
                </a:cubicBezTo>
                <a:cubicBezTo>
                  <a:pt x="617" y="1293"/>
                  <a:pt x="618" y="1293"/>
                  <a:pt x="618" y="1294"/>
                </a:cubicBezTo>
                <a:cubicBezTo>
                  <a:pt x="617" y="1295"/>
                  <a:pt x="616" y="1295"/>
                  <a:pt x="616" y="1295"/>
                </a:cubicBezTo>
                <a:cubicBezTo>
                  <a:pt x="615" y="1296"/>
                  <a:pt x="615" y="1295"/>
                  <a:pt x="614" y="1296"/>
                </a:cubicBezTo>
                <a:cubicBezTo>
                  <a:pt x="614" y="1297"/>
                  <a:pt x="614" y="1298"/>
                  <a:pt x="613" y="1298"/>
                </a:cubicBezTo>
                <a:cubicBezTo>
                  <a:pt x="613" y="1299"/>
                  <a:pt x="612" y="1298"/>
                  <a:pt x="611" y="1297"/>
                </a:cubicBezTo>
                <a:cubicBezTo>
                  <a:pt x="610" y="1297"/>
                  <a:pt x="610" y="1295"/>
                  <a:pt x="608" y="1295"/>
                </a:cubicBezTo>
                <a:cubicBezTo>
                  <a:pt x="607" y="1295"/>
                  <a:pt x="606" y="1296"/>
                  <a:pt x="606" y="1296"/>
                </a:cubicBezTo>
                <a:cubicBezTo>
                  <a:pt x="605" y="1297"/>
                  <a:pt x="608" y="1297"/>
                  <a:pt x="608" y="1298"/>
                </a:cubicBezTo>
                <a:cubicBezTo>
                  <a:pt x="608" y="1299"/>
                  <a:pt x="609" y="1300"/>
                  <a:pt x="608" y="1301"/>
                </a:cubicBezTo>
                <a:cubicBezTo>
                  <a:pt x="608" y="1301"/>
                  <a:pt x="607" y="1301"/>
                  <a:pt x="606" y="1302"/>
                </a:cubicBezTo>
                <a:cubicBezTo>
                  <a:pt x="605" y="1302"/>
                  <a:pt x="604" y="1303"/>
                  <a:pt x="604" y="1304"/>
                </a:cubicBezTo>
                <a:cubicBezTo>
                  <a:pt x="603" y="1304"/>
                  <a:pt x="603" y="1305"/>
                  <a:pt x="603" y="1306"/>
                </a:cubicBezTo>
                <a:cubicBezTo>
                  <a:pt x="602" y="1307"/>
                  <a:pt x="604" y="1307"/>
                  <a:pt x="605" y="1308"/>
                </a:cubicBezTo>
                <a:cubicBezTo>
                  <a:pt x="606" y="1309"/>
                  <a:pt x="606" y="1309"/>
                  <a:pt x="607" y="1310"/>
                </a:cubicBezTo>
                <a:cubicBezTo>
                  <a:pt x="608" y="1311"/>
                  <a:pt x="606" y="1313"/>
                  <a:pt x="607" y="1313"/>
                </a:cubicBezTo>
                <a:cubicBezTo>
                  <a:pt x="608" y="1314"/>
                  <a:pt x="608" y="1313"/>
                  <a:pt x="609" y="1313"/>
                </a:cubicBezTo>
                <a:cubicBezTo>
                  <a:pt x="610" y="1313"/>
                  <a:pt x="612" y="1313"/>
                  <a:pt x="612" y="1312"/>
                </a:cubicBezTo>
                <a:cubicBezTo>
                  <a:pt x="613" y="1312"/>
                  <a:pt x="612" y="1311"/>
                  <a:pt x="612" y="1310"/>
                </a:cubicBezTo>
                <a:cubicBezTo>
                  <a:pt x="613" y="1308"/>
                  <a:pt x="617" y="1308"/>
                  <a:pt x="618" y="1310"/>
                </a:cubicBezTo>
                <a:cubicBezTo>
                  <a:pt x="618" y="1311"/>
                  <a:pt x="616" y="1312"/>
                  <a:pt x="617" y="1313"/>
                </a:cubicBezTo>
                <a:cubicBezTo>
                  <a:pt x="617" y="1315"/>
                  <a:pt x="618" y="1315"/>
                  <a:pt x="619" y="1316"/>
                </a:cubicBezTo>
                <a:cubicBezTo>
                  <a:pt x="620" y="1317"/>
                  <a:pt x="621" y="1317"/>
                  <a:pt x="622" y="1318"/>
                </a:cubicBezTo>
                <a:cubicBezTo>
                  <a:pt x="623" y="1318"/>
                  <a:pt x="623" y="1318"/>
                  <a:pt x="624" y="1319"/>
                </a:cubicBezTo>
                <a:cubicBezTo>
                  <a:pt x="625" y="1319"/>
                  <a:pt x="626" y="1319"/>
                  <a:pt x="626" y="1320"/>
                </a:cubicBezTo>
                <a:cubicBezTo>
                  <a:pt x="627" y="1320"/>
                  <a:pt x="628" y="1321"/>
                  <a:pt x="628" y="1322"/>
                </a:cubicBezTo>
                <a:cubicBezTo>
                  <a:pt x="629" y="1323"/>
                  <a:pt x="628" y="1322"/>
                  <a:pt x="628" y="1323"/>
                </a:cubicBezTo>
                <a:cubicBezTo>
                  <a:pt x="629" y="1324"/>
                  <a:pt x="631" y="1322"/>
                  <a:pt x="632" y="1323"/>
                </a:cubicBezTo>
                <a:cubicBezTo>
                  <a:pt x="632" y="1324"/>
                  <a:pt x="631" y="1325"/>
                  <a:pt x="632" y="1326"/>
                </a:cubicBezTo>
                <a:cubicBezTo>
                  <a:pt x="632" y="1327"/>
                  <a:pt x="633" y="1327"/>
                  <a:pt x="634" y="1327"/>
                </a:cubicBezTo>
                <a:cubicBezTo>
                  <a:pt x="635" y="1328"/>
                  <a:pt x="635" y="1327"/>
                  <a:pt x="636" y="1327"/>
                </a:cubicBezTo>
                <a:cubicBezTo>
                  <a:pt x="637" y="1328"/>
                  <a:pt x="638" y="1329"/>
                  <a:pt x="639" y="1329"/>
                </a:cubicBezTo>
                <a:cubicBezTo>
                  <a:pt x="640" y="1330"/>
                  <a:pt x="640" y="1330"/>
                  <a:pt x="641" y="1330"/>
                </a:cubicBezTo>
                <a:cubicBezTo>
                  <a:pt x="642" y="1332"/>
                  <a:pt x="643" y="1332"/>
                  <a:pt x="643" y="1334"/>
                </a:cubicBezTo>
                <a:cubicBezTo>
                  <a:pt x="644" y="1335"/>
                  <a:pt x="644" y="1336"/>
                  <a:pt x="643" y="1337"/>
                </a:cubicBezTo>
                <a:cubicBezTo>
                  <a:pt x="643" y="1338"/>
                  <a:pt x="642" y="1338"/>
                  <a:pt x="641" y="1339"/>
                </a:cubicBezTo>
                <a:cubicBezTo>
                  <a:pt x="641" y="1340"/>
                  <a:pt x="642" y="1340"/>
                  <a:pt x="642" y="1340"/>
                </a:cubicBezTo>
                <a:cubicBezTo>
                  <a:pt x="643" y="1340"/>
                  <a:pt x="644" y="1341"/>
                  <a:pt x="644" y="1341"/>
                </a:cubicBezTo>
                <a:cubicBezTo>
                  <a:pt x="645" y="1342"/>
                  <a:pt x="644" y="1343"/>
                  <a:pt x="646" y="1343"/>
                </a:cubicBezTo>
                <a:cubicBezTo>
                  <a:pt x="646" y="1344"/>
                  <a:pt x="648" y="1344"/>
                  <a:pt x="649" y="1344"/>
                </a:cubicBezTo>
                <a:cubicBezTo>
                  <a:pt x="650" y="1345"/>
                  <a:pt x="650" y="1344"/>
                  <a:pt x="652" y="1344"/>
                </a:cubicBezTo>
                <a:cubicBezTo>
                  <a:pt x="656" y="1345"/>
                  <a:pt x="656" y="1345"/>
                  <a:pt x="656" y="1345"/>
                </a:cubicBezTo>
                <a:cubicBezTo>
                  <a:pt x="657" y="1346"/>
                  <a:pt x="659" y="1345"/>
                  <a:pt x="658" y="1347"/>
                </a:cubicBezTo>
                <a:cubicBezTo>
                  <a:pt x="658" y="1348"/>
                  <a:pt x="656" y="1347"/>
                  <a:pt x="655" y="1348"/>
                </a:cubicBezTo>
                <a:cubicBezTo>
                  <a:pt x="653" y="1348"/>
                  <a:pt x="651" y="1346"/>
                  <a:pt x="650" y="1348"/>
                </a:cubicBezTo>
                <a:cubicBezTo>
                  <a:pt x="649" y="1348"/>
                  <a:pt x="649" y="1349"/>
                  <a:pt x="650" y="1350"/>
                </a:cubicBezTo>
                <a:cubicBezTo>
                  <a:pt x="650" y="1350"/>
                  <a:pt x="650" y="1351"/>
                  <a:pt x="650" y="1351"/>
                </a:cubicBezTo>
                <a:cubicBezTo>
                  <a:pt x="650" y="1351"/>
                  <a:pt x="650" y="1351"/>
                  <a:pt x="651" y="1351"/>
                </a:cubicBezTo>
                <a:cubicBezTo>
                  <a:pt x="652" y="1350"/>
                  <a:pt x="653" y="1349"/>
                  <a:pt x="654" y="1350"/>
                </a:cubicBezTo>
                <a:cubicBezTo>
                  <a:pt x="654" y="1350"/>
                  <a:pt x="655" y="1350"/>
                  <a:pt x="655" y="1351"/>
                </a:cubicBezTo>
                <a:cubicBezTo>
                  <a:pt x="655" y="1351"/>
                  <a:pt x="655" y="1351"/>
                  <a:pt x="655" y="1352"/>
                </a:cubicBezTo>
                <a:cubicBezTo>
                  <a:pt x="655" y="1353"/>
                  <a:pt x="653" y="1354"/>
                  <a:pt x="653" y="1355"/>
                </a:cubicBezTo>
                <a:cubicBezTo>
                  <a:pt x="653" y="1356"/>
                  <a:pt x="654" y="1357"/>
                  <a:pt x="654" y="1358"/>
                </a:cubicBezTo>
                <a:cubicBezTo>
                  <a:pt x="654" y="1359"/>
                  <a:pt x="653" y="1360"/>
                  <a:pt x="653" y="1360"/>
                </a:cubicBezTo>
                <a:cubicBezTo>
                  <a:pt x="653" y="1361"/>
                  <a:pt x="653" y="1361"/>
                  <a:pt x="652" y="1361"/>
                </a:cubicBezTo>
                <a:cubicBezTo>
                  <a:pt x="651" y="1361"/>
                  <a:pt x="651" y="1361"/>
                  <a:pt x="650" y="1360"/>
                </a:cubicBezTo>
                <a:cubicBezTo>
                  <a:pt x="649" y="1360"/>
                  <a:pt x="649" y="1360"/>
                  <a:pt x="648" y="1360"/>
                </a:cubicBezTo>
                <a:cubicBezTo>
                  <a:pt x="647" y="1361"/>
                  <a:pt x="647" y="1360"/>
                  <a:pt x="647" y="1360"/>
                </a:cubicBezTo>
                <a:cubicBezTo>
                  <a:pt x="646" y="1361"/>
                  <a:pt x="647" y="1364"/>
                  <a:pt x="647" y="1365"/>
                </a:cubicBezTo>
                <a:cubicBezTo>
                  <a:pt x="645" y="1366"/>
                  <a:pt x="645" y="1364"/>
                  <a:pt x="643" y="1365"/>
                </a:cubicBezTo>
                <a:cubicBezTo>
                  <a:pt x="641" y="1365"/>
                  <a:pt x="640" y="1366"/>
                  <a:pt x="638" y="1367"/>
                </a:cubicBezTo>
                <a:cubicBezTo>
                  <a:pt x="637" y="1367"/>
                  <a:pt x="636" y="1369"/>
                  <a:pt x="636" y="1369"/>
                </a:cubicBezTo>
                <a:cubicBezTo>
                  <a:pt x="634" y="1370"/>
                  <a:pt x="634" y="1369"/>
                  <a:pt x="632" y="1369"/>
                </a:cubicBezTo>
                <a:cubicBezTo>
                  <a:pt x="630" y="1369"/>
                  <a:pt x="629" y="1369"/>
                  <a:pt x="627" y="1369"/>
                </a:cubicBezTo>
                <a:cubicBezTo>
                  <a:pt x="626" y="1369"/>
                  <a:pt x="624" y="1368"/>
                  <a:pt x="623" y="1369"/>
                </a:cubicBezTo>
                <a:cubicBezTo>
                  <a:pt x="622" y="1370"/>
                  <a:pt x="623" y="1370"/>
                  <a:pt x="622" y="1371"/>
                </a:cubicBezTo>
                <a:cubicBezTo>
                  <a:pt x="621" y="1372"/>
                  <a:pt x="620" y="1372"/>
                  <a:pt x="619" y="1372"/>
                </a:cubicBezTo>
                <a:cubicBezTo>
                  <a:pt x="617" y="1372"/>
                  <a:pt x="616" y="1372"/>
                  <a:pt x="614" y="1372"/>
                </a:cubicBezTo>
                <a:cubicBezTo>
                  <a:pt x="612" y="1372"/>
                  <a:pt x="611" y="1372"/>
                  <a:pt x="609" y="1372"/>
                </a:cubicBezTo>
                <a:cubicBezTo>
                  <a:pt x="608" y="1372"/>
                  <a:pt x="606" y="1371"/>
                  <a:pt x="605" y="1371"/>
                </a:cubicBezTo>
                <a:cubicBezTo>
                  <a:pt x="604" y="1371"/>
                  <a:pt x="604" y="1371"/>
                  <a:pt x="604" y="1371"/>
                </a:cubicBezTo>
                <a:cubicBezTo>
                  <a:pt x="603" y="1371"/>
                  <a:pt x="601" y="1370"/>
                  <a:pt x="601" y="1370"/>
                </a:cubicBezTo>
                <a:cubicBezTo>
                  <a:pt x="599" y="1370"/>
                  <a:pt x="599" y="1370"/>
                  <a:pt x="597" y="1370"/>
                </a:cubicBezTo>
                <a:cubicBezTo>
                  <a:pt x="595" y="1370"/>
                  <a:pt x="594" y="1370"/>
                  <a:pt x="592" y="1370"/>
                </a:cubicBezTo>
                <a:cubicBezTo>
                  <a:pt x="591" y="1370"/>
                  <a:pt x="591" y="1371"/>
                  <a:pt x="590" y="1370"/>
                </a:cubicBezTo>
                <a:cubicBezTo>
                  <a:pt x="589" y="1370"/>
                  <a:pt x="588" y="1369"/>
                  <a:pt x="588" y="1369"/>
                </a:cubicBezTo>
                <a:cubicBezTo>
                  <a:pt x="585" y="1368"/>
                  <a:pt x="584" y="1368"/>
                  <a:pt x="581" y="1368"/>
                </a:cubicBezTo>
                <a:cubicBezTo>
                  <a:pt x="579" y="1368"/>
                  <a:pt x="578" y="1366"/>
                  <a:pt x="576" y="1367"/>
                </a:cubicBezTo>
                <a:cubicBezTo>
                  <a:pt x="575" y="1367"/>
                  <a:pt x="574" y="1368"/>
                  <a:pt x="574" y="1369"/>
                </a:cubicBezTo>
                <a:cubicBezTo>
                  <a:pt x="573" y="1370"/>
                  <a:pt x="575" y="1370"/>
                  <a:pt x="576" y="1371"/>
                </a:cubicBezTo>
                <a:cubicBezTo>
                  <a:pt x="576" y="1371"/>
                  <a:pt x="577" y="1371"/>
                  <a:pt x="577" y="1371"/>
                </a:cubicBezTo>
                <a:cubicBezTo>
                  <a:pt x="578" y="1372"/>
                  <a:pt x="578" y="1372"/>
                  <a:pt x="579" y="1372"/>
                </a:cubicBezTo>
                <a:cubicBezTo>
                  <a:pt x="581" y="1373"/>
                  <a:pt x="582" y="1374"/>
                  <a:pt x="583" y="1374"/>
                </a:cubicBezTo>
                <a:cubicBezTo>
                  <a:pt x="585" y="1375"/>
                  <a:pt x="586" y="1375"/>
                  <a:pt x="588" y="1375"/>
                </a:cubicBezTo>
                <a:cubicBezTo>
                  <a:pt x="589" y="1376"/>
                  <a:pt x="590" y="1376"/>
                  <a:pt x="591" y="1377"/>
                </a:cubicBezTo>
                <a:cubicBezTo>
                  <a:pt x="593" y="1377"/>
                  <a:pt x="595" y="1379"/>
                  <a:pt x="597" y="1379"/>
                </a:cubicBezTo>
                <a:cubicBezTo>
                  <a:pt x="599" y="1379"/>
                  <a:pt x="601" y="1376"/>
                  <a:pt x="603" y="1377"/>
                </a:cubicBezTo>
                <a:cubicBezTo>
                  <a:pt x="604" y="1377"/>
                  <a:pt x="605" y="1377"/>
                  <a:pt x="607" y="1378"/>
                </a:cubicBezTo>
                <a:cubicBezTo>
                  <a:pt x="608" y="1378"/>
                  <a:pt x="609" y="1378"/>
                  <a:pt x="610" y="1379"/>
                </a:cubicBezTo>
                <a:cubicBezTo>
                  <a:pt x="611" y="1379"/>
                  <a:pt x="612" y="1379"/>
                  <a:pt x="612" y="1380"/>
                </a:cubicBezTo>
                <a:cubicBezTo>
                  <a:pt x="613" y="1381"/>
                  <a:pt x="610" y="1381"/>
                  <a:pt x="609" y="1382"/>
                </a:cubicBezTo>
                <a:cubicBezTo>
                  <a:pt x="608" y="1382"/>
                  <a:pt x="606" y="1382"/>
                  <a:pt x="605" y="1382"/>
                </a:cubicBezTo>
                <a:cubicBezTo>
                  <a:pt x="603" y="1382"/>
                  <a:pt x="601" y="1382"/>
                  <a:pt x="598" y="1382"/>
                </a:cubicBezTo>
                <a:cubicBezTo>
                  <a:pt x="597" y="1381"/>
                  <a:pt x="597" y="1381"/>
                  <a:pt x="595" y="1381"/>
                </a:cubicBezTo>
                <a:cubicBezTo>
                  <a:pt x="593" y="1380"/>
                  <a:pt x="592" y="1380"/>
                  <a:pt x="590" y="1380"/>
                </a:cubicBezTo>
                <a:cubicBezTo>
                  <a:pt x="587" y="1379"/>
                  <a:pt x="586" y="1380"/>
                  <a:pt x="583" y="1380"/>
                </a:cubicBezTo>
                <a:cubicBezTo>
                  <a:pt x="581" y="1380"/>
                  <a:pt x="580" y="1380"/>
                  <a:pt x="578" y="1380"/>
                </a:cubicBezTo>
                <a:cubicBezTo>
                  <a:pt x="576" y="1380"/>
                  <a:pt x="575" y="1379"/>
                  <a:pt x="573" y="1380"/>
                </a:cubicBezTo>
                <a:cubicBezTo>
                  <a:pt x="571" y="1380"/>
                  <a:pt x="569" y="1379"/>
                  <a:pt x="568" y="1380"/>
                </a:cubicBezTo>
                <a:cubicBezTo>
                  <a:pt x="567" y="1381"/>
                  <a:pt x="571" y="1381"/>
                  <a:pt x="574" y="1382"/>
                </a:cubicBezTo>
                <a:cubicBezTo>
                  <a:pt x="576" y="1382"/>
                  <a:pt x="577" y="1383"/>
                  <a:pt x="579" y="1383"/>
                </a:cubicBezTo>
                <a:cubicBezTo>
                  <a:pt x="580" y="1383"/>
                  <a:pt x="581" y="1383"/>
                  <a:pt x="582" y="1383"/>
                </a:cubicBezTo>
                <a:cubicBezTo>
                  <a:pt x="585" y="1383"/>
                  <a:pt x="585" y="1383"/>
                  <a:pt x="588" y="1383"/>
                </a:cubicBezTo>
                <a:cubicBezTo>
                  <a:pt x="589" y="1383"/>
                  <a:pt x="591" y="1383"/>
                  <a:pt x="592" y="1384"/>
                </a:cubicBezTo>
                <a:cubicBezTo>
                  <a:pt x="592" y="1385"/>
                  <a:pt x="591" y="1385"/>
                  <a:pt x="591" y="1386"/>
                </a:cubicBezTo>
                <a:cubicBezTo>
                  <a:pt x="590" y="1387"/>
                  <a:pt x="590" y="1388"/>
                  <a:pt x="589" y="1388"/>
                </a:cubicBezTo>
                <a:cubicBezTo>
                  <a:pt x="587" y="1389"/>
                  <a:pt x="585" y="1387"/>
                  <a:pt x="583" y="1387"/>
                </a:cubicBezTo>
                <a:cubicBezTo>
                  <a:pt x="582" y="1387"/>
                  <a:pt x="582" y="1387"/>
                  <a:pt x="580" y="1387"/>
                </a:cubicBezTo>
                <a:cubicBezTo>
                  <a:pt x="578" y="1387"/>
                  <a:pt x="577" y="1388"/>
                  <a:pt x="575" y="1387"/>
                </a:cubicBezTo>
                <a:cubicBezTo>
                  <a:pt x="573" y="1387"/>
                  <a:pt x="572" y="1386"/>
                  <a:pt x="571" y="1385"/>
                </a:cubicBezTo>
                <a:cubicBezTo>
                  <a:pt x="569" y="1385"/>
                  <a:pt x="569" y="1384"/>
                  <a:pt x="567" y="1384"/>
                </a:cubicBezTo>
                <a:cubicBezTo>
                  <a:pt x="565" y="1383"/>
                  <a:pt x="561" y="1381"/>
                  <a:pt x="561" y="1384"/>
                </a:cubicBezTo>
                <a:cubicBezTo>
                  <a:pt x="561" y="1385"/>
                  <a:pt x="562" y="1386"/>
                  <a:pt x="563" y="1387"/>
                </a:cubicBezTo>
                <a:cubicBezTo>
                  <a:pt x="565" y="1389"/>
                  <a:pt x="567" y="1388"/>
                  <a:pt x="570" y="1388"/>
                </a:cubicBezTo>
                <a:cubicBezTo>
                  <a:pt x="572" y="1389"/>
                  <a:pt x="573" y="1389"/>
                  <a:pt x="575" y="1389"/>
                </a:cubicBezTo>
                <a:cubicBezTo>
                  <a:pt x="576" y="1390"/>
                  <a:pt x="578" y="1390"/>
                  <a:pt x="579" y="1390"/>
                </a:cubicBezTo>
                <a:cubicBezTo>
                  <a:pt x="581" y="1391"/>
                  <a:pt x="582" y="1391"/>
                  <a:pt x="583" y="1390"/>
                </a:cubicBezTo>
                <a:cubicBezTo>
                  <a:pt x="585" y="1390"/>
                  <a:pt x="586" y="1389"/>
                  <a:pt x="588" y="1389"/>
                </a:cubicBezTo>
                <a:cubicBezTo>
                  <a:pt x="590" y="1389"/>
                  <a:pt x="592" y="1389"/>
                  <a:pt x="594" y="1389"/>
                </a:cubicBezTo>
                <a:cubicBezTo>
                  <a:pt x="597" y="1389"/>
                  <a:pt x="597" y="1389"/>
                  <a:pt x="599" y="1389"/>
                </a:cubicBezTo>
                <a:cubicBezTo>
                  <a:pt x="602" y="1389"/>
                  <a:pt x="603" y="1388"/>
                  <a:pt x="605" y="1389"/>
                </a:cubicBezTo>
                <a:cubicBezTo>
                  <a:pt x="606" y="1390"/>
                  <a:pt x="606" y="1392"/>
                  <a:pt x="606" y="1393"/>
                </a:cubicBezTo>
                <a:cubicBezTo>
                  <a:pt x="606" y="1394"/>
                  <a:pt x="604" y="1393"/>
                  <a:pt x="604" y="1394"/>
                </a:cubicBezTo>
                <a:cubicBezTo>
                  <a:pt x="603" y="1395"/>
                  <a:pt x="603" y="1396"/>
                  <a:pt x="604" y="1397"/>
                </a:cubicBezTo>
                <a:cubicBezTo>
                  <a:pt x="605" y="1398"/>
                  <a:pt x="606" y="1397"/>
                  <a:pt x="608" y="1397"/>
                </a:cubicBezTo>
                <a:cubicBezTo>
                  <a:pt x="611" y="1397"/>
                  <a:pt x="611" y="1397"/>
                  <a:pt x="611" y="1397"/>
                </a:cubicBezTo>
                <a:cubicBezTo>
                  <a:pt x="614" y="1397"/>
                  <a:pt x="615" y="1399"/>
                  <a:pt x="618" y="1399"/>
                </a:cubicBezTo>
                <a:cubicBezTo>
                  <a:pt x="619" y="1399"/>
                  <a:pt x="621" y="1399"/>
                  <a:pt x="622" y="1399"/>
                </a:cubicBezTo>
                <a:cubicBezTo>
                  <a:pt x="623" y="1399"/>
                  <a:pt x="623" y="1399"/>
                  <a:pt x="624" y="1399"/>
                </a:cubicBezTo>
                <a:cubicBezTo>
                  <a:pt x="625" y="1399"/>
                  <a:pt x="626" y="1400"/>
                  <a:pt x="627" y="1400"/>
                </a:cubicBezTo>
                <a:cubicBezTo>
                  <a:pt x="628" y="1400"/>
                  <a:pt x="630" y="1399"/>
                  <a:pt x="631" y="1399"/>
                </a:cubicBezTo>
                <a:cubicBezTo>
                  <a:pt x="633" y="1399"/>
                  <a:pt x="633" y="1399"/>
                  <a:pt x="633" y="1399"/>
                </a:cubicBezTo>
                <a:cubicBezTo>
                  <a:pt x="634" y="1399"/>
                  <a:pt x="634" y="1399"/>
                  <a:pt x="635" y="1399"/>
                </a:cubicBezTo>
                <a:cubicBezTo>
                  <a:pt x="636" y="1399"/>
                  <a:pt x="636" y="1401"/>
                  <a:pt x="637" y="1401"/>
                </a:cubicBezTo>
                <a:cubicBezTo>
                  <a:pt x="639" y="1402"/>
                  <a:pt x="640" y="1401"/>
                  <a:pt x="642" y="1401"/>
                </a:cubicBezTo>
                <a:cubicBezTo>
                  <a:pt x="645" y="1401"/>
                  <a:pt x="646" y="1402"/>
                  <a:pt x="649" y="1402"/>
                </a:cubicBezTo>
                <a:cubicBezTo>
                  <a:pt x="650" y="1402"/>
                  <a:pt x="652" y="1403"/>
                  <a:pt x="653" y="1403"/>
                </a:cubicBezTo>
                <a:cubicBezTo>
                  <a:pt x="656" y="1403"/>
                  <a:pt x="656" y="1403"/>
                  <a:pt x="656" y="1403"/>
                </a:cubicBezTo>
                <a:cubicBezTo>
                  <a:pt x="662" y="1403"/>
                  <a:pt x="662" y="1403"/>
                  <a:pt x="662" y="1403"/>
                </a:cubicBezTo>
                <a:cubicBezTo>
                  <a:pt x="665" y="1403"/>
                  <a:pt x="667" y="1403"/>
                  <a:pt x="670" y="1403"/>
                </a:cubicBezTo>
                <a:cubicBezTo>
                  <a:pt x="672" y="1403"/>
                  <a:pt x="673" y="1404"/>
                  <a:pt x="674" y="1404"/>
                </a:cubicBezTo>
                <a:cubicBezTo>
                  <a:pt x="677" y="1405"/>
                  <a:pt x="679" y="1404"/>
                  <a:pt x="682" y="1404"/>
                </a:cubicBezTo>
                <a:cubicBezTo>
                  <a:pt x="685" y="1405"/>
                  <a:pt x="685" y="1407"/>
                  <a:pt x="688" y="1407"/>
                </a:cubicBezTo>
                <a:cubicBezTo>
                  <a:pt x="691" y="1408"/>
                  <a:pt x="694" y="1408"/>
                  <a:pt x="697" y="1409"/>
                </a:cubicBezTo>
                <a:cubicBezTo>
                  <a:pt x="699" y="1409"/>
                  <a:pt x="701" y="1408"/>
                  <a:pt x="703" y="1409"/>
                </a:cubicBezTo>
                <a:cubicBezTo>
                  <a:pt x="706" y="1409"/>
                  <a:pt x="706" y="1412"/>
                  <a:pt x="709" y="1413"/>
                </a:cubicBezTo>
                <a:cubicBezTo>
                  <a:pt x="710" y="1413"/>
                  <a:pt x="712" y="1414"/>
                  <a:pt x="713" y="1414"/>
                </a:cubicBezTo>
                <a:cubicBezTo>
                  <a:pt x="715" y="1414"/>
                  <a:pt x="715" y="1413"/>
                  <a:pt x="716" y="1413"/>
                </a:cubicBezTo>
                <a:cubicBezTo>
                  <a:pt x="717" y="1412"/>
                  <a:pt x="718" y="1411"/>
                  <a:pt x="719" y="1411"/>
                </a:cubicBezTo>
                <a:cubicBezTo>
                  <a:pt x="721" y="1410"/>
                  <a:pt x="722" y="1409"/>
                  <a:pt x="724" y="1409"/>
                </a:cubicBezTo>
                <a:cubicBezTo>
                  <a:pt x="726" y="1408"/>
                  <a:pt x="728" y="1408"/>
                  <a:pt x="730" y="1407"/>
                </a:cubicBezTo>
                <a:cubicBezTo>
                  <a:pt x="734" y="1407"/>
                  <a:pt x="736" y="1407"/>
                  <a:pt x="740" y="1406"/>
                </a:cubicBezTo>
                <a:cubicBezTo>
                  <a:pt x="743" y="1406"/>
                  <a:pt x="744" y="1405"/>
                  <a:pt x="747" y="1405"/>
                </a:cubicBezTo>
                <a:cubicBezTo>
                  <a:pt x="752" y="1405"/>
                  <a:pt x="755" y="1405"/>
                  <a:pt x="759" y="1405"/>
                </a:cubicBezTo>
                <a:cubicBezTo>
                  <a:pt x="762" y="1405"/>
                  <a:pt x="763" y="1405"/>
                  <a:pt x="765" y="1405"/>
                </a:cubicBezTo>
                <a:cubicBezTo>
                  <a:pt x="768" y="1406"/>
                  <a:pt x="770" y="1406"/>
                  <a:pt x="773" y="1405"/>
                </a:cubicBezTo>
                <a:cubicBezTo>
                  <a:pt x="775" y="1405"/>
                  <a:pt x="776" y="1406"/>
                  <a:pt x="778" y="1405"/>
                </a:cubicBezTo>
                <a:cubicBezTo>
                  <a:pt x="780" y="1405"/>
                  <a:pt x="782" y="1404"/>
                  <a:pt x="784" y="1403"/>
                </a:cubicBezTo>
                <a:cubicBezTo>
                  <a:pt x="784" y="1403"/>
                  <a:pt x="785" y="1402"/>
                  <a:pt x="786" y="1402"/>
                </a:cubicBezTo>
                <a:cubicBezTo>
                  <a:pt x="787" y="1402"/>
                  <a:pt x="788" y="1402"/>
                  <a:pt x="790" y="1401"/>
                </a:cubicBezTo>
                <a:cubicBezTo>
                  <a:pt x="793" y="1400"/>
                  <a:pt x="796" y="1402"/>
                  <a:pt x="799" y="1401"/>
                </a:cubicBezTo>
                <a:cubicBezTo>
                  <a:pt x="800" y="1401"/>
                  <a:pt x="800" y="1399"/>
                  <a:pt x="802" y="1399"/>
                </a:cubicBezTo>
                <a:cubicBezTo>
                  <a:pt x="804" y="1399"/>
                  <a:pt x="804" y="1399"/>
                  <a:pt x="806" y="1399"/>
                </a:cubicBezTo>
                <a:cubicBezTo>
                  <a:pt x="809" y="1399"/>
                  <a:pt x="810" y="1398"/>
                  <a:pt x="813" y="1398"/>
                </a:cubicBezTo>
                <a:cubicBezTo>
                  <a:pt x="815" y="1397"/>
                  <a:pt x="816" y="1397"/>
                  <a:pt x="819" y="1397"/>
                </a:cubicBezTo>
                <a:cubicBezTo>
                  <a:pt x="821" y="1396"/>
                  <a:pt x="822" y="1395"/>
                  <a:pt x="824" y="1395"/>
                </a:cubicBezTo>
                <a:cubicBezTo>
                  <a:pt x="827" y="1394"/>
                  <a:pt x="828" y="1395"/>
                  <a:pt x="831" y="1395"/>
                </a:cubicBezTo>
                <a:cubicBezTo>
                  <a:pt x="832" y="1394"/>
                  <a:pt x="833" y="1395"/>
                  <a:pt x="835" y="1395"/>
                </a:cubicBezTo>
                <a:cubicBezTo>
                  <a:pt x="838" y="1395"/>
                  <a:pt x="839" y="1395"/>
                  <a:pt x="841" y="1395"/>
                </a:cubicBezTo>
                <a:cubicBezTo>
                  <a:pt x="843" y="1395"/>
                  <a:pt x="845" y="1396"/>
                  <a:pt x="846" y="1395"/>
                </a:cubicBezTo>
                <a:cubicBezTo>
                  <a:pt x="847" y="1394"/>
                  <a:pt x="847" y="1393"/>
                  <a:pt x="846" y="1393"/>
                </a:cubicBezTo>
                <a:cubicBezTo>
                  <a:pt x="845" y="1392"/>
                  <a:pt x="843" y="1392"/>
                  <a:pt x="843" y="1391"/>
                </a:cubicBezTo>
                <a:cubicBezTo>
                  <a:pt x="841" y="1391"/>
                  <a:pt x="839" y="1392"/>
                  <a:pt x="839" y="1390"/>
                </a:cubicBezTo>
                <a:cubicBezTo>
                  <a:pt x="840" y="1390"/>
                  <a:pt x="841" y="1390"/>
                  <a:pt x="841" y="1389"/>
                </a:cubicBezTo>
                <a:cubicBezTo>
                  <a:pt x="843" y="1389"/>
                  <a:pt x="845" y="1390"/>
                  <a:pt x="846" y="1388"/>
                </a:cubicBezTo>
                <a:cubicBezTo>
                  <a:pt x="846" y="1388"/>
                  <a:pt x="846" y="1388"/>
                  <a:pt x="846" y="1387"/>
                </a:cubicBezTo>
                <a:cubicBezTo>
                  <a:pt x="845" y="1386"/>
                  <a:pt x="842" y="1387"/>
                  <a:pt x="840" y="1387"/>
                </a:cubicBezTo>
                <a:cubicBezTo>
                  <a:pt x="838" y="1387"/>
                  <a:pt x="837" y="1387"/>
                  <a:pt x="835" y="1387"/>
                </a:cubicBezTo>
                <a:cubicBezTo>
                  <a:pt x="833" y="1387"/>
                  <a:pt x="832" y="1387"/>
                  <a:pt x="830" y="1387"/>
                </a:cubicBezTo>
                <a:cubicBezTo>
                  <a:pt x="827" y="1388"/>
                  <a:pt x="825" y="1388"/>
                  <a:pt x="822" y="1388"/>
                </a:cubicBezTo>
                <a:cubicBezTo>
                  <a:pt x="819" y="1389"/>
                  <a:pt x="818" y="1389"/>
                  <a:pt x="815" y="1388"/>
                </a:cubicBezTo>
                <a:cubicBezTo>
                  <a:pt x="812" y="1388"/>
                  <a:pt x="812" y="1387"/>
                  <a:pt x="809" y="1386"/>
                </a:cubicBezTo>
                <a:cubicBezTo>
                  <a:pt x="807" y="1386"/>
                  <a:pt x="805" y="1387"/>
                  <a:pt x="804" y="1385"/>
                </a:cubicBezTo>
                <a:cubicBezTo>
                  <a:pt x="804" y="1384"/>
                  <a:pt x="803" y="1384"/>
                  <a:pt x="804" y="1383"/>
                </a:cubicBezTo>
                <a:cubicBezTo>
                  <a:pt x="805" y="1382"/>
                  <a:pt x="806" y="1382"/>
                  <a:pt x="807" y="1381"/>
                </a:cubicBezTo>
                <a:cubicBezTo>
                  <a:pt x="808" y="1380"/>
                  <a:pt x="808" y="1379"/>
                  <a:pt x="808" y="1379"/>
                </a:cubicBezTo>
                <a:cubicBezTo>
                  <a:pt x="809" y="1378"/>
                  <a:pt x="809" y="1378"/>
                  <a:pt x="810" y="1378"/>
                </a:cubicBezTo>
                <a:cubicBezTo>
                  <a:pt x="812" y="1377"/>
                  <a:pt x="812" y="1376"/>
                  <a:pt x="814" y="1375"/>
                </a:cubicBezTo>
                <a:cubicBezTo>
                  <a:pt x="815" y="1375"/>
                  <a:pt x="816" y="1376"/>
                  <a:pt x="818" y="1375"/>
                </a:cubicBezTo>
                <a:cubicBezTo>
                  <a:pt x="819" y="1375"/>
                  <a:pt x="821" y="1375"/>
                  <a:pt x="822" y="1374"/>
                </a:cubicBezTo>
                <a:cubicBezTo>
                  <a:pt x="824" y="1374"/>
                  <a:pt x="825" y="1373"/>
                  <a:pt x="826" y="1372"/>
                </a:cubicBezTo>
                <a:cubicBezTo>
                  <a:pt x="828" y="1372"/>
                  <a:pt x="830" y="1373"/>
                  <a:pt x="832" y="1372"/>
                </a:cubicBezTo>
                <a:cubicBezTo>
                  <a:pt x="834" y="1372"/>
                  <a:pt x="834" y="1370"/>
                  <a:pt x="836" y="1369"/>
                </a:cubicBezTo>
                <a:cubicBezTo>
                  <a:pt x="840" y="1370"/>
                  <a:pt x="840" y="1370"/>
                  <a:pt x="840" y="1370"/>
                </a:cubicBezTo>
                <a:cubicBezTo>
                  <a:pt x="843" y="1370"/>
                  <a:pt x="844" y="1369"/>
                  <a:pt x="847" y="1369"/>
                </a:cubicBezTo>
                <a:cubicBezTo>
                  <a:pt x="849" y="1369"/>
                  <a:pt x="850" y="1369"/>
                  <a:pt x="852" y="1369"/>
                </a:cubicBezTo>
                <a:cubicBezTo>
                  <a:pt x="854" y="1369"/>
                  <a:pt x="856" y="1369"/>
                  <a:pt x="859" y="1369"/>
                </a:cubicBezTo>
                <a:cubicBezTo>
                  <a:pt x="860" y="1369"/>
                  <a:pt x="861" y="1368"/>
                  <a:pt x="863" y="1368"/>
                </a:cubicBezTo>
                <a:cubicBezTo>
                  <a:pt x="865" y="1368"/>
                  <a:pt x="867" y="1369"/>
                  <a:pt x="869" y="1368"/>
                </a:cubicBezTo>
                <a:cubicBezTo>
                  <a:pt x="871" y="1368"/>
                  <a:pt x="872" y="1366"/>
                  <a:pt x="874" y="1366"/>
                </a:cubicBezTo>
                <a:cubicBezTo>
                  <a:pt x="875" y="1365"/>
                  <a:pt x="876" y="1364"/>
                  <a:pt x="878" y="1364"/>
                </a:cubicBezTo>
                <a:cubicBezTo>
                  <a:pt x="879" y="1363"/>
                  <a:pt x="881" y="1364"/>
                  <a:pt x="882" y="1364"/>
                </a:cubicBezTo>
                <a:cubicBezTo>
                  <a:pt x="885" y="1363"/>
                  <a:pt x="887" y="1366"/>
                  <a:pt x="889" y="1364"/>
                </a:cubicBezTo>
                <a:cubicBezTo>
                  <a:pt x="889" y="1363"/>
                  <a:pt x="888" y="1361"/>
                  <a:pt x="889" y="1360"/>
                </a:cubicBezTo>
                <a:cubicBezTo>
                  <a:pt x="889" y="1360"/>
                  <a:pt x="890" y="1361"/>
                  <a:pt x="890" y="1360"/>
                </a:cubicBezTo>
                <a:cubicBezTo>
                  <a:pt x="890" y="1359"/>
                  <a:pt x="890" y="1358"/>
                  <a:pt x="891" y="1357"/>
                </a:cubicBezTo>
                <a:cubicBezTo>
                  <a:pt x="892" y="1356"/>
                  <a:pt x="894" y="1356"/>
                  <a:pt x="896" y="1356"/>
                </a:cubicBezTo>
                <a:cubicBezTo>
                  <a:pt x="897" y="1356"/>
                  <a:pt x="899" y="1357"/>
                  <a:pt x="900" y="1356"/>
                </a:cubicBezTo>
                <a:cubicBezTo>
                  <a:pt x="902" y="1355"/>
                  <a:pt x="901" y="1353"/>
                  <a:pt x="903" y="1352"/>
                </a:cubicBezTo>
                <a:cubicBezTo>
                  <a:pt x="904" y="1351"/>
                  <a:pt x="906" y="1353"/>
                  <a:pt x="908" y="1352"/>
                </a:cubicBezTo>
                <a:cubicBezTo>
                  <a:pt x="909" y="1351"/>
                  <a:pt x="909" y="1351"/>
                  <a:pt x="909" y="1350"/>
                </a:cubicBezTo>
                <a:cubicBezTo>
                  <a:pt x="909" y="1349"/>
                  <a:pt x="907" y="1349"/>
                  <a:pt x="906" y="1349"/>
                </a:cubicBezTo>
                <a:cubicBezTo>
                  <a:pt x="905" y="1349"/>
                  <a:pt x="904" y="1349"/>
                  <a:pt x="903" y="1350"/>
                </a:cubicBezTo>
                <a:cubicBezTo>
                  <a:pt x="901" y="1350"/>
                  <a:pt x="902" y="1350"/>
                  <a:pt x="900" y="1351"/>
                </a:cubicBezTo>
                <a:cubicBezTo>
                  <a:pt x="899" y="1351"/>
                  <a:pt x="897" y="1351"/>
                  <a:pt x="895" y="1351"/>
                </a:cubicBezTo>
                <a:cubicBezTo>
                  <a:pt x="894" y="1350"/>
                  <a:pt x="894" y="1350"/>
                  <a:pt x="894" y="1350"/>
                </a:cubicBezTo>
                <a:cubicBezTo>
                  <a:pt x="893" y="1349"/>
                  <a:pt x="895" y="1349"/>
                  <a:pt x="896" y="1348"/>
                </a:cubicBezTo>
                <a:cubicBezTo>
                  <a:pt x="897" y="1347"/>
                  <a:pt x="897" y="1346"/>
                  <a:pt x="897" y="1345"/>
                </a:cubicBezTo>
                <a:cubicBezTo>
                  <a:pt x="898" y="1344"/>
                  <a:pt x="900" y="1346"/>
                  <a:pt x="901" y="1345"/>
                </a:cubicBezTo>
                <a:cubicBezTo>
                  <a:pt x="903" y="1345"/>
                  <a:pt x="904" y="1345"/>
                  <a:pt x="905" y="1344"/>
                </a:cubicBezTo>
                <a:cubicBezTo>
                  <a:pt x="906" y="1344"/>
                  <a:pt x="906" y="1344"/>
                  <a:pt x="907" y="1343"/>
                </a:cubicBezTo>
                <a:cubicBezTo>
                  <a:pt x="907" y="1343"/>
                  <a:pt x="907" y="1342"/>
                  <a:pt x="908" y="1342"/>
                </a:cubicBezTo>
                <a:cubicBezTo>
                  <a:pt x="909" y="1342"/>
                  <a:pt x="910" y="1342"/>
                  <a:pt x="912" y="1341"/>
                </a:cubicBezTo>
                <a:cubicBezTo>
                  <a:pt x="914" y="1341"/>
                  <a:pt x="914" y="1341"/>
                  <a:pt x="915" y="1340"/>
                </a:cubicBezTo>
                <a:cubicBezTo>
                  <a:pt x="917" y="1339"/>
                  <a:pt x="920" y="1339"/>
                  <a:pt x="920" y="1337"/>
                </a:cubicBezTo>
                <a:cubicBezTo>
                  <a:pt x="919" y="1336"/>
                  <a:pt x="917" y="1336"/>
                  <a:pt x="916" y="1335"/>
                </a:cubicBezTo>
                <a:cubicBezTo>
                  <a:pt x="916" y="1334"/>
                  <a:pt x="915" y="1334"/>
                  <a:pt x="915" y="1333"/>
                </a:cubicBezTo>
                <a:cubicBezTo>
                  <a:pt x="915" y="1332"/>
                  <a:pt x="915" y="1332"/>
                  <a:pt x="915" y="1332"/>
                </a:cubicBezTo>
                <a:cubicBezTo>
                  <a:pt x="916" y="1331"/>
                  <a:pt x="917" y="1332"/>
                  <a:pt x="918" y="1332"/>
                </a:cubicBezTo>
                <a:cubicBezTo>
                  <a:pt x="918" y="1332"/>
                  <a:pt x="918" y="1332"/>
                  <a:pt x="919" y="1333"/>
                </a:cubicBezTo>
                <a:cubicBezTo>
                  <a:pt x="919" y="1333"/>
                  <a:pt x="918" y="1334"/>
                  <a:pt x="919" y="1334"/>
                </a:cubicBezTo>
                <a:cubicBezTo>
                  <a:pt x="920" y="1334"/>
                  <a:pt x="921" y="1334"/>
                  <a:pt x="922" y="1334"/>
                </a:cubicBezTo>
                <a:cubicBezTo>
                  <a:pt x="922" y="1333"/>
                  <a:pt x="923" y="1333"/>
                  <a:pt x="923" y="1333"/>
                </a:cubicBezTo>
                <a:cubicBezTo>
                  <a:pt x="923" y="1332"/>
                  <a:pt x="924" y="1332"/>
                  <a:pt x="925" y="1332"/>
                </a:cubicBezTo>
                <a:cubicBezTo>
                  <a:pt x="926" y="1331"/>
                  <a:pt x="926" y="1329"/>
                  <a:pt x="927" y="1328"/>
                </a:cubicBezTo>
                <a:cubicBezTo>
                  <a:pt x="929" y="1328"/>
                  <a:pt x="930" y="1330"/>
                  <a:pt x="931" y="1332"/>
                </a:cubicBezTo>
                <a:cubicBezTo>
                  <a:pt x="932" y="1332"/>
                  <a:pt x="932" y="1332"/>
                  <a:pt x="933" y="1333"/>
                </a:cubicBezTo>
                <a:cubicBezTo>
                  <a:pt x="933" y="1333"/>
                  <a:pt x="933" y="1334"/>
                  <a:pt x="934" y="1335"/>
                </a:cubicBezTo>
                <a:cubicBezTo>
                  <a:pt x="934" y="1335"/>
                  <a:pt x="935" y="1336"/>
                  <a:pt x="936" y="1336"/>
                </a:cubicBezTo>
                <a:cubicBezTo>
                  <a:pt x="937" y="1336"/>
                  <a:pt x="938" y="1336"/>
                  <a:pt x="939" y="1336"/>
                </a:cubicBezTo>
                <a:cubicBezTo>
                  <a:pt x="940" y="1336"/>
                  <a:pt x="940" y="1335"/>
                  <a:pt x="940" y="1335"/>
                </a:cubicBezTo>
                <a:cubicBezTo>
                  <a:pt x="941" y="1334"/>
                  <a:pt x="941" y="1333"/>
                  <a:pt x="941" y="1333"/>
                </a:cubicBezTo>
                <a:cubicBezTo>
                  <a:pt x="941" y="1332"/>
                  <a:pt x="941" y="1332"/>
                  <a:pt x="941" y="1332"/>
                </a:cubicBezTo>
                <a:cubicBezTo>
                  <a:pt x="942" y="1330"/>
                  <a:pt x="943" y="1330"/>
                  <a:pt x="944" y="1329"/>
                </a:cubicBezTo>
                <a:cubicBezTo>
                  <a:pt x="945" y="1329"/>
                  <a:pt x="945" y="1329"/>
                  <a:pt x="946" y="1328"/>
                </a:cubicBezTo>
                <a:cubicBezTo>
                  <a:pt x="948" y="1328"/>
                  <a:pt x="951" y="1327"/>
                  <a:pt x="952" y="1328"/>
                </a:cubicBezTo>
                <a:cubicBezTo>
                  <a:pt x="952" y="1329"/>
                  <a:pt x="952" y="1330"/>
                  <a:pt x="952" y="1331"/>
                </a:cubicBezTo>
                <a:cubicBezTo>
                  <a:pt x="951" y="1332"/>
                  <a:pt x="949" y="1330"/>
                  <a:pt x="950" y="1331"/>
                </a:cubicBezTo>
                <a:cubicBezTo>
                  <a:pt x="950" y="1331"/>
                  <a:pt x="950" y="1331"/>
                  <a:pt x="951" y="1332"/>
                </a:cubicBezTo>
                <a:cubicBezTo>
                  <a:pt x="953" y="1333"/>
                  <a:pt x="955" y="1332"/>
                  <a:pt x="957" y="1332"/>
                </a:cubicBezTo>
                <a:cubicBezTo>
                  <a:pt x="960" y="1331"/>
                  <a:pt x="961" y="1332"/>
                  <a:pt x="964" y="1332"/>
                </a:cubicBezTo>
                <a:cubicBezTo>
                  <a:pt x="965" y="1332"/>
                  <a:pt x="967" y="1331"/>
                  <a:pt x="969" y="1332"/>
                </a:cubicBezTo>
                <a:cubicBezTo>
                  <a:pt x="970" y="1332"/>
                  <a:pt x="970" y="1332"/>
                  <a:pt x="971" y="1333"/>
                </a:cubicBezTo>
                <a:cubicBezTo>
                  <a:pt x="971" y="1333"/>
                  <a:pt x="971" y="1334"/>
                  <a:pt x="972" y="1334"/>
                </a:cubicBezTo>
                <a:cubicBezTo>
                  <a:pt x="973" y="1334"/>
                  <a:pt x="974" y="1333"/>
                  <a:pt x="974" y="1333"/>
                </a:cubicBezTo>
                <a:cubicBezTo>
                  <a:pt x="975" y="1332"/>
                  <a:pt x="975" y="1331"/>
                  <a:pt x="976" y="1332"/>
                </a:cubicBezTo>
                <a:cubicBezTo>
                  <a:pt x="977" y="1332"/>
                  <a:pt x="977" y="1332"/>
                  <a:pt x="977" y="1333"/>
                </a:cubicBezTo>
                <a:cubicBezTo>
                  <a:pt x="978" y="1333"/>
                  <a:pt x="978" y="1334"/>
                  <a:pt x="979" y="1334"/>
                </a:cubicBezTo>
                <a:cubicBezTo>
                  <a:pt x="979" y="1334"/>
                  <a:pt x="980" y="1333"/>
                  <a:pt x="981" y="1333"/>
                </a:cubicBezTo>
                <a:cubicBezTo>
                  <a:pt x="981" y="1332"/>
                  <a:pt x="981" y="1332"/>
                  <a:pt x="982" y="1332"/>
                </a:cubicBezTo>
                <a:cubicBezTo>
                  <a:pt x="984" y="1331"/>
                  <a:pt x="985" y="1331"/>
                  <a:pt x="987" y="1331"/>
                </a:cubicBezTo>
                <a:cubicBezTo>
                  <a:pt x="989" y="1330"/>
                  <a:pt x="990" y="1330"/>
                  <a:pt x="992" y="1329"/>
                </a:cubicBezTo>
                <a:cubicBezTo>
                  <a:pt x="994" y="1329"/>
                  <a:pt x="995" y="1329"/>
                  <a:pt x="997" y="1328"/>
                </a:cubicBezTo>
                <a:cubicBezTo>
                  <a:pt x="999" y="1328"/>
                  <a:pt x="1000" y="1329"/>
                  <a:pt x="1002" y="1328"/>
                </a:cubicBezTo>
                <a:cubicBezTo>
                  <a:pt x="1004" y="1328"/>
                  <a:pt x="1006" y="1328"/>
                  <a:pt x="1008" y="1327"/>
                </a:cubicBezTo>
                <a:cubicBezTo>
                  <a:pt x="1010" y="1327"/>
                  <a:pt x="1011" y="1327"/>
                  <a:pt x="1013" y="1327"/>
                </a:cubicBezTo>
                <a:cubicBezTo>
                  <a:pt x="1015" y="1327"/>
                  <a:pt x="1015" y="1328"/>
                  <a:pt x="1017" y="1327"/>
                </a:cubicBezTo>
                <a:cubicBezTo>
                  <a:pt x="1019" y="1327"/>
                  <a:pt x="1021" y="1327"/>
                  <a:pt x="1022" y="1326"/>
                </a:cubicBezTo>
                <a:cubicBezTo>
                  <a:pt x="1024" y="1326"/>
                  <a:pt x="1024" y="1326"/>
                  <a:pt x="1026" y="1325"/>
                </a:cubicBezTo>
                <a:cubicBezTo>
                  <a:pt x="1027" y="1325"/>
                  <a:pt x="1028" y="1324"/>
                  <a:pt x="1029" y="1324"/>
                </a:cubicBezTo>
                <a:cubicBezTo>
                  <a:pt x="1033" y="1325"/>
                  <a:pt x="1033" y="1325"/>
                  <a:pt x="1033" y="1325"/>
                </a:cubicBezTo>
                <a:cubicBezTo>
                  <a:pt x="1034" y="1325"/>
                  <a:pt x="1035" y="1324"/>
                  <a:pt x="1036" y="1324"/>
                </a:cubicBezTo>
                <a:cubicBezTo>
                  <a:pt x="1038" y="1324"/>
                  <a:pt x="1038" y="1324"/>
                  <a:pt x="1040" y="1325"/>
                </a:cubicBezTo>
                <a:cubicBezTo>
                  <a:pt x="1041" y="1326"/>
                  <a:pt x="1042" y="1327"/>
                  <a:pt x="1043" y="1327"/>
                </a:cubicBezTo>
                <a:cubicBezTo>
                  <a:pt x="1045" y="1328"/>
                  <a:pt x="1046" y="1328"/>
                  <a:pt x="1048" y="1328"/>
                </a:cubicBezTo>
                <a:cubicBezTo>
                  <a:pt x="1051" y="1329"/>
                  <a:pt x="1052" y="1330"/>
                  <a:pt x="1054" y="1328"/>
                </a:cubicBezTo>
                <a:cubicBezTo>
                  <a:pt x="1055" y="1328"/>
                  <a:pt x="1057" y="1327"/>
                  <a:pt x="1058" y="1326"/>
                </a:cubicBezTo>
                <a:cubicBezTo>
                  <a:pt x="1059" y="1326"/>
                  <a:pt x="1059" y="1326"/>
                  <a:pt x="1061" y="1326"/>
                </a:cubicBezTo>
                <a:cubicBezTo>
                  <a:pt x="1066" y="1326"/>
                  <a:pt x="1066" y="1326"/>
                  <a:pt x="1066" y="1326"/>
                </a:cubicBezTo>
                <a:cubicBezTo>
                  <a:pt x="1068" y="1326"/>
                  <a:pt x="1069" y="1325"/>
                  <a:pt x="1072" y="1325"/>
                </a:cubicBezTo>
                <a:cubicBezTo>
                  <a:pt x="1074" y="1325"/>
                  <a:pt x="1076" y="1327"/>
                  <a:pt x="1078" y="1325"/>
                </a:cubicBezTo>
                <a:cubicBezTo>
                  <a:pt x="1079" y="1325"/>
                  <a:pt x="1079" y="1325"/>
                  <a:pt x="1080" y="1324"/>
                </a:cubicBezTo>
                <a:cubicBezTo>
                  <a:pt x="1082" y="1324"/>
                  <a:pt x="1083" y="1325"/>
                  <a:pt x="1084" y="1324"/>
                </a:cubicBezTo>
                <a:cubicBezTo>
                  <a:pt x="1085" y="1324"/>
                  <a:pt x="1085" y="1325"/>
                  <a:pt x="1086" y="1324"/>
                </a:cubicBezTo>
                <a:cubicBezTo>
                  <a:pt x="1086" y="1324"/>
                  <a:pt x="1087" y="1323"/>
                  <a:pt x="1088" y="1323"/>
                </a:cubicBezTo>
                <a:cubicBezTo>
                  <a:pt x="1089" y="1323"/>
                  <a:pt x="1089" y="1324"/>
                  <a:pt x="1090" y="1324"/>
                </a:cubicBezTo>
                <a:cubicBezTo>
                  <a:pt x="1090" y="1325"/>
                  <a:pt x="1091" y="1324"/>
                  <a:pt x="1092" y="1324"/>
                </a:cubicBezTo>
                <a:cubicBezTo>
                  <a:pt x="1093" y="1325"/>
                  <a:pt x="1094" y="1325"/>
                  <a:pt x="1095" y="1325"/>
                </a:cubicBezTo>
                <a:cubicBezTo>
                  <a:pt x="1096" y="1326"/>
                  <a:pt x="1097" y="1325"/>
                  <a:pt x="1098" y="1325"/>
                </a:cubicBezTo>
                <a:cubicBezTo>
                  <a:pt x="1099" y="1325"/>
                  <a:pt x="1101" y="1325"/>
                  <a:pt x="1102" y="1325"/>
                </a:cubicBezTo>
                <a:cubicBezTo>
                  <a:pt x="1103" y="1326"/>
                  <a:pt x="1103" y="1326"/>
                  <a:pt x="1104" y="1326"/>
                </a:cubicBezTo>
                <a:cubicBezTo>
                  <a:pt x="1104" y="1326"/>
                  <a:pt x="1105" y="1326"/>
                  <a:pt x="1106" y="1326"/>
                </a:cubicBezTo>
                <a:cubicBezTo>
                  <a:pt x="1307" y="1198"/>
                  <a:pt x="1440" y="974"/>
                  <a:pt x="1440" y="718"/>
                </a:cubicBezTo>
                <a:lnTo>
                  <a:pt x="1434" y="622"/>
                </a:lnTo>
                <a:close/>
              </a:path>
            </a:pathLst>
          </a:custGeom>
          <a:solidFill>
            <a:srgbClr val="263C4E"/>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43" name="Land">
            <a:extLst>
              <a:ext uri="{FF2B5EF4-FFF2-40B4-BE49-F238E27FC236}">
                <a16:creationId xmlns:a16="http://schemas.microsoft.com/office/drawing/2014/main" id="{30EC908B-B8BA-40B2-9CC3-D1DF0E4AC8B9}"/>
              </a:ext>
            </a:extLst>
          </p:cNvPr>
          <p:cNvGrpSpPr>
            <a:grpSpLocks noChangeAspect="1"/>
          </p:cNvGrpSpPr>
          <p:nvPr/>
        </p:nvGrpSpPr>
        <p:grpSpPr bwMode="auto">
          <a:xfrm>
            <a:off x="1706944" y="3850570"/>
            <a:ext cx="600893" cy="369672"/>
            <a:chOff x="2102" y="1278"/>
            <a:chExt cx="3472" cy="2136"/>
          </a:xfrm>
          <a:solidFill>
            <a:srgbClr val="263C4E"/>
          </a:solidFill>
        </p:grpSpPr>
        <p:sp>
          <p:nvSpPr>
            <p:cNvPr id="44" name="Freeform 5">
              <a:extLst>
                <a:ext uri="{FF2B5EF4-FFF2-40B4-BE49-F238E27FC236}">
                  <a16:creationId xmlns:a16="http://schemas.microsoft.com/office/drawing/2014/main" id="{A3894400-4FE0-4EA8-8982-494CC6EB01D3}"/>
                </a:ext>
              </a:extLst>
            </p:cNvPr>
            <p:cNvSpPr>
              <a:spLocks/>
            </p:cNvSpPr>
            <p:nvPr/>
          </p:nvSpPr>
          <p:spPr bwMode="auto">
            <a:xfrm>
              <a:off x="2102" y="2179"/>
              <a:ext cx="3472" cy="1235"/>
            </a:xfrm>
            <a:custGeom>
              <a:avLst/>
              <a:gdLst>
                <a:gd name="T0" fmla="*/ 560 w 1467"/>
                <a:gd name="T1" fmla="*/ 87 h 521"/>
                <a:gd name="T2" fmla="*/ 571 w 1467"/>
                <a:gd name="T3" fmla="*/ 0 h 521"/>
                <a:gd name="T4" fmla="*/ 537 w 1467"/>
                <a:gd name="T5" fmla="*/ 24 h 521"/>
                <a:gd name="T6" fmla="*/ 545 w 1467"/>
                <a:gd name="T7" fmla="*/ 89 h 521"/>
                <a:gd name="T8" fmla="*/ 434 w 1467"/>
                <a:gd name="T9" fmla="*/ 104 h 521"/>
                <a:gd name="T10" fmla="*/ 438 w 1467"/>
                <a:gd name="T11" fmla="*/ 70 h 521"/>
                <a:gd name="T12" fmla="*/ 411 w 1467"/>
                <a:gd name="T13" fmla="*/ 51 h 521"/>
                <a:gd name="T14" fmla="*/ 418 w 1467"/>
                <a:gd name="T15" fmla="*/ 107 h 521"/>
                <a:gd name="T16" fmla="*/ 0 w 1467"/>
                <a:gd name="T17" fmla="*/ 228 h 521"/>
                <a:gd name="T18" fmla="*/ 1467 w 1467"/>
                <a:gd name="T19" fmla="*/ 242 h 521"/>
                <a:gd name="T20" fmla="*/ 560 w 1467"/>
                <a:gd name="T21" fmla="*/ 8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7" h="521">
                  <a:moveTo>
                    <a:pt x="560" y="87"/>
                  </a:moveTo>
                  <a:cubicBezTo>
                    <a:pt x="571" y="0"/>
                    <a:pt x="571" y="0"/>
                    <a:pt x="571" y="0"/>
                  </a:cubicBezTo>
                  <a:cubicBezTo>
                    <a:pt x="554" y="12"/>
                    <a:pt x="537" y="24"/>
                    <a:pt x="537" y="24"/>
                  </a:cubicBezTo>
                  <a:cubicBezTo>
                    <a:pt x="545" y="89"/>
                    <a:pt x="545" y="89"/>
                    <a:pt x="545" y="89"/>
                  </a:cubicBezTo>
                  <a:cubicBezTo>
                    <a:pt x="507" y="93"/>
                    <a:pt x="469" y="98"/>
                    <a:pt x="434" y="104"/>
                  </a:cubicBezTo>
                  <a:cubicBezTo>
                    <a:pt x="438" y="70"/>
                    <a:pt x="438" y="70"/>
                    <a:pt x="438" y="70"/>
                  </a:cubicBezTo>
                  <a:cubicBezTo>
                    <a:pt x="438" y="70"/>
                    <a:pt x="424" y="61"/>
                    <a:pt x="411" y="51"/>
                  </a:cubicBezTo>
                  <a:cubicBezTo>
                    <a:pt x="418" y="107"/>
                    <a:pt x="418" y="107"/>
                    <a:pt x="418" y="107"/>
                  </a:cubicBezTo>
                  <a:cubicBezTo>
                    <a:pt x="167" y="151"/>
                    <a:pt x="0" y="228"/>
                    <a:pt x="0" y="228"/>
                  </a:cubicBezTo>
                  <a:cubicBezTo>
                    <a:pt x="0" y="228"/>
                    <a:pt x="1127" y="521"/>
                    <a:pt x="1467" y="242"/>
                  </a:cubicBezTo>
                  <a:cubicBezTo>
                    <a:pt x="1150" y="80"/>
                    <a:pt x="824" y="60"/>
                    <a:pt x="56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 name="Freeform 6">
              <a:extLst>
                <a:ext uri="{FF2B5EF4-FFF2-40B4-BE49-F238E27FC236}">
                  <a16:creationId xmlns:a16="http://schemas.microsoft.com/office/drawing/2014/main" id="{0B0268EE-B930-4A0A-B9DC-A7090F0C8AD0}"/>
                </a:ext>
              </a:extLst>
            </p:cNvPr>
            <p:cNvSpPr>
              <a:spLocks/>
            </p:cNvSpPr>
            <p:nvPr/>
          </p:nvSpPr>
          <p:spPr bwMode="auto">
            <a:xfrm>
              <a:off x="3160" y="1278"/>
              <a:ext cx="501" cy="870"/>
            </a:xfrm>
            <a:custGeom>
              <a:avLst/>
              <a:gdLst>
                <a:gd name="T0" fmla="*/ 106 w 212"/>
                <a:gd name="T1" fmla="*/ 367 h 367"/>
                <a:gd name="T2" fmla="*/ 212 w 212"/>
                <a:gd name="T3" fmla="*/ 183 h 367"/>
                <a:gd name="T4" fmla="*/ 106 w 212"/>
                <a:gd name="T5" fmla="*/ 0 h 367"/>
                <a:gd name="T6" fmla="*/ 0 w 212"/>
                <a:gd name="T7" fmla="*/ 183 h 367"/>
                <a:gd name="T8" fmla="*/ 106 w 212"/>
                <a:gd name="T9" fmla="*/ 367 h 367"/>
              </a:gdLst>
              <a:ahLst/>
              <a:cxnLst>
                <a:cxn ang="0">
                  <a:pos x="T0" y="T1"/>
                </a:cxn>
                <a:cxn ang="0">
                  <a:pos x="T2" y="T3"/>
                </a:cxn>
                <a:cxn ang="0">
                  <a:pos x="T4" y="T5"/>
                </a:cxn>
                <a:cxn ang="0">
                  <a:pos x="T6" y="T7"/>
                </a:cxn>
                <a:cxn ang="0">
                  <a:pos x="T8" y="T9"/>
                </a:cxn>
              </a:cxnLst>
              <a:rect l="0" t="0" r="r" b="b"/>
              <a:pathLst>
                <a:path w="212" h="367">
                  <a:moveTo>
                    <a:pt x="106" y="367"/>
                  </a:moveTo>
                  <a:cubicBezTo>
                    <a:pt x="169" y="331"/>
                    <a:pt x="212" y="262"/>
                    <a:pt x="212" y="183"/>
                  </a:cubicBezTo>
                  <a:cubicBezTo>
                    <a:pt x="212" y="105"/>
                    <a:pt x="169" y="36"/>
                    <a:pt x="106" y="0"/>
                  </a:cubicBezTo>
                  <a:cubicBezTo>
                    <a:pt x="42" y="36"/>
                    <a:pt x="0" y="105"/>
                    <a:pt x="0" y="183"/>
                  </a:cubicBezTo>
                  <a:cubicBezTo>
                    <a:pt x="0" y="262"/>
                    <a:pt x="42" y="331"/>
                    <a:pt x="106" y="3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7">
              <a:extLst>
                <a:ext uri="{FF2B5EF4-FFF2-40B4-BE49-F238E27FC236}">
                  <a16:creationId xmlns:a16="http://schemas.microsoft.com/office/drawing/2014/main" id="{57266F0C-1E4E-422D-BE18-6A03D7AC38BE}"/>
                </a:ext>
              </a:extLst>
            </p:cNvPr>
            <p:cNvSpPr>
              <a:spLocks/>
            </p:cNvSpPr>
            <p:nvPr/>
          </p:nvSpPr>
          <p:spPr bwMode="auto">
            <a:xfrm>
              <a:off x="2909" y="1586"/>
              <a:ext cx="364" cy="690"/>
            </a:xfrm>
            <a:custGeom>
              <a:avLst/>
              <a:gdLst>
                <a:gd name="T0" fmla="*/ 84 w 154"/>
                <a:gd name="T1" fmla="*/ 291 h 291"/>
                <a:gd name="T2" fmla="*/ 154 w 154"/>
                <a:gd name="T3" fmla="*/ 213 h 291"/>
                <a:gd name="T4" fmla="*/ 76 w 154"/>
                <a:gd name="T5" fmla="*/ 48 h 291"/>
                <a:gd name="T6" fmla="*/ 82 w 154"/>
                <a:gd name="T7" fmla="*/ 0 h 291"/>
                <a:gd name="T8" fmla="*/ 0 w 154"/>
                <a:gd name="T9" fmla="*/ 144 h 291"/>
                <a:gd name="T10" fmla="*/ 84 w 154"/>
                <a:gd name="T11" fmla="*/ 291 h 291"/>
              </a:gdLst>
              <a:ahLst/>
              <a:cxnLst>
                <a:cxn ang="0">
                  <a:pos x="T0" y="T1"/>
                </a:cxn>
                <a:cxn ang="0">
                  <a:pos x="T2" y="T3"/>
                </a:cxn>
                <a:cxn ang="0">
                  <a:pos x="T4" y="T5"/>
                </a:cxn>
                <a:cxn ang="0">
                  <a:pos x="T6" y="T7"/>
                </a:cxn>
                <a:cxn ang="0">
                  <a:pos x="T8" y="T9"/>
                </a:cxn>
                <a:cxn ang="0">
                  <a:pos x="T10" y="T11"/>
                </a:cxn>
              </a:cxnLst>
              <a:rect l="0" t="0" r="r" b="b"/>
              <a:pathLst>
                <a:path w="154" h="291">
                  <a:moveTo>
                    <a:pt x="84" y="291"/>
                  </a:moveTo>
                  <a:cubicBezTo>
                    <a:pt x="115" y="273"/>
                    <a:pt x="140" y="246"/>
                    <a:pt x="154" y="213"/>
                  </a:cubicBezTo>
                  <a:cubicBezTo>
                    <a:pt x="106" y="174"/>
                    <a:pt x="76" y="115"/>
                    <a:pt x="76" y="48"/>
                  </a:cubicBezTo>
                  <a:cubicBezTo>
                    <a:pt x="76" y="32"/>
                    <a:pt x="78" y="15"/>
                    <a:pt x="82" y="0"/>
                  </a:cubicBezTo>
                  <a:cubicBezTo>
                    <a:pt x="33" y="29"/>
                    <a:pt x="0" y="83"/>
                    <a:pt x="0" y="144"/>
                  </a:cubicBezTo>
                  <a:cubicBezTo>
                    <a:pt x="0" y="207"/>
                    <a:pt x="34" y="262"/>
                    <a:pt x="84" y="2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47" name="House 2">
            <a:extLst>
              <a:ext uri="{FF2B5EF4-FFF2-40B4-BE49-F238E27FC236}">
                <a16:creationId xmlns:a16="http://schemas.microsoft.com/office/drawing/2014/main" id="{A9217AE0-5A79-44EC-894C-FD6C9D694EFD}"/>
              </a:ext>
            </a:extLst>
          </p:cNvPr>
          <p:cNvGrpSpPr>
            <a:grpSpLocks noChangeAspect="1"/>
          </p:cNvGrpSpPr>
          <p:nvPr/>
        </p:nvGrpSpPr>
        <p:grpSpPr bwMode="auto">
          <a:xfrm>
            <a:off x="1790801" y="4858625"/>
            <a:ext cx="433181" cy="399726"/>
            <a:chOff x="2080" y="535"/>
            <a:chExt cx="3522" cy="3250"/>
          </a:xfrm>
          <a:solidFill>
            <a:srgbClr val="263C4E"/>
          </a:solidFill>
        </p:grpSpPr>
        <p:sp>
          <p:nvSpPr>
            <p:cNvPr id="48" name="Freeform 10">
              <a:extLst>
                <a:ext uri="{FF2B5EF4-FFF2-40B4-BE49-F238E27FC236}">
                  <a16:creationId xmlns:a16="http://schemas.microsoft.com/office/drawing/2014/main" id="{42729165-66DF-405B-8FD9-0279747C292B}"/>
                </a:ext>
              </a:extLst>
            </p:cNvPr>
            <p:cNvSpPr>
              <a:spLocks noEditPoints="1"/>
            </p:cNvSpPr>
            <p:nvPr/>
          </p:nvSpPr>
          <p:spPr bwMode="auto">
            <a:xfrm>
              <a:off x="2490" y="1202"/>
              <a:ext cx="2702" cy="2583"/>
            </a:xfrm>
            <a:custGeom>
              <a:avLst/>
              <a:gdLst>
                <a:gd name="T0" fmla="*/ 1106 w 1142"/>
                <a:gd name="T1" fmla="*/ 420 h 1091"/>
                <a:gd name="T2" fmla="*/ 628 w 1142"/>
                <a:gd name="T3" fmla="*/ 28 h 1091"/>
                <a:gd name="T4" fmla="*/ 514 w 1142"/>
                <a:gd name="T5" fmla="*/ 28 h 1091"/>
                <a:gd name="T6" fmla="*/ 36 w 1142"/>
                <a:gd name="T7" fmla="*/ 419 h 1091"/>
                <a:gd name="T8" fmla="*/ 0 w 1142"/>
                <a:gd name="T9" fmla="*/ 499 h 1091"/>
                <a:gd name="T10" fmla="*/ 0 w 1142"/>
                <a:gd name="T11" fmla="*/ 1045 h 1091"/>
                <a:gd name="T12" fmla="*/ 45 w 1142"/>
                <a:gd name="T13" fmla="*/ 1091 h 1091"/>
                <a:gd name="T14" fmla="*/ 1097 w 1142"/>
                <a:gd name="T15" fmla="*/ 1091 h 1091"/>
                <a:gd name="T16" fmla="*/ 1142 w 1142"/>
                <a:gd name="T17" fmla="*/ 1045 h 1091"/>
                <a:gd name="T18" fmla="*/ 1142 w 1142"/>
                <a:gd name="T19" fmla="*/ 499 h 1091"/>
                <a:gd name="T20" fmla="*/ 1106 w 1142"/>
                <a:gd name="T21" fmla="*/ 420 h 1091"/>
                <a:gd name="T22" fmla="*/ 539 w 1142"/>
                <a:gd name="T23" fmla="*/ 844 h 1091"/>
                <a:gd name="T24" fmla="*/ 497 w 1142"/>
                <a:gd name="T25" fmla="*/ 886 h 1091"/>
                <a:gd name="T26" fmla="*/ 365 w 1142"/>
                <a:gd name="T27" fmla="*/ 886 h 1091"/>
                <a:gd name="T28" fmla="*/ 323 w 1142"/>
                <a:gd name="T29" fmla="*/ 844 h 1091"/>
                <a:gd name="T30" fmla="*/ 323 w 1142"/>
                <a:gd name="T31" fmla="*/ 711 h 1091"/>
                <a:gd name="T32" fmla="*/ 365 w 1142"/>
                <a:gd name="T33" fmla="*/ 669 h 1091"/>
                <a:gd name="T34" fmla="*/ 497 w 1142"/>
                <a:gd name="T35" fmla="*/ 669 h 1091"/>
                <a:gd name="T36" fmla="*/ 539 w 1142"/>
                <a:gd name="T37" fmla="*/ 711 h 1091"/>
                <a:gd name="T38" fmla="*/ 539 w 1142"/>
                <a:gd name="T39" fmla="*/ 844 h 1091"/>
                <a:gd name="T40" fmla="*/ 539 w 1142"/>
                <a:gd name="T41" fmla="*/ 575 h 1091"/>
                <a:gd name="T42" fmla="*/ 497 w 1142"/>
                <a:gd name="T43" fmla="*/ 617 h 1091"/>
                <a:gd name="T44" fmla="*/ 365 w 1142"/>
                <a:gd name="T45" fmla="*/ 617 h 1091"/>
                <a:gd name="T46" fmla="*/ 323 w 1142"/>
                <a:gd name="T47" fmla="*/ 575 h 1091"/>
                <a:gd name="T48" fmla="*/ 323 w 1142"/>
                <a:gd name="T49" fmla="*/ 443 h 1091"/>
                <a:gd name="T50" fmla="*/ 365 w 1142"/>
                <a:gd name="T51" fmla="*/ 401 h 1091"/>
                <a:gd name="T52" fmla="*/ 497 w 1142"/>
                <a:gd name="T53" fmla="*/ 401 h 1091"/>
                <a:gd name="T54" fmla="*/ 539 w 1142"/>
                <a:gd name="T55" fmla="*/ 443 h 1091"/>
                <a:gd name="T56" fmla="*/ 539 w 1142"/>
                <a:gd name="T57" fmla="*/ 575 h 1091"/>
                <a:gd name="T58" fmla="*/ 812 w 1142"/>
                <a:gd name="T59" fmla="*/ 844 h 1091"/>
                <a:gd name="T60" fmla="*/ 770 w 1142"/>
                <a:gd name="T61" fmla="*/ 886 h 1091"/>
                <a:gd name="T62" fmla="*/ 638 w 1142"/>
                <a:gd name="T63" fmla="*/ 886 h 1091"/>
                <a:gd name="T64" fmla="*/ 596 w 1142"/>
                <a:gd name="T65" fmla="*/ 844 h 1091"/>
                <a:gd name="T66" fmla="*/ 596 w 1142"/>
                <a:gd name="T67" fmla="*/ 711 h 1091"/>
                <a:gd name="T68" fmla="*/ 638 w 1142"/>
                <a:gd name="T69" fmla="*/ 669 h 1091"/>
                <a:gd name="T70" fmla="*/ 770 w 1142"/>
                <a:gd name="T71" fmla="*/ 669 h 1091"/>
                <a:gd name="T72" fmla="*/ 812 w 1142"/>
                <a:gd name="T73" fmla="*/ 711 h 1091"/>
                <a:gd name="T74" fmla="*/ 812 w 1142"/>
                <a:gd name="T75" fmla="*/ 844 h 1091"/>
                <a:gd name="T76" fmla="*/ 812 w 1142"/>
                <a:gd name="T77" fmla="*/ 575 h 1091"/>
                <a:gd name="T78" fmla="*/ 770 w 1142"/>
                <a:gd name="T79" fmla="*/ 617 h 1091"/>
                <a:gd name="T80" fmla="*/ 638 w 1142"/>
                <a:gd name="T81" fmla="*/ 617 h 1091"/>
                <a:gd name="T82" fmla="*/ 596 w 1142"/>
                <a:gd name="T83" fmla="*/ 575 h 1091"/>
                <a:gd name="T84" fmla="*/ 596 w 1142"/>
                <a:gd name="T85" fmla="*/ 443 h 1091"/>
                <a:gd name="T86" fmla="*/ 638 w 1142"/>
                <a:gd name="T87" fmla="*/ 401 h 1091"/>
                <a:gd name="T88" fmla="*/ 770 w 1142"/>
                <a:gd name="T89" fmla="*/ 401 h 1091"/>
                <a:gd name="T90" fmla="*/ 812 w 1142"/>
                <a:gd name="T91" fmla="*/ 443 h 1091"/>
                <a:gd name="T92" fmla="*/ 812 w 1142"/>
                <a:gd name="T93" fmla="*/ 57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2" h="1091">
                  <a:moveTo>
                    <a:pt x="1106" y="420"/>
                  </a:moveTo>
                  <a:cubicBezTo>
                    <a:pt x="628" y="28"/>
                    <a:pt x="628" y="28"/>
                    <a:pt x="628" y="28"/>
                  </a:cubicBezTo>
                  <a:cubicBezTo>
                    <a:pt x="595" y="0"/>
                    <a:pt x="547" y="0"/>
                    <a:pt x="514" y="28"/>
                  </a:cubicBezTo>
                  <a:cubicBezTo>
                    <a:pt x="36" y="419"/>
                    <a:pt x="36" y="419"/>
                    <a:pt x="36" y="419"/>
                  </a:cubicBezTo>
                  <a:cubicBezTo>
                    <a:pt x="13" y="439"/>
                    <a:pt x="0" y="468"/>
                    <a:pt x="0" y="499"/>
                  </a:cubicBezTo>
                  <a:cubicBezTo>
                    <a:pt x="0" y="1045"/>
                    <a:pt x="0" y="1045"/>
                    <a:pt x="0" y="1045"/>
                  </a:cubicBezTo>
                  <a:cubicBezTo>
                    <a:pt x="0" y="1070"/>
                    <a:pt x="20" y="1091"/>
                    <a:pt x="45" y="1091"/>
                  </a:cubicBezTo>
                  <a:cubicBezTo>
                    <a:pt x="1097" y="1091"/>
                    <a:pt x="1097" y="1091"/>
                    <a:pt x="1097" y="1091"/>
                  </a:cubicBezTo>
                  <a:cubicBezTo>
                    <a:pt x="1122" y="1091"/>
                    <a:pt x="1142" y="1070"/>
                    <a:pt x="1142" y="1045"/>
                  </a:cubicBezTo>
                  <a:cubicBezTo>
                    <a:pt x="1142" y="499"/>
                    <a:pt x="1142" y="499"/>
                    <a:pt x="1142" y="499"/>
                  </a:cubicBezTo>
                  <a:cubicBezTo>
                    <a:pt x="1142" y="468"/>
                    <a:pt x="1129" y="440"/>
                    <a:pt x="1106" y="420"/>
                  </a:cubicBezTo>
                  <a:close/>
                  <a:moveTo>
                    <a:pt x="539" y="844"/>
                  </a:moveTo>
                  <a:cubicBezTo>
                    <a:pt x="539" y="867"/>
                    <a:pt x="520" y="886"/>
                    <a:pt x="497" y="886"/>
                  </a:cubicBezTo>
                  <a:cubicBezTo>
                    <a:pt x="365" y="886"/>
                    <a:pt x="365" y="886"/>
                    <a:pt x="365" y="886"/>
                  </a:cubicBezTo>
                  <a:cubicBezTo>
                    <a:pt x="342" y="886"/>
                    <a:pt x="323" y="867"/>
                    <a:pt x="323" y="844"/>
                  </a:cubicBezTo>
                  <a:cubicBezTo>
                    <a:pt x="323" y="711"/>
                    <a:pt x="323" y="711"/>
                    <a:pt x="323" y="711"/>
                  </a:cubicBezTo>
                  <a:cubicBezTo>
                    <a:pt x="323" y="688"/>
                    <a:pt x="342" y="669"/>
                    <a:pt x="365" y="669"/>
                  </a:cubicBezTo>
                  <a:cubicBezTo>
                    <a:pt x="497" y="669"/>
                    <a:pt x="497" y="669"/>
                    <a:pt x="497" y="669"/>
                  </a:cubicBezTo>
                  <a:cubicBezTo>
                    <a:pt x="520" y="669"/>
                    <a:pt x="539" y="688"/>
                    <a:pt x="539" y="711"/>
                  </a:cubicBezTo>
                  <a:lnTo>
                    <a:pt x="539" y="844"/>
                  </a:lnTo>
                  <a:close/>
                  <a:moveTo>
                    <a:pt x="539" y="575"/>
                  </a:moveTo>
                  <a:cubicBezTo>
                    <a:pt x="539" y="599"/>
                    <a:pt x="520" y="617"/>
                    <a:pt x="497" y="617"/>
                  </a:cubicBezTo>
                  <a:cubicBezTo>
                    <a:pt x="365" y="617"/>
                    <a:pt x="365" y="617"/>
                    <a:pt x="365" y="617"/>
                  </a:cubicBezTo>
                  <a:cubicBezTo>
                    <a:pt x="342" y="617"/>
                    <a:pt x="323" y="599"/>
                    <a:pt x="323" y="575"/>
                  </a:cubicBezTo>
                  <a:cubicBezTo>
                    <a:pt x="323" y="443"/>
                    <a:pt x="323" y="443"/>
                    <a:pt x="323" y="443"/>
                  </a:cubicBezTo>
                  <a:cubicBezTo>
                    <a:pt x="323" y="420"/>
                    <a:pt x="342" y="401"/>
                    <a:pt x="365" y="401"/>
                  </a:cubicBezTo>
                  <a:cubicBezTo>
                    <a:pt x="497" y="401"/>
                    <a:pt x="497" y="401"/>
                    <a:pt x="497" y="401"/>
                  </a:cubicBezTo>
                  <a:cubicBezTo>
                    <a:pt x="520" y="401"/>
                    <a:pt x="539" y="420"/>
                    <a:pt x="539" y="443"/>
                  </a:cubicBezTo>
                  <a:lnTo>
                    <a:pt x="539" y="575"/>
                  </a:lnTo>
                  <a:close/>
                  <a:moveTo>
                    <a:pt x="812" y="844"/>
                  </a:moveTo>
                  <a:cubicBezTo>
                    <a:pt x="812" y="867"/>
                    <a:pt x="793" y="886"/>
                    <a:pt x="770" y="886"/>
                  </a:cubicBezTo>
                  <a:cubicBezTo>
                    <a:pt x="638" y="886"/>
                    <a:pt x="638" y="886"/>
                    <a:pt x="638" y="886"/>
                  </a:cubicBezTo>
                  <a:cubicBezTo>
                    <a:pt x="614" y="886"/>
                    <a:pt x="596" y="867"/>
                    <a:pt x="596" y="844"/>
                  </a:cubicBezTo>
                  <a:cubicBezTo>
                    <a:pt x="596" y="711"/>
                    <a:pt x="596" y="711"/>
                    <a:pt x="596" y="711"/>
                  </a:cubicBezTo>
                  <a:cubicBezTo>
                    <a:pt x="596" y="688"/>
                    <a:pt x="614" y="669"/>
                    <a:pt x="638" y="669"/>
                  </a:cubicBezTo>
                  <a:cubicBezTo>
                    <a:pt x="770" y="669"/>
                    <a:pt x="770" y="669"/>
                    <a:pt x="770" y="669"/>
                  </a:cubicBezTo>
                  <a:cubicBezTo>
                    <a:pt x="793" y="669"/>
                    <a:pt x="812" y="688"/>
                    <a:pt x="812" y="711"/>
                  </a:cubicBezTo>
                  <a:lnTo>
                    <a:pt x="812" y="844"/>
                  </a:lnTo>
                  <a:close/>
                  <a:moveTo>
                    <a:pt x="812" y="575"/>
                  </a:moveTo>
                  <a:cubicBezTo>
                    <a:pt x="812" y="599"/>
                    <a:pt x="793" y="617"/>
                    <a:pt x="770" y="617"/>
                  </a:cubicBezTo>
                  <a:cubicBezTo>
                    <a:pt x="638" y="617"/>
                    <a:pt x="638" y="617"/>
                    <a:pt x="638" y="617"/>
                  </a:cubicBezTo>
                  <a:cubicBezTo>
                    <a:pt x="614" y="617"/>
                    <a:pt x="596" y="599"/>
                    <a:pt x="596" y="575"/>
                  </a:cubicBezTo>
                  <a:cubicBezTo>
                    <a:pt x="596" y="443"/>
                    <a:pt x="596" y="443"/>
                    <a:pt x="596" y="443"/>
                  </a:cubicBezTo>
                  <a:cubicBezTo>
                    <a:pt x="596" y="420"/>
                    <a:pt x="614" y="401"/>
                    <a:pt x="638" y="401"/>
                  </a:cubicBezTo>
                  <a:cubicBezTo>
                    <a:pt x="770" y="401"/>
                    <a:pt x="770" y="401"/>
                    <a:pt x="770" y="401"/>
                  </a:cubicBezTo>
                  <a:cubicBezTo>
                    <a:pt x="793" y="401"/>
                    <a:pt x="812" y="420"/>
                    <a:pt x="812" y="443"/>
                  </a:cubicBezTo>
                  <a:lnTo>
                    <a:pt x="812"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11">
              <a:extLst>
                <a:ext uri="{FF2B5EF4-FFF2-40B4-BE49-F238E27FC236}">
                  <a16:creationId xmlns:a16="http://schemas.microsoft.com/office/drawing/2014/main" id="{273E59F1-BDCA-4050-B236-5873C9777002}"/>
                </a:ext>
              </a:extLst>
            </p:cNvPr>
            <p:cNvSpPr>
              <a:spLocks/>
            </p:cNvSpPr>
            <p:nvPr/>
          </p:nvSpPr>
          <p:spPr bwMode="auto">
            <a:xfrm>
              <a:off x="2080" y="535"/>
              <a:ext cx="3522" cy="1629"/>
            </a:xfrm>
            <a:custGeom>
              <a:avLst/>
              <a:gdLst>
                <a:gd name="T0" fmla="*/ 1458 w 1488"/>
                <a:gd name="T1" fmla="*/ 571 h 688"/>
                <a:gd name="T2" fmla="*/ 784 w 1488"/>
                <a:gd name="T3" fmla="*/ 14 h 688"/>
                <a:gd name="T4" fmla="*/ 744 w 1488"/>
                <a:gd name="T5" fmla="*/ 0 h 688"/>
                <a:gd name="T6" fmla="*/ 704 w 1488"/>
                <a:gd name="T7" fmla="*/ 14 h 688"/>
                <a:gd name="T8" fmla="*/ 457 w 1488"/>
                <a:gd name="T9" fmla="*/ 219 h 688"/>
                <a:gd name="T10" fmla="*/ 428 w 1488"/>
                <a:gd name="T11" fmla="*/ 205 h 688"/>
                <a:gd name="T12" fmla="*/ 428 w 1488"/>
                <a:gd name="T13" fmla="*/ 103 h 688"/>
                <a:gd name="T14" fmla="*/ 382 w 1488"/>
                <a:gd name="T15" fmla="*/ 58 h 688"/>
                <a:gd name="T16" fmla="*/ 261 w 1488"/>
                <a:gd name="T17" fmla="*/ 58 h 688"/>
                <a:gd name="T18" fmla="*/ 216 w 1488"/>
                <a:gd name="T19" fmla="*/ 103 h 688"/>
                <a:gd name="T20" fmla="*/ 216 w 1488"/>
                <a:gd name="T21" fmla="*/ 398 h 688"/>
                <a:gd name="T22" fmla="*/ 200 w 1488"/>
                <a:gd name="T23" fmla="*/ 431 h 688"/>
                <a:gd name="T24" fmla="*/ 30 w 1488"/>
                <a:gd name="T25" fmla="*/ 571 h 688"/>
                <a:gd name="T26" fmla="*/ 17 w 1488"/>
                <a:gd name="T27" fmla="*/ 652 h 688"/>
                <a:gd name="T28" fmla="*/ 106 w 1488"/>
                <a:gd name="T29" fmla="*/ 666 h 688"/>
                <a:gd name="T30" fmla="*/ 694 w 1488"/>
                <a:gd name="T31" fmla="*/ 179 h 688"/>
                <a:gd name="T32" fmla="*/ 794 w 1488"/>
                <a:gd name="T33" fmla="*/ 179 h 688"/>
                <a:gd name="T34" fmla="*/ 1382 w 1488"/>
                <a:gd name="T35" fmla="*/ 666 h 688"/>
                <a:gd name="T36" fmla="*/ 1471 w 1488"/>
                <a:gd name="T37" fmla="*/ 652 h 688"/>
                <a:gd name="T38" fmla="*/ 1458 w 1488"/>
                <a:gd name="T39" fmla="*/ 57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8" h="688">
                  <a:moveTo>
                    <a:pt x="1458" y="571"/>
                  </a:moveTo>
                  <a:cubicBezTo>
                    <a:pt x="784" y="14"/>
                    <a:pt x="784" y="14"/>
                    <a:pt x="784" y="14"/>
                  </a:cubicBezTo>
                  <a:cubicBezTo>
                    <a:pt x="773" y="4"/>
                    <a:pt x="758" y="0"/>
                    <a:pt x="744" y="0"/>
                  </a:cubicBezTo>
                  <a:cubicBezTo>
                    <a:pt x="730" y="0"/>
                    <a:pt x="715" y="4"/>
                    <a:pt x="704" y="14"/>
                  </a:cubicBezTo>
                  <a:cubicBezTo>
                    <a:pt x="457" y="219"/>
                    <a:pt x="457" y="219"/>
                    <a:pt x="457" y="219"/>
                  </a:cubicBezTo>
                  <a:cubicBezTo>
                    <a:pt x="445" y="228"/>
                    <a:pt x="428" y="220"/>
                    <a:pt x="428" y="205"/>
                  </a:cubicBezTo>
                  <a:cubicBezTo>
                    <a:pt x="428" y="103"/>
                    <a:pt x="428" y="103"/>
                    <a:pt x="428" y="103"/>
                  </a:cubicBezTo>
                  <a:cubicBezTo>
                    <a:pt x="428" y="78"/>
                    <a:pt x="407" y="58"/>
                    <a:pt x="382" y="58"/>
                  </a:cubicBezTo>
                  <a:cubicBezTo>
                    <a:pt x="261" y="58"/>
                    <a:pt x="261" y="58"/>
                    <a:pt x="261" y="58"/>
                  </a:cubicBezTo>
                  <a:cubicBezTo>
                    <a:pt x="236" y="58"/>
                    <a:pt x="216" y="78"/>
                    <a:pt x="216" y="103"/>
                  </a:cubicBezTo>
                  <a:cubicBezTo>
                    <a:pt x="216" y="398"/>
                    <a:pt x="216" y="398"/>
                    <a:pt x="216" y="398"/>
                  </a:cubicBezTo>
                  <a:cubicBezTo>
                    <a:pt x="216" y="411"/>
                    <a:pt x="210" y="423"/>
                    <a:pt x="200" y="431"/>
                  </a:cubicBezTo>
                  <a:cubicBezTo>
                    <a:pt x="30" y="571"/>
                    <a:pt x="30" y="571"/>
                    <a:pt x="30" y="571"/>
                  </a:cubicBezTo>
                  <a:cubicBezTo>
                    <a:pt x="7" y="591"/>
                    <a:pt x="0" y="626"/>
                    <a:pt x="17" y="652"/>
                  </a:cubicBezTo>
                  <a:cubicBezTo>
                    <a:pt x="37" y="683"/>
                    <a:pt x="79" y="688"/>
                    <a:pt x="106" y="666"/>
                  </a:cubicBezTo>
                  <a:cubicBezTo>
                    <a:pt x="694" y="179"/>
                    <a:pt x="694" y="179"/>
                    <a:pt x="694" y="179"/>
                  </a:cubicBezTo>
                  <a:cubicBezTo>
                    <a:pt x="723" y="155"/>
                    <a:pt x="765" y="155"/>
                    <a:pt x="794" y="179"/>
                  </a:cubicBezTo>
                  <a:cubicBezTo>
                    <a:pt x="1382" y="666"/>
                    <a:pt x="1382" y="666"/>
                    <a:pt x="1382" y="666"/>
                  </a:cubicBezTo>
                  <a:cubicBezTo>
                    <a:pt x="1409" y="688"/>
                    <a:pt x="1451" y="683"/>
                    <a:pt x="1471" y="652"/>
                  </a:cubicBezTo>
                  <a:cubicBezTo>
                    <a:pt x="1488" y="626"/>
                    <a:pt x="1481" y="591"/>
                    <a:pt x="1458" y="5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0" name="Rail">
            <a:extLst>
              <a:ext uri="{FF2B5EF4-FFF2-40B4-BE49-F238E27FC236}">
                <a16:creationId xmlns:a16="http://schemas.microsoft.com/office/drawing/2014/main" id="{322883D0-7C01-4442-A011-0906D79BFC48}"/>
              </a:ext>
            </a:extLst>
          </p:cNvPr>
          <p:cNvGrpSpPr>
            <a:grpSpLocks noChangeAspect="1"/>
          </p:cNvGrpSpPr>
          <p:nvPr/>
        </p:nvGrpSpPr>
        <p:grpSpPr bwMode="auto">
          <a:xfrm>
            <a:off x="5427488" y="1929339"/>
            <a:ext cx="304085" cy="390380"/>
            <a:chOff x="2913" y="975"/>
            <a:chExt cx="1850" cy="2375"/>
          </a:xfrm>
          <a:solidFill>
            <a:srgbClr val="263C4E"/>
          </a:solidFill>
        </p:grpSpPr>
        <p:sp>
          <p:nvSpPr>
            <p:cNvPr id="51" name="Freeform 18">
              <a:extLst>
                <a:ext uri="{FF2B5EF4-FFF2-40B4-BE49-F238E27FC236}">
                  <a16:creationId xmlns:a16="http://schemas.microsoft.com/office/drawing/2014/main" id="{DAC604F3-CE97-4B1D-803C-75D8A74AB1AC}"/>
                </a:ext>
              </a:extLst>
            </p:cNvPr>
            <p:cNvSpPr>
              <a:spLocks noEditPoints="1"/>
            </p:cNvSpPr>
            <p:nvPr/>
          </p:nvSpPr>
          <p:spPr bwMode="auto">
            <a:xfrm>
              <a:off x="2913" y="1141"/>
              <a:ext cx="1850" cy="2209"/>
            </a:xfrm>
            <a:custGeom>
              <a:avLst/>
              <a:gdLst>
                <a:gd name="T0" fmla="*/ 679 w 780"/>
                <a:gd name="T1" fmla="*/ 835 h 933"/>
                <a:gd name="T2" fmla="*/ 675 w 780"/>
                <a:gd name="T3" fmla="*/ 798 h 933"/>
                <a:gd name="T4" fmla="*/ 675 w 780"/>
                <a:gd name="T5" fmla="*/ 758 h 933"/>
                <a:gd name="T6" fmla="*/ 590 w 780"/>
                <a:gd name="T7" fmla="*/ 712 h 933"/>
                <a:gd name="T8" fmla="*/ 728 w 780"/>
                <a:gd name="T9" fmla="*/ 692 h 933"/>
                <a:gd name="T10" fmla="*/ 625 w 780"/>
                <a:gd name="T11" fmla="*/ 0 h 933"/>
                <a:gd name="T12" fmla="*/ 505 w 780"/>
                <a:gd name="T13" fmla="*/ 131 h 933"/>
                <a:gd name="T14" fmla="*/ 169 w 780"/>
                <a:gd name="T15" fmla="*/ 10 h 933"/>
                <a:gd name="T16" fmla="*/ 67 w 780"/>
                <a:gd name="T17" fmla="*/ 198 h 933"/>
                <a:gd name="T18" fmla="*/ 87 w 780"/>
                <a:gd name="T19" fmla="*/ 712 h 933"/>
                <a:gd name="T20" fmla="*/ 172 w 780"/>
                <a:gd name="T21" fmla="*/ 758 h 933"/>
                <a:gd name="T22" fmla="*/ 85 w 780"/>
                <a:gd name="T23" fmla="*/ 778 h 933"/>
                <a:gd name="T24" fmla="*/ 143 w 780"/>
                <a:gd name="T25" fmla="*/ 798 h 933"/>
                <a:gd name="T26" fmla="*/ 20 w 780"/>
                <a:gd name="T27" fmla="*/ 835 h 933"/>
                <a:gd name="T28" fmla="*/ 20 w 780"/>
                <a:gd name="T29" fmla="*/ 875 h 933"/>
                <a:gd name="T30" fmla="*/ 71 w 780"/>
                <a:gd name="T31" fmla="*/ 898 h 933"/>
                <a:gd name="T32" fmla="*/ 103 w 780"/>
                <a:gd name="T33" fmla="*/ 922 h 933"/>
                <a:gd name="T34" fmla="*/ 658 w 780"/>
                <a:gd name="T35" fmla="*/ 875 h 933"/>
                <a:gd name="T36" fmla="*/ 708 w 780"/>
                <a:gd name="T37" fmla="*/ 930 h 933"/>
                <a:gd name="T38" fmla="*/ 724 w 780"/>
                <a:gd name="T39" fmla="*/ 898 h 933"/>
                <a:gd name="T40" fmla="*/ 760 w 780"/>
                <a:gd name="T41" fmla="*/ 875 h 933"/>
                <a:gd name="T42" fmla="*/ 760 w 780"/>
                <a:gd name="T43" fmla="*/ 835 h 933"/>
                <a:gd name="T44" fmla="*/ 477 w 780"/>
                <a:gd name="T45" fmla="*/ 549 h 933"/>
                <a:gd name="T46" fmla="*/ 627 w 780"/>
                <a:gd name="T47" fmla="*/ 549 h 933"/>
                <a:gd name="T48" fmla="*/ 573 w 780"/>
                <a:gd name="T49" fmla="*/ 758 h 933"/>
                <a:gd name="T50" fmla="*/ 254 w 780"/>
                <a:gd name="T51" fmla="*/ 712 h 933"/>
                <a:gd name="T52" fmla="*/ 573 w 780"/>
                <a:gd name="T53" fmla="*/ 758 h 933"/>
                <a:gd name="T54" fmla="*/ 149 w 780"/>
                <a:gd name="T55" fmla="*/ 189 h 933"/>
                <a:gd name="T56" fmla="*/ 599 w 780"/>
                <a:gd name="T57" fmla="*/ 142 h 933"/>
                <a:gd name="T58" fmla="*/ 646 w 780"/>
                <a:gd name="T59" fmla="*/ 402 h 933"/>
                <a:gd name="T60" fmla="*/ 196 w 780"/>
                <a:gd name="T61" fmla="*/ 449 h 933"/>
                <a:gd name="T62" fmla="*/ 180 w 780"/>
                <a:gd name="T63" fmla="*/ 549 h 933"/>
                <a:gd name="T64" fmla="*/ 329 w 780"/>
                <a:gd name="T65" fmla="*/ 549 h 933"/>
                <a:gd name="T66" fmla="*/ 180 w 780"/>
                <a:gd name="T67" fmla="*/ 549 h 933"/>
                <a:gd name="T68" fmla="*/ 192 w 780"/>
                <a:gd name="T69" fmla="*/ 798 h 933"/>
                <a:gd name="T70" fmla="*/ 629 w 780"/>
                <a:gd name="T71" fmla="*/ 835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0" h="933">
                  <a:moveTo>
                    <a:pt x="760" y="835"/>
                  </a:moveTo>
                  <a:cubicBezTo>
                    <a:pt x="679" y="835"/>
                    <a:pt x="679" y="835"/>
                    <a:pt x="679" y="835"/>
                  </a:cubicBezTo>
                  <a:cubicBezTo>
                    <a:pt x="652" y="798"/>
                    <a:pt x="652" y="798"/>
                    <a:pt x="652" y="798"/>
                  </a:cubicBezTo>
                  <a:cubicBezTo>
                    <a:pt x="675" y="798"/>
                    <a:pt x="675" y="798"/>
                    <a:pt x="675" y="798"/>
                  </a:cubicBezTo>
                  <a:cubicBezTo>
                    <a:pt x="686" y="798"/>
                    <a:pt x="695" y="789"/>
                    <a:pt x="695" y="778"/>
                  </a:cubicBezTo>
                  <a:cubicBezTo>
                    <a:pt x="695" y="767"/>
                    <a:pt x="686" y="758"/>
                    <a:pt x="675" y="758"/>
                  </a:cubicBezTo>
                  <a:cubicBezTo>
                    <a:pt x="623" y="758"/>
                    <a:pt x="623" y="758"/>
                    <a:pt x="623" y="758"/>
                  </a:cubicBezTo>
                  <a:cubicBezTo>
                    <a:pt x="590" y="712"/>
                    <a:pt x="590" y="712"/>
                    <a:pt x="590" y="712"/>
                  </a:cubicBezTo>
                  <a:cubicBezTo>
                    <a:pt x="708" y="712"/>
                    <a:pt x="708" y="712"/>
                    <a:pt x="708" y="712"/>
                  </a:cubicBezTo>
                  <a:cubicBezTo>
                    <a:pt x="719" y="712"/>
                    <a:pt x="728" y="703"/>
                    <a:pt x="728" y="692"/>
                  </a:cubicBezTo>
                  <a:cubicBezTo>
                    <a:pt x="728" y="198"/>
                    <a:pt x="728" y="198"/>
                    <a:pt x="728" y="198"/>
                  </a:cubicBezTo>
                  <a:cubicBezTo>
                    <a:pt x="728" y="118"/>
                    <a:pt x="688" y="45"/>
                    <a:pt x="625" y="0"/>
                  </a:cubicBezTo>
                  <a:cubicBezTo>
                    <a:pt x="626" y="4"/>
                    <a:pt x="626" y="7"/>
                    <a:pt x="626" y="10"/>
                  </a:cubicBezTo>
                  <a:cubicBezTo>
                    <a:pt x="626" y="77"/>
                    <a:pt x="572" y="131"/>
                    <a:pt x="505" y="131"/>
                  </a:cubicBezTo>
                  <a:cubicBezTo>
                    <a:pt x="289" y="131"/>
                    <a:pt x="289" y="131"/>
                    <a:pt x="289" y="131"/>
                  </a:cubicBezTo>
                  <a:cubicBezTo>
                    <a:pt x="223" y="131"/>
                    <a:pt x="169" y="77"/>
                    <a:pt x="169" y="10"/>
                  </a:cubicBezTo>
                  <a:cubicBezTo>
                    <a:pt x="169" y="7"/>
                    <a:pt x="169" y="4"/>
                    <a:pt x="169" y="0"/>
                  </a:cubicBezTo>
                  <a:cubicBezTo>
                    <a:pt x="106" y="45"/>
                    <a:pt x="67" y="118"/>
                    <a:pt x="67" y="198"/>
                  </a:cubicBezTo>
                  <a:cubicBezTo>
                    <a:pt x="67" y="692"/>
                    <a:pt x="67" y="692"/>
                    <a:pt x="67" y="692"/>
                  </a:cubicBezTo>
                  <a:cubicBezTo>
                    <a:pt x="67" y="703"/>
                    <a:pt x="76" y="712"/>
                    <a:pt x="87" y="712"/>
                  </a:cubicBezTo>
                  <a:cubicBezTo>
                    <a:pt x="205" y="712"/>
                    <a:pt x="205" y="712"/>
                    <a:pt x="205" y="712"/>
                  </a:cubicBezTo>
                  <a:cubicBezTo>
                    <a:pt x="172" y="758"/>
                    <a:pt x="172" y="758"/>
                    <a:pt x="172" y="758"/>
                  </a:cubicBezTo>
                  <a:cubicBezTo>
                    <a:pt x="105" y="758"/>
                    <a:pt x="105" y="758"/>
                    <a:pt x="105" y="758"/>
                  </a:cubicBezTo>
                  <a:cubicBezTo>
                    <a:pt x="94" y="758"/>
                    <a:pt x="85" y="767"/>
                    <a:pt x="85" y="778"/>
                  </a:cubicBezTo>
                  <a:cubicBezTo>
                    <a:pt x="85" y="789"/>
                    <a:pt x="94" y="798"/>
                    <a:pt x="105" y="798"/>
                  </a:cubicBezTo>
                  <a:cubicBezTo>
                    <a:pt x="143" y="798"/>
                    <a:pt x="143" y="798"/>
                    <a:pt x="143" y="798"/>
                  </a:cubicBezTo>
                  <a:cubicBezTo>
                    <a:pt x="116" y="835"/>
                    <a:pt x="116" y="835"/>
                    <a:pt x="116" y="835"/>
                  </a:cubicBezTo>
                  <a:cubicBezTo>
                    <a:pt x="20" y="835"/>
                    <a:pt x="20" y="835"/>
                    <a:pt x="20" y="835"/>
                  </a:cubicBezTo>
                  <a:cubicBezTo>
                    <a:pt x="9" y="835"/>
                    <a:pt x="0" y="844"/>
                    <a:pt x="0" y="855"/>
                  </a:cubicBezTo>
                  <a:cubicBezTo>
                    <a:pt x="0" y="866"/>
                    <a:pt x="9" y="875"/>
                    <a:pt x="20" y="875"/>
                  </a:cubicBezTo>
                  <a:cubicBezTo>
                    <a:pt x="87" y="875"/>
                    <a:pt x="87" y="875"/>
                    <a:pt x="87" y="875"/>
                  </a:cubicBezTo>
                  <a:cubicBezTo>
                    <a:pt x="71" y="898"/>
                    <a:pt x="71" y="898"/>
                    <a:pt x="71" y="898"/>
                  </a:cubicBezTo>
                  <a:cubicBezTo>
                    <a:pt x="64" y="907"/>
                    <a:pt x="66" y="920"/>
                    <a:pt x="75" y="926"/>
                  </a:cubicBezTo>
                  <a:cubicBezTo>
                    <a:pt x="84" y="933"/>
                    <a:pt x="97" y="931"/>
                    <a:pt x="103" y="922"/>
                  </a:cubicBezTo>
                  <a:cubicBezTo>
                    <a:pt x="136" y="875"/>
                    <a:pt x="136" y="875"/>
                    <a:pt x="136" y="875"/>
                  </a:cubicBezTo>
                  <a:cubicBezTo>
                    <a:pt x="658" y="875"/>
                    <a:pt x="658" y="875"/>
                    <a:pt x="658" y="875"/>
                  </a:cubicBezTo>
                  <a:cubicBezTo>
                    <a:pt x="692" y="922"/>
                    <a:pt x="692" y="922"/>
                    <a:pt x="692" y="922"/>
                  </a:cubicBezTo>
                  <a:cubicBezTo>
                    <a:pt x="696" y="927"/>
                    <a:pt x="702" y="930"/>
                    <a:pt x="708" y="930"/>
                  </a:cubicBezTo>
                  <a:cubicBezTo>
                    <a:pt x="712" y="930"/>
                    <a:pt x="716" y="929"/>
                    <a:pt x="720" y="926"/>
                  </a:cubicBezTo>
                  <a:cubicBezTo>
                    <a:pt x="729" y="920"/>
                    <a:pt x="731" y="907"/>
                    <a:pt x="724" y="898"/>
                  </a:cubicBezTo>
                  <a:cubicBezTo>
                    <a:pt x="708" y="875"/>
                    <a:pt x="708" y="875"/>
                    <a:pt x="708" y="875"/>
                  </a:cubicBezTo>
                  <a:cubicBezTo>
                    <a:pt x="760" y="875"/>
                    <a:pt x="760" y="875"/>
                    <a:pt x="760" y="875"/>
                  </a:cubicBezTo>
                  <a:cubicBezTo>
                    <a:pt x="771" y="875"/>
                    <a:pt x="780" y="866"/>
                    <a:pt x="780" y="855"/>
                  </a:cubicBezTo>
                  <a:cubicBezTo>
                    <a:pt x="780" y="844"/>
                    <a:pt x="771" y="835"/>
                    <a:pt x="760" y="835"/>
                  </a:cubicBezTo>
                  <a:close/>
                  <a:moveTo>
                    <a:pt x="552" y="624"/>
                  </a:moveTo>
                  <a:cubicBezTo>
                    <a:pt x="511" y="624"/>
                    <a:pt x="477" y="591"/>
                    <a:pt x="477" y="549"/>
                  </a:cubicBezTo>
                  <a:cubicBezTo>
                    <a:pt x="477" y="508"/>
                    <a:pt x="511" y="474"/>
                    <a:pt x="552" y="474"/>
                  </a:cubicBezTo>
                  <a:cubicBezTo>
                    <a:pt x="593" y="474"/>
                    <a:pt x="627" y="508"/>
                    <a:pt x="627" y="549"/>
                  </a:cubicBezTo>
                  <a:cubicBezTo>
                    <a:pt x="627" y="591"/>
                    <a:pt x="593" y="624"/>
                    <a:pt x="552" y="624"/>
                  </a:cubicBezTo>
                  <a:close/>
                  <a:moveTo>
                    <a:pt x="573" y="758"/>
                  </a:moveTo>
                  <a:cubicBezTo>
                    <a:pt x="221" y="758"/>
                    <a:pt x="221" y="758"/>
                    <a:pt x="221" y="758"/>
                  </a:cubicBezTo>
                  <a:cubicBezTo>
                    <a:pt x="254" y="712"/>
                    <a:pt x="254" y="712"/>
                    <a:pt x="254" y="712"/>
                  </a:cubicBezTo>
                  <a:cubicBezTo>
                    <a:pt x="540" y="712"/>
                    <a:pt x="540" y="712"/>
                    <a:pt x="540" y="712"/>
                  </a:cubicBezTo>
                  <a:lnTo>
                    <a:pt x="573" y="758"/>
                  </a:lnTo>
                  <a:close/>
                  <a:moveTo>
                    <a:pt x="149" y="402"/>
                  </a:moveTo>
                  <a:cubicBezTo>
                    <a:pt x="149" y="189"/>
                    <a:pt x="149" y="189"/>
                    <a:pt x="149" y="189"/>
                  </a:cubicBezTo>
                  <a:cubicBezTo>
                    <a:pt x="149" y="163"/>
                    <a:pt x="170" y="142"/>
                    <a:pt x="196" y="142"/>
                  </a:cubicBezTo>
                  <a:cubicBezTo>
                    <a:pt x="599" y="142"/>
                    <a:pt x="599" y="142"/>
                    <a:pt x="599" y="142"/>
                  </a:cubicBezTo>
                  <a:cubicBezTo>
                    <a:pt x="625" y="142"/>
                    <a:pt x="646" y="163"/>
                    <a:pt x="646" y="189"/>
                  </a:cubicBezTo>
                  <a:cubicBezTo>
                    <a:pt x="646" y="402"/>
                    <a:pt x="646" y="402"/>
                    <a:pt x="646" y="402"/>
                  </a:cubicBezTo>
                  <a:cubicBezTo>
                    <a:pt x="646" y="428"/>
                    <a:pt x="625" y="449"/>
                    <a:pt x="599" y="449"/>
                  </a:cubicBezTo>
                  <a:cubicBezTo>
                    <a:pt x="196" y="449"/>
                    <a:pt x="196" y="449"/>
                    <a:pt x="196" y="449"/>
                  </a:cubicBezTo>
                  <a:cubicBezTo>
                    <a:pt x="170" y="449"/>
                    <a:pt x="149" y="428"/>
                    <a:pt x="149" y="402"/>
                  </a:cubicBezTo>
                  <a:close/>
                  <a:moveTo>
                    <a:pt x="180" y="549"/>
                  </a:moveTo>
                  <a:cubicBezTo>
                    <a:pt x="180" y="508"/>
                    <a:pt x="213" y="474"/>
                    <a:pt x="254" y="474"/>
                  </a:cubicBezTo>
                  <a:cubicBezTo>
                    <a:pt x="296" y="474"/>
                    <a:pt x="329" y="508"/>
                    <a:pt x="329" y="549"/>
                  </a:cubicBezTo>
                  <a:cubicBezTo>
                    <a:pt x="329" y="591"/>
                    <a:pt x="296" y="624"/>
                    <a:pt x="254" y="624"/>
                  </a:cubicBezTo>
                  <a:cubicBezTo>
                    <a:pt x="213" y="624"/>
                    <a:pt x="180" y="591"/>
                    <a:pt x="180" y="549"/>
                  </a:cubicBezTo>
                  <a:close/>
                  <a:moveTo>
                    <a:pt x="165" y="835"/>
                  </a:moveTo>
                  <a:cubicBezTo>
                    <a:pt x="192" y="798"/>
                    <a:pt x="192" y="798"/>
                    <a:pt x="192" y="798"/>
                  </a:cubicBezTo>
                  <a:cubicBezTo>
                    <a:pt x="602" y="798"/>
                    <a:pt x="602" y="798"/>
                    <a:pt x="602" y="798"/>
                  </a:cubicBezTo>
                  <a:cubicBezTo>
                    <a:pt x="629" y="835"/>
                    <a:pt x="629" y="835"/>
                    <a:pt x="629" y="835"/>
                  </a:cubicBezTo>
                  <a:lnTo>
                    <a:pt x="165" y="8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5F458AF0-14CB-4C45-81FC-E74F8D7825A4}"/>
                </a:ext>
              </a:extLst>
            </p:cNvPr>
            <p:cNvSpPr>
              <a:spLocks/>
            </p:cNvSpPr>
            <p:nvPr/>
          </p:nvSpPr>
          <p:spPr bwMode="auto">
            <a:xfrm>
              <a:off x="3408" y="975"/>
              <a:ext cx="894" cy="381"/>
            </a:xfrm>
            <a:custGeom>
              <a:avLst/>
              <a:gdLst>
                <a:gd name="T0" fmla="*/ 80 w 377"/>
                <a:gd name="T1" fmla="*/ 161 h 161"/>
                <a:gd name="T2" fmla="*/ 296 w 377"/>
                <a:gd name="T3" fmla="*/ 161 h 161"/>
                <a:gd name="T4" fmla="*/ 377 w 377"/>
                <a:gd name="T5" fmla="*/ 80 h 161"/>
                <a:gd name="T6" fmla="*/ 296 w 377"/>
                <a:gd name="T7" fmla="*/ 0 h 161"/>
                <a:gd name="T8" fmla="*/ 80 w 377"/>
                <a:gd name="T9" fmla="*/ 0 h 161"/>
                <a:gd name="T10" fmla="*/ 0 w 377"/>
                <a:gd name="T11" fmla="*/ 80 h 161"/>
                <a:gd name="T12" fmla="*/ 80 w 377"/>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377" h="161">
                  <a:moveTo>
                    <a:pt x="80" y="161"/>
                  </a:moveTo>
                  <a:cubicBezTo>
                    <a:pt x="296" y="161"/>
                    <a:pt x="296" y="161"/>
                    <a:pt x="296" y="161"/>
                  </a:cubicBezTo>
                  <a:cubicBezTo>
                    <a:pt x="341" y="161"/>
                    <a:pt x="377" y="125"/>
                    <a:pt x="377" y="80"/>
                  </a:cubicBezTo>
                  <a:cubicBezTo>
                    <a:pt x="377" y="36"/>
                    <a:pt x="341" y="0"/>
                    <a:pt x="296" y="0"/>
                  </a:cubicBezTo>
                  <a:cubicBezTo>
                    <a:pt x="80" y="0"/>
                    <a:pt x="80" y="0"/>
                    <a:pt x="80" y="0"/>
                  </a:cubicBezTo>
                  <a:cubicBezTo>
                    <a:pt x="36" y="0"/>
                    <a:pt x="0" y="36"/>
                    <a:pt x="0" y="80"/>
                  </a:cubicBezTo>
                  <a:cubicBezTo>
                    <a:pt x="0" y="125"/>
                    <a:pt x="36" y="161"/>
                    <a:pt x="8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3" name="Money">
            <a:extLst>
              <a:ext uri="{FF2B5EF4-FFF2-40B4-BE49-F238E27FC236}">
                <a16:creationId xmlns:a16="http://schemas.microsoft.com/office/drawing/2014/main" id="{88F987EB-AB75-4290-815C-E9E92DD00D47}"/>
              </a:ext>
            </a:extLst>
          </p:cNvPr>
          <p:cNvGrpSpPr>
            <a:grpSpLocks noChangeAspect="1"/>
          </p:cNvGrpSpPr>
          <p:nvPr/>
        </p:nvGrpSpPr>
        <p:grpSpPr bwMode="auto">
          <a:xfrm>
            <a:off x="1814950" y="2001599"/>
            <a:ext cx="384884" cy="382448"/>
            <a:chOff x="3284" y="1609"/>
            <a:chExt cx="1107" cy="1100"/>
          </a:xfrm>
          <a:solidFill>
            <a:srgbClr val="263C4E"/>
          </a:solidFill>
        </p:grpSpPr>
        <p:sp>
          <p:nvSpPr>
            <p:cNvPr id="54" name="Freeform 10">
              <a:extLst>
                <a:ext uri="{FF2B5EF4-FFF2-40B4-BE49-F238E27FC236}">
                  <a16:creationId xmlns:a16="http://schemas.microsoft.com/office/drawing/2014/main" id="{98AEE204-6DF7-49A7-97C5-7D7A8A3AC667}"/>
                </a:ext>
              </a:extLst>
            </p:cNvPr>
            <p:cNvSpPr>
              <a:spLocks/>
            </p:cNvSpPr>
            <p:nvPr/>
          </p:nvSpPr>
          <p:spPr bwMode="auto">
            <a:xfrm>
              <a:off x="3587" y="1711"/>
              <a:ext cx="440" cy="413"/>
            </a:xfrm>
            <a:custGeom>
              <a:avLst/>
              <a:gdLst>
                <a:gd name="T0" fmla="*/ 0 w 185"/>
                <a:gd name="T1" fmla="*/ 174 h 174"/>
                <a:gd name="T2" fmla="*/ 47 w 185"/>
                <a:gd name="T3" fmla="*/ 165 h 174"/>
                <a:gd name="T4" fmla="*/ 71 w 185"/>
                <a:gd name="T5" fmla="*/ 167 h 174"/>
                <a:gd name="T6" fmla="*/ 74 w 185"/>
                <a:gd name="T7" fmla="*/ 139 h 174"/>
                <a:gd name="T8" fmla="*/ 185 w 185"/>
                <a:gd name="T9" fmla="*/ 26 h 174"/>
                <a:gd name="T10" fmla="*/ 121 w 185"/>
                <a:gd name="T11" fmla="*/ 0 h 174"/>
                <a:gd name="T12" fmla="*/ 7 w 185"/>
                <a:gd name="T13" fmla="*/ 109 h 174"/>
                <a:gd name="T14" fmla="*/ 0 w 185"/>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74">
                  <a:moveTo>
                    <a:pt x="0" y="174"/>
                  </a:moveTo>
                  <a:cubicBezTo>
                    <a:pt x="14" y="168"/>
                    <a:pt x="29" y="165"/>
                    <a:pt x="47" y="165"/>
                  </a:cubicBezTo>
                  <a:cubicBezTo>
                    <a:pt x="56" y="165"/>
                    <a:pt x="64" y="166"/>
                    <a:pt x="71" y="167"/>
                  </a:cubicBezTo>
                  <a:cubicBezTo>
                    <a:pt x="74" y="139"/>
                    <a:pt x="74" y="139"/>
                    <a:pt x="74" y="139"/>
                  </a:cubicBezTo>
                  <a:cubicBezTo>
                    <a:pt x="185" y="26"/>
                    <a:pt x="185" y="26"/>
                    <a:pt x="185" y="26"/>
                  </a:cubicBezTo>
                  <a:cubicBezTo>
                    <a:pt x="121" y="0"/>
                    <a:pt x="121" y="0"/>
                    <a:pt x="121" y="0"/>
                  </a:cubicBezTo>
                  <a:cubicBezTo>
                    <a:pt x="7" y="109"/>
                    <a:pt x="7" y="109"/>
                    <a:pt x="7" y="109"/>
                  </a:cubicBez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11">
              <a:extLst>
                <a:ext uri="{FF2B5EF4-FFF2-40B4-BE49-F238E27FC236}">
                  <a16:creationId xmlns:a16="http://schemas.microsoft.com/office/drawing/2014/main" id="{E07BDA06-9A47-46CA-B86C-394BE4143203}"/>
                </a:ext>
              </a:extLst>
            </p:cNvPr>
            <p:cNvSpPr>
              <a:spLocks/>
            </p:cNvSpPr>
            <p:nvPr/>
          </p:nvSpPr>
          <p:spPr bwMode="auto">
            <a:xfrm>
              <a:off x="3779" y="1782"/>
              <a:ext cx="590" cy="459"/>
            </a:xfrm>
            <a:custGeom>
              <a:avLst/>
              <a:gdLst>
                <a:gd name="T0" fmla="*/ 180 w 248"/>
                <a:gd name="T1" fmla="*/ 43 h 193"/>
                <a:gd name="T2" fmla="*/ 200 w 248"/>
                <a:gd name="T3" fmla="*/ 82 h 193"/>
                <a:gd name="T4" fmla="*/ 146 w 248"/>
                <a:gd name="T5" fmla="*/ 143 h 193"/>
                <a:gd name="T6" fmla="*/ 82 w 248"/>
                <a:gd name="T7" fmla="*/ 150 h 193"/>
                <a:gd name="T8" fmla="*/ 4 w 248"/>
                <a:gd name="T9" fmla="*/ 113 h 193"/>
                <a:gd name="T10" fmla="*/ 2 w 248"/>
                <a:gd name="T11" fmla="*/ 115 h 193"/>
                <a:gd name="T12" fmla="*/ 0 w 248"/>
                <a:gd name="T13" fmla="*/ 133 h 193"/>
                <a:gd name="T14" fmla="*/ 109 w 248"/>
                <a:gd name="T15" fmla="*/ 186 h 193"/>
                <a:gd name="T16" fmla="*/ 148 w 248"/>
                <a:gd name="T17" fmla="*/ 182 h 193"/>
                <a:gd name="T18" fmla="*/ 242 w 248"/>
                <a:gd name="T19" fmla="*/ 70 h 193"/>
                <a:gd name="T20" fmla="*/ 229 w 248"/>
                <a:gd name="T21" fmla="*/ 47 h 193"/>
                <a:gd name="T22" fmla="*/ 114 w 248"/>
                <a:gd name="T23" fmla="*/ 0 h 193"/>
                <a:gd name="T24" fmla="*/ 103 w 248"/>
                <a:gd name="T25" fmla="*/ 12 h 193"/>
                <a:gd name="T26" fmla="*/ 180 w 248"/>
                <a:gd name="T27" fmla="*/ 4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 h="193">
                  <a:moveTo>
                    <a:pt x="180" y="43"/>
                  </a:moveTo>
                  <a:cubicBezTo>
                    <a:pt x="169" y="55"/>
                    <a:pt x="178" y="72"/>
                    <a:pt x="200" y="82"/>
                  </a:cubicBezTo>
                  <a:cubicBezTo>
                    <a:pt x="146" y="143"/>
                    <a:pt x="146" y="143"/>
                    <a:pt x="146" y="143"/>
                  </a:cubicBezTo>
                  <a:cubicBezTo>
                    <a:pt x="123" y="133"/>
                    <a:pt x="95" y="135"/>
                    <a:pt x="82" y="150"/>
                  </a:cubicBezTo>
                  <a:cubicBezTo>
                    <a:pt x="4" y="113"/>
                    <a:pt x="4" y="113"/>
                    <a:pt x="4" y="113"/>
                  </a:cubicBezTo>
                  <a:cubicBezTo>
                    <a:pt x="2" y="115"/>
                    <a:pt x="2" y="115"/>
                    <a:pt x="2" y="115"/>
                  </a:cubicBezTo>
                  <a:cubicBezTo>
                    <a:pt x="0" y="133"/>
                    <a:pt x="0" y="133"/>
                    <a:pt x="0" y="133"/>
                  </a:cubicBezTo>
                  <a:cubicBezTo>
                    <a:pt x="109" y="186"/>
                    <a:pt x="109" y="186"/>
                    <a:pt x="109" y="186"/>
                  </a:cubicBezTo>
                  <a:cubicBezTo>
                    <a:pt x="123" y="193"/>
                    <a:pt x="141" y="191"/>
                    <a:pt x="148" y="182"/>
                  </a:cubicBezTo>
                  <a:cubicBezTo>
                    <a:pt x="242" y="70"/>
                    <a:pt x="242" y="70"/>
                    <a:pt x="242" y="70"/>
                  </a:cubicBezTo>
                  <a:cubicBezTo>
                    <a:pt x="248" y="62"/>
                    <a:pt x="242" y="53"/>
                    <a:pt x="229" y="47"/>
                  </a:cubicBezTo>
                  <a:cubicBezTo>
                    <a:pt x="114" y="0"/>
                    <a:pt x="114" y="0"/>
                    <a:pt x="114" y="0"/>
                  </a:cubicBezTo>
                  <a:cubicBezTo>
                    <a:pt x="103" y="12"/>
                    <a:pt x="103" y="12"/>
                    <a:pt x="103" y="12"/>
                  </a:cubicBezTo>
                  <a:lnTo>
                    <a:pt x="18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12">
              <a:extLst>
                <a:ext uri="{FF2B5EF4-FFF2-40B4-BE49-F238E27FC236}">
                  <a16:creationId xmlns:a16="http://schemas.microsoft.com/office/drawing/2014/main" id="{7FA5F638-D6C5-4475-BF55-E7A63AB4CF1D}"/>
                </a:ext>
              </a:extLst>
            </p:cNvPr>
            <p:cNvSpPr>
              <a:spLocks/>
            </p:cNvSpPr>
            <p:nvPr/>
          </p:nvSpPr>
          <p:spPr bwMode="auto">
            <a:xfrm>
              <a:off x="3284" y="1609"/>
              <a:ext cx="562" cy="389"/>
            </a:xfrm>
            <a:custGeom>
              <a:avLst/>
              <a:gdLst>
                <a:gd name="T0" fmla="*/ 11 w 236"/>
                <a:gd name="T1" fmla="*/ 110 h 164"/>
                <a:gd name="T2" fmla="*/ 124 w 236"/>
                <a:gd name="T3" fmla="*/ 164 h 164"/>
                <a:gd name="T4" fmla="*/ 125 w 236"/>
                <a:gd name="T5" fmla="*/ 146 h 164"/>
                <a:gd name="T6" fmla="*/ 126 w 236"/>
                <a:gd name="T7" fmla="*/ 145 h 164"/>
                <a:gd name="T8" fmla="*/ 59 w 236"/>
                <a:gd name="T9" fmla="*/ 113 h 164"/>
                <a:gd name="T10" fmla="*/ 52 w 236"/>
                <a:gd name="T11" fmla="*/ 79 h 164"/>
                <a:gd name="T12" fmla="*/ 112 w 236"/>
                <a:gd name="T13" fmla="*/ 32 h 164"/>
                <a:gd name="T14" fmla="*/ 165 w 236"/>
                <a:gd name="T15" fmla="*/ 27 h 164"/>
                <a:gd name="T16" fmla="*/ 224 w 236"/>
                <a:gd name="T17" fmla="*/ 51 h 164"/>
                <a:gd name="T18" fmla="*/ 236 w 236"/>
                <a:gd name="T19" fmla="*/ 39 h 164"/>
                <a:gd name="T20" fmla="*/ 147 w 236"/>
                <a:gd name="T21" fmla="*/ 4 h 164"/>
                <a:gd name="T22" fmla="*/ 116 w 236"/>
                <a:gd name="T23" fmla="*/ 7 h 164"/>
                <a:gd name="T24" fmla="*/ 8 w 236"/>
                <a:gd name="T25" fmla="*/ 89 h 164"/>
                <a:gd name="T26" fmla="*/ 11 w 236"/>
                <a:gd name="T27" fmla="*/ 11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64">
                  <a:moveTo>
                    <a:pt x="11" y="110"/>
                  </a:moveTo>
                  <a:cubicBezTo>
                    <a:pt x="124" y="164"/>
                    <a:pt x="124" y="164"/>
                    <a:pt x="124" y="164"/>
                  </a:cubicBezTo>
                  <a:cubicBezTo>
                    <a:pt x="125" y="146"/>
                    <a:pt x="125" y="146"/>
                    <a:pt x="125" y="146"/>
                  </a:cubicBezTo>
                  <a:cubicBezTo>
                    <a:pt x="126" y="145"/>
                    <a:pt x="126" y="145"/>
                    <a:pt x="126" y="145"/>
                  </a:cubicBezTo>
                  <a:cubicBezTo>
                    <a:pt x="59" y="113"/>
                    <a:pt x="59" y="113"/>
                    <a:pt x="59" y="113"/>
                  </a:cubicBezTo>
                  <a:cubicBezTo>
                    <a:pt x="73" y="102"/>
                    <a:pt x="69" y="86"/>
                    <a:pt x="52" y="79"/>
                  </a:cubicBezTo>
                  <a:cubicBezTo>
                    <a:pt x="112" y="32"/>
                    <a:pt x="112" y="32"/>
                    <a:pt x="112" y="32"/>
                  </a:cubicBezTo>
                  <a:cubicBezTo>
                    <a:pt x="129" y="38"/>
                    <a:pt x="153" y="37"/>
                    <a:pt x="165" y="27"/>
                  </a:cubicBezTo>
                  <a:cubicBezTo>
                    <a:pt x="224" y="51"/>
                    <a:pt x="224" y="51"/>
                    <a:pt x="224" y="51"/>
                  </a:cubicBezTo>
                  <a:cubicBezTo>
                    <a:pt x="236" y="39"/>
                    <a:pt x="236" y="39"/>
                    <a:pt x="236" y="39"/>
                  </a:cubicBezTo>
                  <a:cubicBezTo>
                    <a:pt x="147" y="4"/>
                    <a:pt x="147" y="4"/>
                    <a:pt x="147" y="4"/>
                  </a:cubicBezTo>
                  <a:cubicBezTo>
                    <a:pt x="137" y="0"/>
                    <a:pt x="123" y="1"/>
                    <a:pt x="116" y="7"/>
                  </a:cubicBezTo>
                  <a:cubicBezTo>
                    <a:pt x="8" y="89"/>
                    <a:pt x="8" y="89"/>
                    <a:pt x="8" y="89"/>
                  </a:cubicBezTo>
                  <a:cubicBezTo>
                    <a:pt x="0" y="96"/>
                    <a:pt x="1" y="105"/>
                    <a:pt x="1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13">
              <a:extLst>
                <a:ext uri="{FF2B5EF4-FFF2-40B4-BE49-F238E27FC236}">
                  <a16:creationId xmlns:a16="http://schemas.microsoft.com/office/drawing/2014/main" id="{E748070B-FC41-4610-9D66-731D7B7DC128}"/>
                </a:ext>
              </a:extLst>
            </p:cNvPr>
            <p:cNvSpPr>
              <a:spLocks/>
            </p:cNvSpPr>
            <p:nvPr/>
          </p:nvSpPr>
          <p:spPr bwMode="auto">
            <a:xfrm>
              <a:off x="3660" y="1799"/>
              <a:ext cx="88" cy="81"/>
            </a:xfrm>
            <a:custGeom>
              <a:avLst/>
              <a:gdLst>
                <a:gd name="T0" fmla="*/ 0 w 37"/>
                <a:gd name="T1" fmla="*/ 34 h 34"/>
                <a:gd name="T2" fmla="*/ 37 w 37"/>
                <a:gd name="T3" fmla="*/ 0 h 34"/>
                <a:gd name="T4" fmla="*/ 11 w 37"/>
                <a:gd name="T5" fmla="*/ 12 h 34"/>
                <a:gd name="T6" fmla="*/ 0 w 37"/>
                <a:gd name="T7" fmla="*/ 34 h 34"/>
              </a:gdLst>
              <a:ahLst/>
              <a:cxnLst>
                <a:cxn ang="0">
                  <a:pos x="T0" y="T1"/>
                </a:cxn>
                <a:cxn ang="0">
                  <a:pos x="T2" y="T3"/>
                </a:cxn>
                <a:cxn ang="0">
                  <a:pos x="T4" y="T5"/>
                </a:cxn>
                <a:cxn ang="0">
                  <a:pos x="T6" y="T7"/>
                </a:cxn>
              </a:cxnLst>
              <a:rect l="0" t="0" r="r" b="b"/>
              <a:pathLst>
                <a:path w="37" h="34">
                  <a:moveTo>
                    <a:pt x="0" y="34"/>
                  </a:moveTo>
                  <a:cubicBezTo>
                    <a:pt x="37" y="0"/>
                    <a:pt x="37" y="0"/>
                    <a:pt x="37" y="0"/>
                  </a:cubicBezTo>
                  <a:cubicBezTo>
                    <a:pt x="27" y="3"/>
                    <a:pt x="17" y="6"/>
                    <a:pt x="11" y="12"/>
                  </a:cubicBezTo>
                  <a:cubicBezTo>
                    <a:pt x="4" y="18"/>
                    <a:pt x="0" y="27"/>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14">
              <a:extLst>
                <a:ext uri="{FF2B5EF4-FFF2-40B4-BE49-F238E27FC236}">
                  <a16:creationId xmlns:a16="http://schemas.microsoft.com/office/drawing/2014/main" id="{B228AEF0-9AA8-40AD-93D3-6FB642471CD0}"/>
                </a:ext>
              </a:extLst>
            </p:cNvPr>
            <p:cNvSpPr>
              <a:spLocks/>
            </p:cNvSpPr>
            <p:nvPr/>
          </p:nvSpPr>
          <p:spPr bwMode="auto">
            <a:xfrm>
              <a:off x="3865" y="1872"/>
              <a:ext cx="102" cy="103"/>
            </a:xfrm>
            <a:custGeom>
              <a:avLst/>
              <a:gdLst>
                <a:gd name="T0" fmla="*/ 41 w 43"/>
                <a:gd name="T1" fmla="*/ 0 h 43"/>
                <a:gd name="T2" fmla="*/ 0 w 43"/>
                <a:gd name="T3" fmla="*/ 43 h 43"/>
                <a:gd name="T4" fmla="*/ 32 w 43"/>
                <a:gd name="T5" fmla="*/ 27 h 43"/>
                <a:gd name="T6" fmla="*/ 41 w 43"/>
                <a:gd name="T7" fmla="*/ 0 h 43"/>
              </a:gdLst>
              <a:ahLst/>
              <a:cxnLst>
                <a:cxn ang="0">
                  <a:pos x="T0" y="T1"/>
                </a:cxn>
                <a:cxn ang="0">
                  <a:pos x="T2" y="T3"/>
                </a:cxn>
                <a:cxn ang="0">
                  <a:pos x="T4" y="T5"/>
                </a:cxn>
                <a:cxn ang="0">
                  <a:pos x="T6" y="T7"/>
                </a:cxn>
              </a:cxnLst>
              <a:rect l="0" t="0" r="r" b="b"/>
              <a:pathLst>
                <a:path w="43" h="43">
                  <a:moveTo>
                    <a:pt x="41" y="0"/>
                  </a:moveTo>
                  <a:cubicBezTo>
                    <a:pt x="0" y="43"/>
                    <a:pt x="0" y="43"/>
                    <a:pt x="0" y="43"/>
                  </a:cubicBezTo>
                  <a:cubicBezTo>
                    <a:pt x="13" y="40"/>
                    <a:pt x="25" y="35"/>
                    <a:pt x="32" y="27"/>
                  </a:cubicBezTo>
                  <a:cubicBezTo>
                    <a:pt x="41" y="20"/>
                    <a:pt x="43" y="1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15">
              <a:extLst>
                <a:ext uri="{FF2B5EF4-FFF2-40B4-BE49-F238E27FC236}">
                  <a16:creationId xmlns:a16="http://schemas.microsoft.com/office/drawing/2014/main" id="{D41DB4C4-FC9C-41F0-A4B9-CBC29DC926FD}"/>
                </a:ext>
              </a:extLst>
            </p:cNvPr>
            <p:cNvSpPr>
              <a:spLocks/>
            </p:cNvSpPr>
            <p:nvPr/>
          </p:nvSpPr>
          <p:spPr bwMode="auto">
            <a:xfrm>
              <a:off x="3967" y="1929"/>
              <a:ext cx="193" cy="122"/>
            </a:xfrm>
            <a:custGeom>
              <a:avLst/>
              <a:gdLst>
                <a:gd name="T0" fmla="*/ 72 w 81"/>
                <a:gd name="T1" fmla="*/ 39 h 51"/>
                <a:gd name="T2" fmla="*/ 57 w 81"/>
                <a:gd name="T3" fmla="*/ 7 h 51"/>
                <a:gd name="T4" fmla="*/ 9 w 81"/>
                <a:gd name="T5" fmla="*/ 12 h 51"/>
                <a:gd name="T6" fmla="*/ 23 w 81"/>
                <a:gd name="T7" fmla="*/ 44 h 51"/>
                <a:gd name="T8" fmla="*/ 72 w 81"/>
                <a:gd name="T9" fmla="*/ 39 h 51"/>
              </a:gdLst>
              <a:ahLst/>
              <a:cxnLst>
                <a:cxn ang="0">
                  <a:pos x="T0" y="T1"/>
                </a:cxn>
                <a:cxn ang="0">
                  <a:pos x="T2" y="T3"/>
                </a:cxn>
                <a:cxn ang="0">
                  <a:pos x="T4" y="T5"/>
                </a:cxn>
                <a:cxn ang="0">
                  <a:pos x="T6" y="T7"/>
                </a:cxn>
                <a:cxn ang="0">
                  <a:pos x="T8" y="T9"/>
                </a:cxn>
              </a:cxnLst>
              <a:rect l="0" t="0" r="r" b="b"/>
              <a:pathLst>
                <a:path w="81" h="51">
                  <a:moveTo>
                    <a:pt x="72" y="39"/>
                  </a:moveTo>
                  <a:cubicBezTo>
                    <a:pt x="81" y="28"/>
                    <a:pt x="74" y="15"/>
                    <a:pt x="57" y="7"/>
                  </a:cubicBezTo>
                  <a:cubicBezTo>
                    <a:pt x="40" y="0"/>
                    <a:pt x="19" y="2"/>
                    <a:pt x="9" y="12"/>
                  </a:cubicBezTo>
                  <a:cubicBezTo>
                    <a:pt x="0" y="22"/>
                    <a:pt x="6" y="36"/>
                    <a:pt x="23" y="44"/>
                  </a:cubicBezTo>
                  <a:cubicBezTo>
                    <a:pt x="40" y="51"/>
                    <a:pt x="62" y="49"/>
                    <a:pt x="7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16">
              <a:extLst>
                <a:ext uri="{FF2B5EF4-FFF2-40B4-BE49-F238E27FC236}">
                  <a16:creationId xmlns:a16="http://schemas.microsoft.com/office/drawing/2014/main" id="{570A2ED8-898F-45DA-A723-7B9265C50318}"/>
                </a:ext>
              </a:extLst>
            </p:cNvPr>
            <p:cNvSpPr>
              <a:spLocks/>
            </p:cNvSpPr>
            <p:nvPr/>
          </p:nvSpPr>
          <p:spPr bwMode="auto">
            <a:xfrm>
              <a:off x="3499" y="1732"/>
              <a:ext cx="171" cy="102"/>
            </a:xfrm>
            <a:custGeom>
              <a:avLst/>
              <a:gdLst>
                <a:gd name="T0" fmla="*/ 55 w 72"/>
                <a:gd name="T1" fmla="*/ 6 h 43"/>
                <a:gd name="T2" fmla="*/ 11 w 72"/>
                <a:gd name="T3" fmla="*/ 10 h 43"/>
                <a:gd name="T4" fmla="*/ 17 w 72"/>
                <a:gd name="T5" fmla="*/ 36 h 43"/>
                <a:gd name="T6" fmla="*/ 62 w 72"/>
                <a:gd name="T7" fmla="*/ 33 h 43"/>
                <a:gd name="T8" fmla="*/ 55 w 72"/>
                <a:gd name="T9" fmla="*/ 6 h 43"/>
              </a:gdLst>
              <a:ahLst/>
              <a:cxnLst>
                <a:cxn ang="0">
                  <a:pos x="T0" y="T1"/>
                </a:cxn>
                <a:cxn ang="0">
                  <a:pos x="T2" y="T3"/>
                </a:cxn>
                <a:cxn ang="0">
                  <a:pos x="T4" y="T5"/>
                </a:cxn>
                <a:cxn ang="0">
                  <a:pos x="T6" y="T7"/>
                </a:cxn>
                <a:cxn ang="0">
                  <a:pos x="T8" y="T9"/>
                </a:cxn>
              </a:cxnLst>
              <a:rect l="0" t="0" r="r" b="b"/>
              <a:pathLst>
                <a:path w="72" h="43">
                  <a:moveTo>
                    <a:pt x="55" y="6"/>
                  </a:moveTo>
                  <a:cubicBezTo>
                    <a:pt x="40" y="0"/>
                    <a:pt x="21" y="2"/>
                    <a:pt x="11" y="10"/>
                  </a:cubicBezTo>
                  <a:cubicBezTo>
                    <a:pt x="0" y="18"/>
                    <a:pt x="3" y="30"/>
                    <a:pt x="17" y="36"/>
                  </a:cubicBezTo>
                  <a:cubicBezTo>
                    <a:pt x="32" y="43"/>
                    <a:pt x="52" y="41"/>
                    <a:pt x="62" y="33"/>
                  </a:cubicBezTo>
                  <a:cubicBezTo>
                    <a:pt x="72" y="24"/>
                    <a:pt x="68" y="12"/>
                    <a:pt x="5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17">
              <a:extLst>
                <a:ext uri="{FF2B5EF4-FFF2-40B4-BE49-F238E27FC236}">
                  <a16:creationId xmlns:a16="http://schemas.microsoft.com/office/drawing/2014/main" id="{1034654B-BF5B-4F6D-91C5-7401D5B0D707}"/>
                </a:ext>
              </a:extLst>
            </p:cNvPr>
            <p:cNvSpPr>
              <a:spLocks/>
            </p:cNvSpPr>
            <p:nvPr/>
          </p:nvSpPr>
          <p:spPr bwMode="auto">
            <a:xfrm>
              <a:off x="3875" y="1991"/>
              <a:ext cx="502" cy="338"/>
            </a:xfrm>
            <a:custGeom>
              <a:avLst/>
              <a:gdLst>
                <a:gd name="T0" fmla="*/ 9 w 211"/>
                <a:gd name="T1" fmla="*/ 105 h 142"/>
                <a:gd name="T2" fmla="*/ 72 w 211"/>
                <a:gd name="T3" fmla="*/ 136 h 142"/>
                <a:gd name="T4" fmla="*/ 113 w 211"/>
                <a:gd name="T5" fmla="*/ 132 h 142"/>
                <a:gd name="T6" fmla="*/ 206 w 211"/>
                <a:gd name="T7" fmla="*/ 19 h 142"/>
                <a:gd name="T8" fmla="*/ 200 w 211"/>
                <a:gd name="T9" fmla="*/ 0 h 142"/>
                <a:gd name="T10" fmla="*/ 117 w 211"/>
                <a:gd name="T11" fmla="*/ 100 h 142"/>
                <a:gd name="T12" fmla="*/ 75 w 211"/>
                <a:gd name="T13" fmla="*/ 110 h 142"/>
                <a:gd name="T14" fmla="*/ 0 w 211"/>
                <a:gd name="T15" fmla="*/ 74 h 142"/>
                <a:gd name="T16" fmla="*/ 10 w 211"/>
                <a:gd name="T17" fmla="*/ 98 h 142"/>
                <a:gd name="T18" fmla="*/ 10 w 211"/>
                <a:gd name="T19" fmla="*/ 105 h 142"/>
                <a:gd name="T20" fmla="*/ 9 w 211"/>
                <a:gd name="T21" fmla="*/ 10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142">
                  <a:moveTo>
                    <a:pt x="9" y="105"/>
                  </a:moveTo>
                  <a:cubicBezTo>
                    <a:pt x="72" y="136"/>
                    <a:pt x="72" y="136"/>
                    <a:pt x="72" y="136"/>
                  </a:cubicBezTo>
                  <a:cubicBezTo>
                    <a:pt x="87" y="142"/>
                    <a:pt x="105" y="141"/>
                    <a:pt x="113" y="132"/>
                  </a:cubicBezTo>
                  <a:cubicBezTo>
                    <a:pt x="206" y="19"/>
                    <a:pt x="206" y="19"/>
                    <a:pt x="206" y="19"/>
                  </a:cubicBezTo>
                  <a:cubicBezTo>
                    <a:pt x="211" y="13"/>
                    <a:pt x="208" y="5"/>
                    <a:pt x="200" y="0"/>
                  </a:cubicBezTo>
                  <a:cubicBezTo>
                    <a:pt x="117" y="100"/>
                    <a:pt x="117" y="100"/>
                    <a:pt x="117" y="100"/>
                  </a:cubicBezTo>
                  <a:cubicBezTo>
                    <a:pt x="109" y="111"/>
                    <a:pt x="92" y="115"/>
                    <a:pt x="75" y="110"/>
                  </a:cubicBezTo>
                  <a:cubicBezTo>
                    <a:pt x="72" y="109"/>
                    <a:pt x="0" y="74"/>
                    <a:pt x="0" y="74"/>
                  </a:cubicBezTo>
                  <a:cubicBezTo>
                    <a:pt x="6" y="81"/>
                    <a:pt x="10" y="90"/>
                    <a:pt x="10" y="98"/>
                  </a:cubicBezTo>
                  <a:cubicBezTo>
                    <a:pt x="10" y="105"/>
                    <a:pt x="10" y="105"/>
                    <a:pt x="10" y="105"/>
                  </a:cubicBezTo>
                  <a:lnTo>
                    <a:pt x="9"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18">
              <a:extLst>
                <a:ext uri="{FF2B5EF4-FFF2-40B4-BE49-F238E27FC236}">
                  <a16:creationId xmlns:a16="http://schemas.microsoft.com/office/drawing/2014/main" id="{6A999AC4-AA0A-4D27-9512-170CCCDA35DF}"/>
                </a:ext>
              </a:extLst>
            </p:cNvPr>
            <p:cNvSpPr>
              <a:spLocks/>
            </p:cNvSpPr>
            <p:nvPr/>
          </p:nvSpPr>
          <p:spPr bwMode="auto">
            <a:xfrm>
              <a:off x="3289" y="1903"/>
              <a:ext cx="286" cy="181"/>
            </a:xfrm>
            <a:custGeom>
              <a:avLst/>
              <a:gdLst>
                <a:gd name="T0" fmla="*/ 120 w 120"/>
                <a:gd name="T1" fmla="*/ 51 h 76"/>
                <a:gd name="T2" fmla="*/ 14 w 120"/>
                <a:gd name="T3" fmla="*/ 0 h 76"/>
                <a:gd name="T4" fmla="*/ 8 w 120"/>
                <a:gd name="T5" fmla="*/ 4 h 76"/>
                <a:gd name="T6" fmla="*/ 11 w 120"/>
                <a:gd name="T7" fmla="*/ 25 h 76"/>
                <a:gd name="T8" fmla="*/ 117 w 120"/>
                <a:gd name="T9" fmla="*/ 76 h 76"/>
                <a:gd name="T10" fmla="*/ 120 w 120"/>
                <a:gd name="T11" fmla="*/ 51 h 76"/>
              </a:gdLst>
              <a:ahLst/>
              <a:cxnLst>
                <a:cxn ang="0">
                  <a:pos x="T0" y="T1"/>
                </a:cxn>
                <a:cxn ang="0">
                  <a:pos x="T2" y="T3"/>
                </a:cxn>
                <a:cxn ang="0">
                  <a:pos x="T4" y="T5"/>
                </a:cxn>
                <a:cxn ang="0">
                  <a:pos x="T6" y="T7"/>
                </a:cxn>
                <a:cxn ang="0">
                  <a:pos x="T8" y="T9"/>
                </a:cxn>
                <a:cxn ang="0">
                  <a:pos x="T10" y="T11"/>
                </a:cxn>
              </a:cxnLst>
              <a:rect l="0" t="0" r="r" b="b"/>
              <a:pathLst>
                <a:path w="120" h="76">
                  <a:moveTo>
                    <a:pt x="120" y="51"/>
                  </a:moveTo>
                  <a:cubicBezTo>
                    <a:pt x="14" y="0"/>
                    <a:pt x="14" y="0"/>
                    <a:pt x="14" y="0"/>
                  </a:cubicBezTo>
                  <a:cubicBezTo>
                    <a:pt x="8" y="4"/>
                    <a:pt x="8" y="4"/>
                    <a:pt x="8" y="4"/>
                  </a:cubicBezTo>
                  <a:cubicBezTo>
                    <a:pt x="0" y="10"/>
                    <a:pt x="1" y="19"/>
                    <a:pt x="11" y="25"/>
                  </a:cubicBezTo>
                  <a:cubicBezTo>
                    <a:pt x="117" y="76"/>
                    <a:pt x="117" y="76"/>
                    <a:pt x="117" y="76"/>
                  </a:cubicBezTo>
                  <a:lnTo>
                    <a:pt x="12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19">
              <a:extLst>
                <a:ext uri="{FF2B5EF4-FFF2-40B4-BE49-F238E27FC236}">
                  <a16:creationId xmlns:a16="http://schemas.microsoft.com/office/drawing/2014/main" id="{F00B1914-F73A-4A96-BA87-D0C2FDA29C3F}"/>
                </a:ext>
              </a:extLst>
            </p:cNvPr>
            <p:cNvSpPr>
              <a:spLocks/>
            </p:cNvSpPr>
            <p:nvPr/>
          </p:nvSpPr>
          <p:spPr bwMode="auto">
            <a:xfrm>
              <a:off x="3294" y="1994"/>
              <a:ext cx="271" cy="161"/>
            </a:xfrm>
            <a:custGeom>
              <a:avLst/>
              <a:gdLst>
                <a:gd name="T0" fmla="*/ 113 w 114"/>
                <a:gd name="T1" fmla="*/ 61 h 68"/>
                <a:gd name="T2" fmla="*/ 114 w 114"/>
                <a:gd name="T3" fmla="*/ 48 h 68"/>
                <a:gd name="T4" fmla="*/ 14 w 114"/>
                <a:gd name="T5" fmla="*/ 0 h 68"/>
                <a:gd name="T6" fmla="*/ 8 w 114"/>
                <a:gd name="T7" fmla="*/ 4 h 68"/>
                <a:gd name="T8" fmla="*/ 11 w 114"/>
                <a:gd name="T9" fmla="*/ 25 h 68"/>
                <a:gd name="T10" fmla="*/ 101 w 114"/>
                <a:gd name="T11" fmla="*/ 68 h 68"/>
                <a:gd name="T12" fmla="*/ 113 w 114"/>
                <a:gd name="T13" fmla="*/ 61 h 68"/>
              </a:gdLst>
              <a:ahLst/>
              <a:cxnLst>
                <a:cxn ang="0">
                  <a:pos x="T0" y="T1"/>
                </a:cxn>
                <a:cxn ang="0">
                  <a:pos x="T2" y="T3"/>
                </a:cxn>
                <a:cxn ang="0">
                  <a:pos x="T4" y="T5"/>
                </a:cxn>
                <a:cxn ang="0">
                  <a:pos x="T6" y="T7"/>
                </a:cxn>
                <a:cxn ang="0">
                  <a:pos x="T8" y="T9"/>
                </a:cxn>
                <a:cxn ang="0">
                  <a:pos x="T10" y="T11"/>
                </a:cxn>
                <a:cxn ang="0">
                  <a:pos x="T12" y="T13"/>
                </a:cxn>
              </a:cxnLst>
              <a:rect l="0" t="0" r="r" b="b"/>
              <a:pathLst>
                <a:path w="114" h="68">
                  <a:moveTo>
                    <a:pt x="113" y="61"/>
                  </a:moveTo>
                  <a:cubicBezTo>
                    <a:pt x="114" y="48"/>
                    <a:pt x="114" y="48"/>
                    <a:pt x="114" y="48"/>
                  </a:cubicBezTo>
                  <a:cubicBezTo>
                    <a:pt x="14" y="0"/>
                    <a:pt x="14" y="0"/>
                    <a:pt x="14" y="0"/>
                  </a:cubicBezTo>
                  <a:cubicBezTo>
                    <a:pt x="8" y="4"/>
                    <a:pt x="8" y="4"/>
                    <a:pt x="8" y="4"/>
                  </a:cubicBezTo>
                  <a:cubicBezTo>
                    <a:pt x="0" y="11"/>
                    <a:pt x="1" y="20"/>
                    <a:pt x="11" y="25"/>
                  </a:cubicBezTo>
                  <a:cubicBezTo>
                    <a:pt x="101" y="68"/>
                    <a:pt x="101" y="68"/>
                    <a:pt x="101" y="68"/>
                  </a:cubicBezTo>
                  <a:cubicBezTo>
                    <a:pt x="105" y="66"/>
                    <a:pt x="109" y="63"/>
                    <a:pt x="11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20">
              <a:extLst>
                <a:ext uri="{FF2B5EF4-FFF2-40B4-BE49-F238E27FC236}">
                  <a16:creationId xmlns:a16="http://schemas.microsoft.com/office/drawing/2014/main" id="{E2959A74-1E71-4134-AF40-952289EBC1A1}"/>
                </a:ext>
              </a:extLst>
            </p:cNvPr>
            <p:cNvSpPr>
              <a:spLocks/>
            </p:cNvSpPr>
            <p:nvPr/>
          </p:nvSpPr>
          <p:spPr bwMode="auto">
            <a:xfrm>
              <a:off x="3894" y="2084"/>
              <a:ext cx="487" cy="340"/>
            </a:xfrm>
            <a:custGeom>
              <a:avLst/>
              <a:gdLst>
                <a:gd name="T0" fmla="*/ 195 w 205"/>
                <a:gd name="T1" fmla="*/ 0 h 143"/>
                <a:gd name="T2" fmla="*/ 111 w 205"/>
                <a:gd name="T3" fmla="*/ 100 h 143"/>
                <a:gd name="T4" fmla="*/ 68 w 205"/>
                <a:gd name="T5" fmla="*/ 109 h 143"/>
                <a:gd name="T6" fmla="*/ 0 w 205"/>
                <a:gd name="T7" fmla="*/ 78 h 143"/>
                <a:gd name="T8" fmla="*/ 0 w 205"/>
                <a:gd name="T9" fmla="*/ 104 h 143"/>
                <a:gd name="T10" fmla="*/ 65 w 205"/>
                <a:gd name="T11" fmla="*/ 136 h 143"/>
                <a:gd name="T12" fmla="*/ 105 w 205"/>
                <a:gd name="T13" fmla="*/ 132 h 143"/>
                <a:gd name="T14" fmla="*/ 199 w 205"/>
                <a:gd name="T15" fmla="*/ 20 h 143"/>
                <a:gd name="T16" fmla="*/ 195 w 205"/>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43">
                  <a:moveTo>
                    <a:pt x="195" y="0"/>
                  </a:moveTo>
                  <a:cubicBezTo>
                    <a:pt x="111" y="100"/>
                    <a:pt x="111" y="100"/>
                    <a:pt x="111" y="100"/>
                  </a:cubicBezTo>
                  <a:cubicBezTo>
                    <a:pt x="103" y="110"/>
                    <a:pt x="85" y="114"/>
                    <a:pt x="68" y="109"/>
                  </a:cubicBezTo>
                  <a:cubicBezTo>
                    <a:pt x="65" y="108"/>
                    <a:pt x="0" y="78"/>
                    <a:pt x="0" y="78"/>
                  </a:cubicBezTo>
                  <a:cubicBezTo>
                    <a:pt x="0" y="104"/>
                    <a:pt x="0" y="104"/>
                    <a:pt x="0" y="104"/>
                  </a:cubicBezTo>
                  <a:cubicBezTo>
                    <a:pt x="65" y="136"/>
                    <a:pt x="65" y="136"/>
                    <a:pt x="65" y="136"/>
                  </a:cubicBezTo>
                  <a:cubicBezTo>
                    <a:pt x="80" y="143"/>
                    <a:pt x="98" y="141"/>
                    <a:pt x="105" y="132"/>
                  </a:cubicBezTo>
                  <a:cubicBezTo>
                    <a:pt x="199" y="20"/>
                    <a:pt x="199" y="20"/>
                    <a:pt x="199" y="20"/>
                  </a:cubicBezTo>
                  <a:cubicBezTo>
                    <a:pt x="205" y="13"/>
                    <a:pt x="203" y="6"/>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21">
              <a:extLst>
                <a:ext uri="{FF2B5EF4-FFF2-40B4-BE49-F238E27FC236}">
                  <a16:creationId xmlns:a16="http://schemas.microsoft.com/office/drawing/2014/main" id="{D259D7A2-4FBB-4BAE-B6E4-98F8EF1A587A}"/>
                </a:ext>
              </a:extLst>
            </p:cNvPr>
            <p:cNvSpPr>
              <a:spLocks/>
            </p:cNvSpPr>
            <p:nvPr/>
          </p:nvSpPr>
          <p:spPr bwMode="auto">
            <a:xfrm>
              <a:off x="3894" y="2174"/>
              <a:ext cx="492" cy="340"/>
            </a:xfrm>
            <a:custGeom>
              <a:avLst/>
              <a:gdLst>
                <a:gd name="T0" fmla="*/ 197 w 207"/>
                <a:gd name="T1" fmla="*/ 0 h 143"/>
                <a:gd name="T2" fmla="*/ 113 w 207"/>
                <a:gd name="T3" fmla="*/ 100 h 143"/>
                <a:gd name="T4" fmla="*/ 70 w 207"/>
                <a:gd name="T5" fmla="*/ 110 h 143"/>
                <a:gd name="T6" fmla="*/ 0 w 207"/>
                <a:gd name="T7" fmla="*/ 77 h 143"/>
                <a:gd name="T8" fmla="*/ 0 w 207"/>
                <a:gd name="T9" fmla="*/ 104 h 143"/>
                <a:gd name="T10" fmla="*/ 68 w 207"/>
                <a:gd name="T11" fmla="*/ 136 h 143"/>
                <a:gd name="T12" fmla="*/ 108 w 207"/>
                <a:gd name="T13" fmla="*/ 133 h 143"/>
                <a:gd name="T14" fmla="*/ 202 w 207"/>
                <a:gd name="T15" fmla="*/ 20 h 143"/>
                <a:gd name="T16" fmla="*/ 197 w 207"/>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43">
                  <a:moveTo>
                    <a:pt x="197" y="0"/>
                  </a:moveTo>
                  <a:cubicBezTo>
                    <a:pt x="113" y="100"/>
                    <a:pt x="113" y="100"/>
                    <a:pt x="113" y="100"/>
                  </a:cubicBezTo>
                  <a:cubicBezTo>
                    <a:pt x="105" y="111"/>
                    <a:pt x="87" y="114"/>
                    <a:pt x="70" y="110"/>
                  </a:cubicBezTo>
                  <a:cubicBezTo>
                    <a:pt x="67" y="109"/>
                    <a:pt x="0" y="77"/>
                    <a:pt x="0" y="77"/>
                  </a:cubicBezTo>
                  <a:cubicBezTo>
                    <a:pt x="0" y="104"/>
                    <a:pt x="0" y="104"/>
                    <a:pt x="0" y="104"/>
                  </a:cubicBezTo>
                  <a:cubicBezTo>
                    <a:pt x="68" y="136"/>
                    <a:pt x="68" y="136"/>
                    <a:pt x="68" y="136"/>
                  </a:cubicBezTo>
                  <a:cubicBezTo>
                    <a:pt x="83" y="143"/>
                    <a:pt x="100" y="141"/>
                    <a:pt x="108" y="133"/>
                  </a:cubicBezTo>
                  <a:cubicBezTo>
                    <a:pt x="202" y="20"/>
                    <a:pt x="202" y="20"/>
                    <a:pt x="202" y="20"/>
                  </a:cubicBezTo>
                  <a:cubicBezTo>
                    <a:pt x="207" y="14"/>
                    <a:pt x="205" y="6"/>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6" name="Freeform 22">
              <a:extLst>
                <a:ext uri="{FF2B5EF4-FFF2-40B4-BE49-F238E27FC236}">
                  <a16:creationId xmlns:a16="http://schemas.microsoft.com/office/drawing/2014/main" id="{35EB9673-E93C-4834-952A-10C6F1BAD547}"/>
                </a:ext>
              </a:extLst>
            </p:cNvPr>
            <p:cNvSpPr>
              <a:spLocks/>
            </p:cNvSpPr>
            <p:nvPr/>
          </p:nvSpPr>
          <p:spPr bwMode="auto">
            <a:xfrm>
              <a:off x="3299" y="2086"/>
              <a:ext cx="221" cy="143"/>
            </a:xfrm>
            <a:custGeom>
              <a:avLst/>
              <a:gdLst>
                <a:gd name="T0" fmla="*/ 86 w 93"/>
                <a:gd name="T1" fmla="*/ 57 h 60"/>
                <a:gd name="T2" fmla="*/ 93 w 93"/>
                <a:gd name="T3" fmla="*/ 37 h 60"/>
                <a:gd name="T4" fmla="*/ 15 w 93"/>
                <a:gd name="T5" fmla="*/ 0 h 60"/>
                <a:gd name="T6" fmla="*/ 9 w 93"/>
                <a:gd name="T7" fmla="*/ 4 h 60"/>
                <a:gd name="T8" fmla="*/ 12 w 93"/>
                <a:gd name="T9" fmla="*/ 25 h 60"/>
                <a:gd name="T10" fmla="*/ 86 w 93"/>
                <a:gd name="T11" fmla="*/ 60 h 60"/>
                <a:gd name="T12" fmla="*/ 86 w 93"/>
                <a:gd name="T13" fmla="*/ 57 h 60"/>
              </a:gdLst>
              <a:ahLst/>
              <a:cxnLst>
                <a:cxn ang="0">
                  <a:pos x="T0" y="T1"/>
                </a:cxn>
                <a:cxn ang="0">
                  <a:pos x="T2" y="T3"/>
                </a:cxn>
                <a:cxn ang="0">
                  <a:pos x="T4" y="T5"/>
                </a:cxn>
                <a:cxn ang="0">
                  <a:pos x="T6" y="T7"/>
                </a:cxn>
                <a:cxn ang="0">
                  <a:pos x="T8" y="T9"/>
                </a:cxn>
                <a:cxn ang="0">
                  <a:pos x="T10" y="T11"/>
                </a:cxn>
                <a:cxn ang="0">
                  <a:pos x="T12" y="T13"/>
                </a:cxn>
              </a:cxnLst>
              <a:rect l="0" t="0" r="r" b="b"/>
              <a:pathLst>
                <a:path w="93" h="60">
                  <a:moveTo>
                    <a:pt x="86" y="57"/>
                  </a:moveTo>
                  <a:cubicBezTo>
                    <a:pt x="86" y="50"/>
                    <a:pt x="89" y="43"/>
                    <a:pt x="93" y="37"/>
                  </a:cubicBezTo>
                  <a:cubicBezTo>
                    <a:pt x="15" y="0"/>
                    <a:pt x="15" y="0"/>
                    <a:pt x="15" y="0"/>
                  </a:cubicBezTo>
                  <a:cubicBezTo>
                    <a:pt x="9" y="4"/>
                    <a:pt x="9" y="4"/>
                    <a:pt x="9" y="4"/>
                  </a:cubicBezTo>
                  <a:cubicBezTo>
                    <a:pt x="0" y="10"/>
                    <a:pt x="1" y="20"/>
                    <a:pt x="12" y="25"/>
                  </a:cubicBezTo>
                  <a:cubicBezTo>
                    <a:pt x="86" y="60"/>
                    <a:pt x="86" y="60"/>
                    <a:pt x="86" y="60"/>
                  </a:cubicBezTo>
                  <a:lnTo>
                    <a:pt x="8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7" name="Freeform 23">
              <a:extLst>
                <a:ext uri="{FF2B5EF4-FFF2-40B4-BE49-F238E27FC236}">
                  <a16:creationId xmlns:a16="http://schemas.microsoft.com/office/drawing/2014/main" id="{A3CFF46D-3A98-492C-A550-7E3AD46919AF}"/>
                </a:ext>
              </a:extLst>
            </p:cNvPr>
            <p:cNvSpPr>
              <a:spLocks/>
            </p:cNvSpPr>
            <p:nvPr/>
          </p:nvSpPr>
          <p:spPr bwMode="auto">
            <a:xfrm>
              <a:off x="3306" y="2174"/>
              <a:ext cx="197" cy="124"/>
            </a:xfrm>
            <a:custGeom>
              <a:avLst/>
              <a:gdLst>
                <a:gd name="T0" fmla="*/ 11 w 83"/>
                <a:gd name="T1" fmla="*/ 26 h 52"/>
                <a:gd name="T2" fmla="*/ 65 w 83"/>
                <a:gd name="T3" fmla="*/ 52 h 52"/>
                <a:gd name="T4" fmla="*/ 75 w 83"/>
                <a:gd name="T5" fmla="*/ 51 h 52"/>
                <a:gd name="T6" fmla="*/ 83 w 83"/>
                <a:gd name="T7" fmla="*/ 51 h 52"/>
                <a:gd name="T8" fmla="*/ 83 w 83"/>
                <a:gd name="T9" fmla="*/ 34 h 52"/>
                <a:gd name="T10" fmla="*/ 14 w 83"/>
                <a:gd name="T11" fmla="*/ 0 h 52"/>
                <a:gd name="T12" fmla="*/ 8 w 83"/>
                <a:gd name="T13" fmla="*/ 5 h 52"/>
                <a:gd name="T14" fmla="*/ 11 w 83"/>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52">
                  <a:moveTo>
                    <a:pt x="11" y="26"/>
                  </a:moveTo>
                  <a:cubicBezTo>
                    <a:pt x="65" y="52"/>
                    <a:pt x="65" y="52"/>
                    <a:pt x="65" y="52"/>
                  </a:cubicBezTo>
                  <a:cubicBezTo>
                    <a:pt x="68" y="52"/>
                    <a:pt x="71" y="51"/>
                    <a:pt x="75" y="51"/>
                  </a:cubicBezTo>
                  <a:cubicBezTo>
                    <a:pt x="78" y="51"/>
                    <a:pt x="80" y="51"/>
                    <a:pt x="83" y="51"/>
                  </a:cubicBezTo>
                  <a:cubicBezTo>
                    <a:pt x="83" y="34"/>
                    <a:pt x="83" y="34"/>
                    <a:pt x="83" y="34"/>
                  </a:cubicBezTo>
                  <a:cubicBezTo>
                    <a:pt x="14" y="0"/>
                    <a:pt x="14" y="0"/>
                    <a:pt x="14" y="0"/>
                  </a:cubicBezTo>
                  <a:cubicBezTo>
                    <a:pt x="8" y="5"/>
                    <a:pt x="8" y="5"/>
                    <a:pt x="8" y="5"/>
                  </a:cubicBezTo>
                  <a:cubicBezTo>
                    <a:pt x="0" y="13"/>
                    <a:pt x="1" y="21"/>
                    <a:pt x="1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8" name="Freeform 24">
              <a:extLst>
                <a:ext uri="{FF2B5EF4-FFF2-40B4-BE49-F238E27FC236}">
                  <a16:creationId xmlns:a16="http://schemas.microsoft.com/office/drawing/2014/main" id="{FBFBA327-EE3B-44AC-8D52-B8324B230BB0}"/>
                </a:ext>
              </a:extLst>
            </p:cNvPr>
            <p:cNvSpPr>
              <a:spLocks/>
            </p:cNvSpPr>
            <p:nvPr/>
          </p:nvSpPr>
          <p:spPr bwMode="auto">
            <a:xfrm>
              <a:off x="3896" y="2269"/>
              <a:ext cx="495" cy="335"/>
            </a:xfrm>
            <a:custGeom>
              <a:avLst/>
              <a:gdLst>
                <a:gd name="T0" fmla="*/ 199 w 208"/>
                <a:gd name="T1" fmla="*/ 0 h 141"/>
                <a:gd name="T2" fmla="*/ 115 w 208"/>
                <a:gd name="T3" fmla="*/ 98 h 141"/>
                <a:gd name="T4" fmla="*/ 72 w 208"/>
                <a:gd name="T5" fmla="*/ 108 h 141"/>
                <a:gd name="T6" fmla="*/ 0 w 208"/>
                <a:gd name="T7" fmla="*/ 73 h 141"/>
                <a:gd name="T8" fmla="*/ 0 w 208"/>
                <a:gd name="T9" fmla="*/ 100 h 141"/>
                <a:gd name="T10" fmla="*/ 70 w 208"/>
                <a:gd name="T11" fmla="*/ 134 h 141"/>
                <a:gd name="T12" fmla="*/ 109 w 208"/>
                <a:gd name="T13" fmla="*/ 130 h 141"/>
                <a:gd name="T14" fmla="*/ 204 w 208"/>
                <a:gd name="T15" fmla="*/ 18 h 141"/>
                <a:gd name="T16" fmla="*/ 199 w 208"/>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41">
                  <a:moveTo>
                    <a:pt x="199" y="0"/>
                  </a:moveTo>
                  <a:cubicBezTo>
                    <a:pt x="115" y="98"/>
                    <a:pt x="115" y="98"/>
                    <a:pt x="115" y="98"/>
                  </a:cubicBezTo>
                  <a:cubicBezTo>
                    <a:pt x="107" y="109"/>
                    <a:pt x="89" y="113"/>
                    <a:pt x="72" y="108"/>
                  </a:cubicBezTo>
                  <a:cubicBezTo>
                    <a:pt x="69" y="107"/>
                    <a:pt x="0" y="73"/>
                    <a:pt x="0" y="73"/>
                  </a:cubicBezTo>
                  <a:cubicBezTo>
                    <a:pt x="0" y="100"/>
                    <a:pt x="0" y="100"/>
                    <a:pt x="0" y="100"/>
                  </a:cubicBezTo>
                  <a:cubicBezTo>
                    <a:pt x="70" y="134"/>
                    <a:pt x="70" y="134"/>
                    <a:pt x="70" y="134"/>
                  </a:cubicBezTo>
                  <a:cubicBezTo>
                    <a:pt x="84" y="141"/>
                    <a:pt x="103" y="139"/>
                    <a:pt x="109" y="130"/>
                  </a:cubicBezTo>
                  <a:cubicBezTo>
                    <a:pt x="204" y="18"/>
                    <a:pt x="204" y="18"/>
                    <a:pt x="204" y="18"/>
                  </a:cubicBezTo>
                  <a:cubicBezTo>
                    <a:pt x="208" y="12"/>
                    <a:pt x="206" y="4"/>
                    <a:pt x="1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25">
              <a:extLst>
                <a:ext uri="{FF2B5EF4-FFF2-40B4-BE49-F238E27FC236}">
                  <a16:creationId xmlns:a16="http://schemas.microsoft.com/office/drawing/2014/main" id="{CA0EA020-D266-4048-A15C-C4E6810F54F6}"/>
                </a:ext>
              </a:extLst>
            </p:cNvPr>
            <p:cNvSpPr>
              <a:spLocks/>
            </p:cNvSpPr>
            <p:nvPr/>
          </p:nvSpPr>
          <p:spPr bwMode="auto">
            <a:xfrm>
              <a:off x="3461" y="2459"/>
              <a:ext cx="19" cy="39"/>
            </a:xfrm>
            <a:custGeom>
              <a:avLst/>
              <a:gdLst>
                <a:gd name="T0" fmla="*/ 0 w 8"/>
                <a:gd name="T1" fmla="*/ 7 h 16"/>
                <a:gd name="T2" fmla="*/ 2 w 8"/>
                <a:gd name="T3" fmla="*/ 12 h 16"/>
                <a:gd name="T4" fmla="*/ 8 w 8"/>
                <a:gd name="T5" fmla="*/ 16 h 16"/>
                <a:gd name="T6" fmla="*/ 8 w 8"/>
                <a:gd name="T7" fmla="*/ 0 h 16"/>
                <a:gd name="T8" fmla="*/ 2 w 8"/>
                <a:gd name="T9" fmla="*/ 2 h 16"/>
                <a:gd name="T10" fmla="*/ 0 w 8"/>
                <a:gd name="T11" fmla="*/ 7 h 16"/>
              </a:gdLst>
              <a:ahLst/>
              <a:cxnLst>
                <a:cxn ang="0">
                  <a:pos x="T0" y="T1"/>
                </a:cxn>
                <a:cxn ang="0">
                  <a:pos x="T2" y="T3"/>
                </a:cxn>
                <a:cxn ang="0">
                  <a:pos x="T4" y="T5"/>
                </a:cxn>
                <a:cxn ang="0">
                  <a:pos x="T6" y="T7"/>
                </a:cxn>
                <a:cxn ang="0">
                  <a:pos x="T8" y="T9"/>
                </a:cxn>
                <a:cxn ang="0">
                  <a:pos x="T10" y="T11"/>
                </a:cxn>
              </a:cxnLst>
              <a:rect l="0" t="0" r="r" b="b"/>
              <a:pathLst>
                <a:path w="8" h="16">
                  <a:moveTo>
                    <a:pt x="0" y="7"/>
                  </a:moveTo>
                  <a:cubicBezTo>
                    <a:pt x="0" y="9"/>
                    <a:pt x="1" y="11"/>
                    <a:pt x="2" y="12"/>
                  </a:cubicBezTo>
                  <a:cubicBezTo>
                    <a:pt x="3" y="13"/>
                    <a:pt x="5" y="14"/>
                    <a:pt x="8" y="16"/>
                  </a:cubicBezTo>
                  <a:cubicBezTo>
                    <a:pt x="8" y="0"/>
                    <a:pt x="8" y="0"/>
                    <a:pt x="8" y="0"/>
                  </a:cubicBezTo>
                  <a:cubicBezTo>
                    <a:pt x="5" y="0"/>
                    <a:pt x="3" y="1"/>
                    <a:pt x="2" y="2"/>
                  </a:cubicBezTo>
                  <a:cubicBezTo>
                    <a:pt x="1" y="3"/>
                    <a:pt x="0"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26">
              <a:extLst>
                <a:ext uri="{FF2B5EF4-FFF2-40B4-BE49-F238E27FC236}">
                  <a16:creationId xmlns:a16="http://schemas.microsoft.com/office/drawing/2014/main" id="{7633387C-7EED-4EA6-A2B2-337B0839BFDD}"/>
                </a:ext>
              </a:extLst>
            </p:cNvPr>
            <p:cNvSpPr>
              <a:spLocks/>
            </p:cNvSpPr>
            <p:nvPr/>
          </p:nvSpPr>
          <p:spPr bwMode="auto">
            <a:xfrm>
              <a:off x="3494" y="2526"/>
              <a:ext cx="24" cy="38"/>
            </a:xfrm>
            <a:custGeom>
              <a:avLst/>
              <a:gdLst>
                <a:gd name="T0" fmla="*/ 0 w 10"/>
                <a:gd name="T1" fmla="*/ 0 h 16"/>
                <a:gd name="T2" fmla="*/ 0 w 10"/>
                <a:gd name="T3" fmla="*/ 16 h 16"/>
                <a:gd name="T4" fmla="*/ 7 w 10"/>
                <a:gd name="T5" fmla="*/ 13 h 16"/>
                <a:gd name="T6" fmla="*/ 10 w 10"/>
                <a:gd name="T7" fmla="*/ 9 h 16"/>
                <a:gd name="T8" fmla="*/ 8 w 10"/>
                <a:gd name="T9" fmla="*/ 4 h 16"/>
                <a:gd name="T10" fmla="*/ 0 w 10"/>
                <a:gd name="T11" fmla="*/ 0 h 16"/>
              </a:gdLst>
              <a:ahLst/>
              <a:cxnLst>
                <a:cxn ang="0">
                  <a:pos x="T0" y="T1"/>
                </a:cxn>
                <a:cxn ang="0">
                  <a:pos x="T2" y="T3"/>
                </a:cxn>
                <a:cxn ang="0">
                  <a:pos x="T4" y="T5"/>
                </a:cxn>
                <a:cxn ang="0">
                  <a:pos x="T6" y="T7"/>
                </a:cxn>
                <a:cxn ang="0">
                  <a:pos x="T8" y="T9"/>
                </a:cxn>
                <a:cxn ang="0">
                  <a:pos x="T10" y="T11"/>
                </a:cxn>
              </a:cxnLst>
              <a:rect l="0" t="0" r="r" b="b"/>
              <a:pathLst>
                <a:path w="10" h="16">
                  <a:moveTo>
                    <a:pt x="0" y="0"/>
                  </a:moveTo>
                  <a:cubicBezTo>
                    <a:pt x="0" y="16"/>
                    <a:pt x="0" y="16"/>
                    <a:pt x="0" y="16"/>
                  </a:cubicBezTo>
                  <a:cubicBezTo>
                    <a:pt x="3" y="16"/>
                    <a:pt x="5" y="15"/>
                    <a:pt x="7" y="13"/>
                  </a:cubicBezTo>
                  <a:cubicBezTo>
                    <a:pt x="9" y="12"/>
                    <a:pt x="10" y="11"/>
                    <a:pt x="10" y="9"/>
                  </a:cubicBezTo>
                  <a:cubicBezTo>
                    <a:pt x="10" y="7"/>
                    <a:pt x="9" y="5"/>
                    <a:pt x="8" y="4"/>
                  </a:cubicBezTo>
                  <a:cubicBezTo>
                    <a:pt x="7"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27">
              <a:extLst>
                <a:ext uri="{FF2B5EF4-FFF2-40B4-BE49-F238E27FC236}">
                  <a16:creationId xmlns:a16="http://schemas.microsoft.com/office/drawing/2014/main" id="{44B46789-F7DA-4214-AE28-04DE0B29B989}"/>
                </a:ext>
              </a:extLst>
            </p:cNvPr>
            <p:cNvSpPr>
              <a:spLocks noEditPoints="1"/>
            </p:cNvSpPr>
            <p:nvPr/>
          </p:nvSpPr>
          <p:spPr bwMode="auto">
            <a:xfrm>
              <a:off x="3351" y="2381"/>
              <a:ext cx="269" cy="269"/>
            </a:xfrm>
            <a:custGeom>
              <a:avLst/>
              <a:gdLst>
                <a:gd name="T0" fmla="*/ 56 w 113"/>
                <a:gd name="T1" fmla="*/ 0 h 113"/>
                <a:gd name="T2" fmla="*/ 0 w 113"/>
                <a:gd name="T3" fmla="*/ 56 h 113"/>
                <a:gd name="T4" fmla="*/ 56 w 113"/>
                <a:gd name="T5" fmla="*/ 113 h 113"/>
                <a:gd name="T6" fmla="*/ 113 w 113"/>
                <a:gd name="T7" fmla="*/ 56 h 113"/>
                <a:gd name="T8" fmla="*/ 56 w 113"/>
                <a:gd name="T9" fmla="*/ 0 h 113"/>
                <a:gd name="T10" fmla="*/ 75 w 113"/>
                <a:gd name="T11" fmla="*/ 81 h 113"/>
                <a:gd name="T12" fmla="*/ 61 w 113"/>
                <a:gd name="T13" fmla="*/ 87 h 113"/>
                <a:gd name="T14" fmla="*/ 61 w 113"/>
                <a:gd name="T15" fmla="*/ 94 h 113"/>
                <a:gd name="T16" fmla="*/ 54 w 113"/>
                <a:gd name="T17" fmla="*/ 94 h 113"/>
                <a:gd name="T18" fmla="*/ 54 w 113"/>
                <a:gd name="T19" fmla="*/ 87 h 113"/>
                <a:gd name="T20" fmla="*/ 32 w 113"/>
                <a:gd name="T21" fmla="*/ 77 h 113"/>
                <a:gd name="T22" fmla="*/ 39 w 113"/>
                <a:gd name="T23" fmla="*/ 70 h 113"/>
                <a:gd name="T24" fmla="*/ 54 w 113"/>
                <a:gd name="T25" fmla="*/ 77 h 113"/>
                <a:gd name="T26" fmla="*/ 54 w 113"/>
                <a:gd name="T27" fmla="*/ 60 h 113"/>
                <a:gd name="T28" fmla="*/ 39 w 113"/>
                <a:gd name="T29" fmla="*/ 53 h 113"/>
                <a:gd name="T30" fmla="*/ 34 w 113"/>
                <a:gd name="T31" fmla="*/ 42 h 113"/>
                <a:gd name="T32" fmla="*/ 40 w 113"/>
                <a:gd name="T33" fmla="*/ 29 h 113"/>
                <a:gd name="T34" fmla="*/ 54 w 113"/>
                <a:gd name="T35" fmla="*/ 24 h 113"/>
                <a:gd name="T36" fmla="*/ 54 w 113"/>
                <a:gd name="T37" fmla="*/ 19 h 113"/>
                <a:gd name="T38" fmla="*/ 60 w 113"/>
                <a:gd name="T39" fmla="*/ 19 h 113"/>
                <a:gd name="T40" fmla="*/ 60 w 113"/>
                <a:gd name="T41" fmla="*/ 24 h 113"/>
                <a:gd name="T42" fmla="*/ 79 w 113"/>
                <a:gd name="T43" fmla="*/ 30 h 113"/>
                <a:gd name="T44" fmla="*/ 73 w 113"/>
                <a:gd name="T45" fmla="*/ 39 h 113"/>
                <a:gd name="T46" fmla="*/ 61 w 113"/>
                <a:gd name="T47" fmla="*/ 34 h 113"/>
                <a:gd name="T48" fmla="*/ 61 w 113"/>
                <a:gd name="T49" fmla="*/ 51 h 113"/>
                <a:gd name="T50" fmla="*/ 61 w 113"/>
                <a:gd name="T51" fmla="*/ 51 h 113"/>
                <a:gd name="T52" fmla="*/ 76 w 113"/>
                <a:gd name="T53" fmla="*/ 58 h 113"/>
                <a:gd name="T54" fmla="*/ 81 w 113"/>
                <a:gd name="T55" fmla="*/ 71 h 113"/>
                <a:gd name="T56" fmla="*/ 75 w 113"/>
                <a:gd name="T57" fmla="*/ 8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 h="113">
                  <a:moveTo>
                    <a:pt x="56" y="0"/>
                  </a:moveTo>
                  <a:cubicBezTo>
                    <a:pt x="25" y="0"/>
                    <a:pt x="0" y="25"/>
                    <a:pt x="0" y="56"/>
                  </a:cubicBezTo>
                  <a:cubicBezTo>
                    <a:pt x="0" y="87"/>
                    <a:pt x="25" y="113"/>
                    <a:pt x="56" y="113"/>
                  </a:cubicBezTo>
                  <a:cubicBezTo>
                    <a:pt x="88" y="113"/>
                    <a:pt x="113" y="88"/>
                    <a:pt x="113" y="56"/>
                  </a:cubicBezTo>
                  <a:cubicBezTo>
                    <a:pt x="113" y="25"/>
                    <a:pt x="88" y="0"/>
                    <a:pt x="56" y="0"/>
                  </a:cubicBezTo>
                  <a:close/>
                  <a:moveTo>
                    <a:pt x="75" y="81"/>
                  </a:moveTo>
                  <a:cubicBezTo>
                    <a:pt x="72" y="84"/>
                    <a:pt x="67" y="86"/>
                    <a:pt x="61" y="87"/>
                  </a:cubicBezTo>
                  <a:cubicBezTo>
                    <a:pt x="61" y="94"/>
                    <a:pt x="61" y="94"/>
                    <a:pt x="61" y="94"/>
                  </a:cubicBezTo>
                  <a:cubicBezTo>
                    <a:pt x="54" y="94"/>
                    <a:pt x="54" y="94"/>
                    <a:pt x="54" y="94"/>
                  </a:cubicBezTo>
                  <a:cubicBezTo>
                    <a:pt x="54" y="87"/>
                    <a:pt x="54" y="87"/>
                    <a:pt x="54" y="87"/>
                  </a:cubicBezTo>
                  <a:cubicBezTo>
                    <a:pt x="46" y="86"/>
                    <a:pt x="39" y="83"/>
                    <a:pt x="32" y="77"/>
                  </a:cubicBezTo>
                  <a:cubicBezTo>
                    <a:pt x="39" y="70"/>
                    <a:pt x="39" y="70"/>
                    <a:pt x="39" y="70"/>
                  </a:cubicBezTo>
                  <a:cubicBezTo>
                    <a:pt x="44" y="74"/>
                    <a:pt x="49" y="76"/>
                    <a:pt x="54" y="77"/>
                  </a:cubicBezTo>
                  <a:cubicBezTo>
                    <a:pt x="54" y="60"/>
                    <a:pt x="54" y="60"/>
                    <a:pt x="54" y="60"/>
                  </a:cubicBezTo>
                  <a:cubicBezTo>
                    <a:pt x="48" y="58"/>
                    <a:pt x="43" y="56"/>
                    <a:pt x="39" y="53"/>
                  </a:cubicBezTo>
                  <a:cubicBezTo>
                    <a:pt x="36" y="50"/>
                    <a:pt x="34" y="47"/>
                    <a:pt x="34" y="42"/>
                  </a:cubicBezTo>
                  <a:cubicBezTo>
                    <a:pt x="34" y="37"/>
                    <a:pt x="36" y="32"/>
                    <a:pt x="40" y="29"/>
                  </a:cubicBezTo>
                  <a:cubicBezTo>
                    <a:pt x="44" y="26"/>
                    <a:pt x="49" y="25"/>
                    <a:pt x="54" y="24"/>
                  </a:cubicBezTo>
                  <a:cubicBezTo>
                    <a:pt x="54" y="19"/>
                    <a:pt x="54" y="19"/>
                    <a:pt x="54" y="19"/>
                  </a:cubicBezTo>
                  <a:cubicBezTo>
                    <a:pt x="60" y="19"/>
                    <a:pt x="60" y="19"/>
                    <a:pt x="60" y="19"/>
                  </a:cubicBezTo>
                  <a:cubicBezTo>
                    <a:pt x="60" y="24"/>
                    <a:pt x="60" y="24"/>
                    <a:pt x="60" y="24"/>
                  </a:cubicBezTo>
                  <a:cubicBezTo>
                    <a:pt x="67" y="25"/>
                    <a:pt x="73" y="26"/>
                    <a:pt x="79" y="30"/>
                  </a:cubicBezTo>
                  <a:cubicBezTo>
                    <a:pt x="73" y="39"/>
                    <a:pt x="73" y="39"/>
                    <a:pt x="73" y="39"/>
                  </a:cubicBezTo>
                  <a:cubicBezTo>
                    <a:pt x="70" y="36"/>
                    <a:pt x="65" y="34"/>
                    <a:pt x="61" y="34"/>
                  </a:cubicBezTo>
                  <a:cubicBezTo>
                    <a:pt x="61" y="51"/>
                    <a:pt x="61" y="51"/>
                    <a:pt x="61" y="51"/>
                  </a:cubicBezTo>
                  <a:cubicBezTo>
                    <a:pt x="61" y="51"/>
                    <a:pt x="61" y="51"/>
                    <a:pt x="61" y="51"/>
                  </a:cubicBezTo>
                  <a:cubicBezTo>
                    <a:pt x="68" y="53"/>
                    <a:pt x="73" y="55"/>
                    <a:pt x="76" y="58"/>
                  </a:cubicBezTo>
                  <a:cubicBezTo>
                    <a:pt x="79" y="61"/>
                    <a:pt x="81" y="65"/>
                    <a:pt x="81" y="71"/>
                  </a:cubicBezTo>
                  <a:cubicBezTo>
                    <a:pt x="80" y="73"/>
                    <a:pt x="79" y="78"/>
                    <a:pt x="75"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28">
              <a:extLst>
                <a:ext uri="{FF2B5EF4-FFF2-40B4-BE49-F238E27FC236}">
                  <a16:creationId xmlns:a16="http://schemas.microsoft.com/office/drawing/2014/main" id="{DB853C6A-6424-4344-BFE9-F57B923146C9}"/>
                </a:ext>
              </a:extLst>
            </p:cNvPr>
            <p:cNvSpPr>
              <a:spLocks noEditPoints="1"/>
            </p:cNvSpPr>
            <p:nvPr/>
          </p:nvSpPr>
          <p:spPr bwMode="auto">
            <a:xfrm>
              <a:off x="3292" y="2127"/>
              <a:ext cx="580" cy="582"/>
            </a:xfrm>
            <a:custGeom>
              <a:avLst/>
              <a:gdLst>
                <a:gd name="T0" fmla="*/ 171 w 244"/>
                <a:gd name="T1" fmla="*/ 0 h 245"/>
                <a:gd name="T2" fmla="*/ 98 w 244"/>
                <a:gd name="T3" fmla="*/ 40 h 245"/>
                <a:gd name="T4" fmla="*/ 98 w 244"/>
                <a:gd name="T5" fmla="*/ 40 h 245"/>
                <a:gd name="T6" fmla="*/ 98 w 244"/>
                <a:gd name="T7" fmla="*/ 40 h 245"/>
                <a:gd name="T8" fmla="*/ 98 w 244"/>
                <a:gd name="T9" fmla="*/ 72 h 245"/>
                <a:gd name="T10" fmla="*/ 101 w 244"/>
                <a:gd name="T11" fmla="*/ 83 h 245"/>
                <a:gd name="T12" fmla="*/ 81 w 244"/>
                <a:gd name="T13" fmla="*/ 80 h 245"/>
                <a:gd name="T14" fmla="*/ 0 w 244"/>
                <a:gd name="T15" fmla="*/ 161 h 245"/>
                <a:gd name="T16" fmla="*/ 81 w 244"/>
                <a:gd name="T17" fmla="*/ 245 h 245"/>
                <a:gd name="T18" fmla="*/ 122 w 244"/>
                <a:gd name="T19" fmla="*/ 234 h 245"/>
                <a:gd name="T20" fmla="*/ 170 w 244"/>
                <a:gd name="T21" fmla="*/ 245 h 245"/>
                <a:gd name="T22" fmla="*/ 243 w 244"/>
                <a:gd name="T23" fmla="*/ 204 h 245"/>
                <a:gd name="T24" fmla="*/ 243 w 244"/>
                <a:gd name="T25" fmla="*/ 183 h 245"/>
                <a:gd name="T26" fmla="*/ 170 w 244"/>
                <a:gd name="T27" fmla="*/ 212 h 245"/>
                <a:gd name="T28" fmla="*/ 147 w 244"/>
                <a:gd name="T29" fmla="*/ 210 h 245"/>
                <a:gd name="T30" fmla="*/ 153 w 244"/>
                <a:gd name="T31" fmla="*/ 201 h 245"/>
                <a:gd name="T32" fmla="*/ 170 w 244"/>
                <a:gd name="T33" fmla="*/ 202 h 245"/>
                <a:gd name="T34" fmla="*/ 243 w 244"/>
                <a:gd name="T35" fmla="*/ 161 h 245"/>
                <a:gd name="T36" fmla="*/ 243 w 244"/>
                <a:gd name="T37" fmla="*/ 139 h 245"/>
                <a:gd name="T38" fmla="*/ 170 w 244"/>
                <a:gd name="T39" fmla="*/ 168 h 245"/>
                <a:gd name="T40" fmla="*/ 162 w 244"/>
                <a:gd name="T41" fmla="*/ 168 h 245"/>
                <a:gd name="T42" fmla="*/ 162 w 244"/>
                <a:gd name="T43" fmla="*/ 163 h 245"/>
                <a:gd name="T44" fmla="*/ 162 w 244"/>
                <a:gd name="T45" fmla="*/ 157 h 245"/>
                <a:gd name="T46" fmla="*/ 170 w 244"/>
                <a:gd name="T47" fmla="*/ 157 h 245"/>
                <a:gd name="T48" fmla="*/ 243 w 244"/>
                <a:gd name="T49" fmla="*/ 117 h 245"/>
                <a:gd name="T50" fmla="*/ 243 w 244"/>
                <a:gd name="T51" fmla="*/ 96 h 245"/>
                <a:gd name="T52" fmla="*/ 170 w 244"/>
                <a:gd name="T53" fmla="*/ 125 h 245"/>
                <a:gd name="T54" fmla="*/ 152 w 244"/>
                <a:gd name="T55" fmla="*/ 124 h 245"/>
                <a:gd name="T56" fmla="*/ 144 w 244"/>
                <a:gd name="T57" fmla="*/ 111 h 245"/>
                <a:gd name="T58" fmla="*/ 170 w 244"/>
                <a:gd name="T59" fmla="*/ 114 h 245"/>
                <a:gd name="T60" fmla="*/ 243 w 244"/>
                <a:gd name="T61" fmla="*/ 74 h 245"/>
                <a:gd name="T62" fmla="*/ 243 w 244"/>
                <a:gd name="T63" fmla="*/ 42 h 245"/>
                <a:gd name="T64" fmla="*/ 171 w 244"/>
                <a:gd name="T65" fmla="*/ 0 h 245"/>
                <a:gd name="T66" fmla="*/ 148 w 244"/>
                <a:gd name="T67" fmla="*/ 163 h 245"/>
                <a:gd name="T68" fmla="*/ 82 w 244"/>
                <a:gd name="T69" fmla="*/ 229 h 245"/>
                <a:gd name="T70" fmla="*/ 16 w 244"/>
                <a:gd name="T71" fmla="*/ 163 h 245"/>
                <a:gd name="T72" fmla="*/ 82 w 244"/>
                <a:gd name="T73" fmla="*/ 97 h 245"/>
                <a:gd name="T74" fmla="*/ 148 w 244"/>
                <a:gd name="T75" fmla="*/ 163 h 245"/>
                <a:gd name="T76" fmla="*/ 171 w 244"/>
                <a:gd name="T77" fmla="*/ 72 h 245"/>
                <a:gd name="T78" fmla="*/ 112 w 244"/>
                <a:gd name="T79" fmla="*/ 41 h 245"/>
                <a:gd name="T80" fmla="*/ 171 w 244"/>
                <a:gd name="T81" fmla="*/ 11 h 245"/>
                <a:gd name="T82" fmla="*/ 231 w 244"/>
                <a:gd name="T83" fmla="*/ 41 h 245"/>
                <a:gd name="T84" fmla="*/ 171 w 244"/>
                <a:gd name="T85" fmla="*/ 7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 h="245">
                  <a:moveTo>
                    <a:pt x="171" y="0"/>
                  </a:moveTo>
                  <a:cubicBezTo>
                    <a:pt x="131" y="0"/>
                    <a:pt x="98" y="18"/>
                    <a:pt x="98" y="40"/>
                  </a:cubicBezTo>
                  <a:cubicBezTo>
                    <a:pt x="98" y="40"/>
                    <a:pt x="98" y="40"/>
                    <a:pt x="98" y="40"/>
                  </a:cubicBezTo>
                  <a:cubicBezTo>
                    <a:pt x="98" y="40"/>
                    <a:pt x="98" y="40"/>
                    <a:pt x="98" y="40"/>
                  </a:cubicBezTo>
                  <a:cubicBezTo>
                    <a:pt x="98" y="72"/>
                    <a:pt x="98" y="72"/>
                    <a:pt x="98" y="72"/>
                  </a:cubicBezTo>
                  <a:cubicBezTo>
                    <a:pt x="98" y="76"/>
                    <a:pt x="99" y="80"/>
                    <a:pt x="101" y="83"/>
                  </a:cubicBezTo>
                  <a:cubicBezTo>
                    <a:pt x="95" y="81"/>
                    <a:pt x="88" y="80"/>
                    <a:pt x="81" y="80"/>
                  </a:cubicBezTo>
                  <a:cubicBezTo>
                    <a:pt x="36" y="80"/>
                    <a:pt x="0" y="116"/>
                    <a:pt x="0" y="161"/>
                  </a:cubicBezTo>
                  <a:cubicBezTo>
                    <a:pt x="0" y="208"/>
                    <a:pt x="36" y="245"/>
                    <a:pt x="81" y="245"/>
                  </a:cubicBezTo>
                  <a:cubicBezTo>
                    <a:pt x="96" y="245"/>
                    <a:pt x="110" y="241"/>
                    <a:pt x="122" y="234"/>
                  </a:cubicBezTo>
                  <a:cubicBezTo>
                    <a:pt x="134" y="241"/>
                    <a:pt x="151" y="245"/>
                    <a:pt x="170" y="245"/>
                  </a:cubicBezTo>
                  <a:cubicBezTo>
                    <a:pt x="211" y="245"/>
                    <a:pt x="243" y="227"/>
                    <a:pt x="243" y="204"/>
                  </a:cubicBezTo>
                  <a:cubicBezTo>
                    <a:pt x="243" y="183"/>
                    <a:pt x="243" y="183"/>
                    <a:pt x="243" y="183"/>
                  </a:cubicBezTo>
                  <a:cubicBezTo>
                    <a:pt x="232" y="201"/>
                    <a:pt x="204" y="212"/>
                    <a:pt x="170" y="212"/>
                  </a:cubicBezTo>
                  <a:cubicBezTo>
                    <a:pt x="163" y="212"/>
                    <a:pt x="155" y="211"/>
                    <a:pt x="147" y="210"/>
                  </a:cubicBezTo>
                  <a:cubicBezTo>
                    <a:pt x="149" y="207"/>
                    <a:pt x="151" y="204"/>
                    <a:pt x="153" y="201"/>
                  </a:cubicBezTo>
                  <a:cubicBezTo>
                    <a:pt x="159" y="202"/>
                    <a:pt x="165" y="202"/>
                    <a:pt x="170" y="202"/>
                  </a:cubicBezTo>
                  <a:cubicBezTo>
                    <a:pt x="211" y="202"/>
                    <a:pt x="243" y="183"/>
                    <a:pt x="243" y="161"/>
                  </a:cubicBezTo>
                  <a:cubicBezTo>
                    <a:pt x="243" y="139"/>
                    <a:pt x="243" y="139"/>
                    <a:pt x="243" y="139"/>
                  </a:cubicBezTo>
                  <a:cubicBezTo>
                    <a:pt x="232" y="156"/>
                    <a:pt x="204" y="168"/>
                    <a:pt x="170" y="168"/>
                  </a:cubicBezTo>
                  <a:cubicBezTo>
                    <a:pt x="168" y="168"/>
                    <a:pt x="165" y="168"/>
                    <a:pt x="162" y="168"/>
                  </a:cubicBezTo>
                  <a:cubicBezTo>
                    <a:pt x="162" y="166"/>
                    <a:pt x="162" y="165"/>
                    <a:pt x="162" y="163"/>
                  </a:cubicBezTo>
                  <a:cubicBezTo>
                    <a:pt x="162" y="161"/>
                    <a:pt x="162" y="159"/>
                    <a:pt x="162" y="157"/>
                  </a:cubicBezTo>
                  <a:cubicBezTo>
                    <a:pt x="165" y="157"/>
                    <a:pt x="168" y="157"/>
                    <a:pt x="170" y="157"/>
                  </a:cubicBezTo>
                  <a:cubicBezTo>
                    <a:pt x="211" y="157"/>
                    <a:pt x="243" y="139"/>
                    <a:pt x="243" y="117"/>
                  </a:cubicBezTo>
                  <a:cubicBezTo>
                    <a:pt x="243" y="96"/>
                    <a:pt x="243" y="96"/>
                    <a:pt x="243" y="96"/>
                  </a:cubicBezTo>
                  <a:cubicBezTo>
                    <a:pt x="232" y="113"/>
                    <a:pt x="204" y="125"/>
                    <a:pt x="170" y="125"/>
                  </a:cubicBezTo>
                  <a:cubicBezTo>
                    <a:pt x="164" y="125"/>
                    <a:pt x="158" y="124"/>
                    <a:pt x="152" y="124"/>
                  </a:cubicBezTo>
                  <a:cubicBezTo>
                    <a:pt x="149" y="119"/>
                    <a:pt x="147" y="115"/>
                    <a:pt x="144" y="111"/>
                  </a:cubicBezTo>
                  <a:cubicBezTo>
                    <a:pt x="152" y="113"/>
                    <a:pt x="161" y="114"/>
                    <a:pt x="170" y="114"/>
                  </a:cubicBezTo>
                  <a:cubicBezTo>
                    <a:pt x="211" y="114"/>
                    <a:pt x="243" y="96"/>
                    <a:pt x="243" y="74"/>
                  </a:cubicBezTo>
                  <a:cubicBezTo>
                    <a:pt x="243" y="42"/>
                    <a:pt x="243" y="42"/>
                    <a:pt x="243" y="42"/>
                  </a:cubicBezTo>
                  <a:cubicBezTo>
                    <a:pt x="244" y="18"/>
                    <a:pt x="212" y="0"/>
                    <a:pt x="171" y="0"/>
                  </a:cubicBezTo>
                  <a:close/>
                  <a:moveTo>
                    <a:pt x="148" y="163"/>
                  </a:moveTo>
                  <a:cubicBezTo>
                    <a:pt x="148" y="200"/>
                    <a:pt x="119" y="229"/>
                    <a:pt x="82" y="229"/>
                  </a:cubicBezTo>
                  <a:cubicBezTo>
                    <a:pt x="46" y="229"/>
                    <a:pt x="16" y="200"/>
                    <a:pt x="16" y="163"/>
                  </a:cubicBezTo>
                  <a:cubicBezTo>
                    <a:pt x="16" y="127"/>
                    <a:pt x="46" y="97"/>
                    <a:pt x="82" y="97"/>
                  </a:cubicBezTo>
                  <a:cubicBezTo>
                    <a:pt x="119" y="97"/>
                    <a:pt x="148" y="126"/>
                    <a:pt x="148" y="163"/>
                  </a:cubicBezTo>
                  <a:close/>
                  <a:moveTo>
                    <a:pt x="171" y="72"/>
                  </a:moveTo>
                  <a:cubicBezTo>
                    <a:pt x="139" y="72"/>
                    <a:pt x="112" y="59"/>
                    <a:pt x="112" y="41"/>
                  </a:cubicBezTo>
                  <a:cubicBezTo>
                    <a:pt x="112" y="24"/>
                    <a:pt x="139" y="11"/>
                    <a:pt x="171" y="11"/>
                  </a:cubicBezTo>
                  <a:cubicBezTo>
                    <a:pt x="204" y="11"/>
                    <a:pt x="231" y="24"/>
                    <a:pt x="231" y="41"/>
                  </a:cubicBezTo>
                  <a:cubicBezTo>
                    <a:pt x="231" y="58"/>
                    <a:pt x="204" y="72"/>
                    <a:pt x="171"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 name="Freeform 29">
              <a:extLst>
                <a:ext uri="{FF2B5EF4-FFF2-40B4-BE49-F238E27FC236}">
                  <a16:creationId xmlns:a16="http://schemas.microsoft.com/office/drawing/2014/main" id="{2127F9CB-7738-4685-B277-D59CD0C3638C}"/>
                </a:ext>
              </a:extLst>
            </p:cNvPr>
            <p:cNvSpPr>
              <a:spLocks noEditPoints="1"/>
            </p:cNvSpPr>
            <p:nvPr/>
          </p:nvSpPr>
          <p:spPr bwMode="auto">
            <a:xfrm>
              <a:off x="3582" y="2165"/>
              <a:ext cx="235" cy="119"/>
            </a:xfrm>
            <a:custGeom>
              <a:avLst/>
              <a:gdLst>
                <a:gd name="T0" fmla="*/ 49 w 99"/>
                <a:gd name="T1" fmla="*/ 0 h 50"/>
                <a:gd name="T2" fmla="*/ 0 w 99"/>
                <a:gd name="T3" fmla="*/ 25 h 50"/>
                <a:gd name="T4" fmla="*/ 49 w 99"/>
                <a:gd name="T5" fmla="*/ 50 h 50"/>
                <a:gd name="T6" fmla="*/ 99 w 99"/>
                <a:gd name="T7" fmla="*/ 25 h 50"/>
                <a:gd name="T8" fmla="*/ 49 w 99"/>
                <a:gd name="T9" fmla="*/ 0 h 50"/>
                <a:gd name="T10" fmla="*/ 66 w 99"/>
                <a:gd name="T11" fmla="*/ 38 h 50"/>
                <a:gd name="T12" fmla="*/ 52 w 99"/>
                <a:gd name="T13" fmla="*/ 41 h 50"/>
                <a:gd name="T14" fmla="*/ 52 w 99"/>
                <a:gd name="T15" fmla="*/ 44 h 50"/>
                <a:gd name="T16" fmla="*/ 48 w 99"/>
                <a:gd name="T17" fmla="*/ 44 h 50"/>
                <a:gd name="T18" fmla="*/ 48 w 99"/>
                <a:gd name="T19" fmla="*/ 41 h 50"/>
                <a:gd name="T20" fmla="*/ 27 w 99"/>
                <a:gd name="T21" fmla="*/ 36 h 50"/>
                <a:gd name="T22" fmla="*/ 33 w 99"/>
                <a:gd name="T23" fmla="*/ 32 h 50"/>
                <a:gd name="T24" fmla="*/ 47 w 99"/>
                <a:gd name="T25" fmla="*/ 36 h 50"/>
                <a:gd name="T26" fmla="*/ 47 w 99"/>
                <a:gd name="T27" fmla="*/ 27 h 50"/>
                <a:gd name="T28" fmla="*/ 33 w 99"/>
                <a:gd name="T29" fmla="*/ 24 h 50"/>
                <a:gd name="T30" fmla="*/ 29 w 99"/>
                <a:gd name="T31" fmla="*/ 19 h 50"/>
                <a:gd name="T32" fmla="*/ 34 w 99"/>
                <a:gd name="T33" fmla="*/ 12 h 50"/>
                <a:gd name="T34" fmla="*/ 47 w 99"/>
                <a:gd name="T35" fmla="*/ 9 h 50"/>
                <a:gd name="T36" fmla="*/ 47 w 99"/>
                <a:gd name="T37" fmla="*/ 7 h 50"/>
                <a:gd name="T38" fmla="*/ 51 w 99"/>
                <a:gd name="T39" fmla="*/ 7 h 50"/>
                <a:gd name="T40" fmla="*/ 51 w 99"/>
                <a:gd name="T41" fmla="*/ 9 h 50"/>
                <a:gd name="T42" fmla="*/ 68 w 99"/>
                <a:gd name="T43" fmla="*/ 12 h 50"/>
                <a:gd name="T44" fmla="*/ 63 w 99"/>
                <a:gd name="T45" fmla="*/ 16 h 50"/>
                <a:gd name="T46" fmla="*/ 51 w 99"/>
                <a:gd name="T47" fmla="*/ 13 h 50"/>
                <a:gd name="T48" fmla="*/ 51 w 99"/>
                <a:gd name="T49" fmla="*/ 21 h 50"/>
                <a:gd name="T50" fmla="*/ 51 w 99"/>
                <a:gd name="T51" fmla="*/ 21 h 50"/>
                <a:gd name="T52" fmla="*/ 65 w 99"/>
                <a:gd name="T53" fmla="*/ 24 h 50"/>
                <a:gd name="T54" fmla="*/ 70 w 99"/>
                <a:gd name="T55" fmla="*/ 30 h 50"/>
                <a:gd name="T56" fmla="*/ 66 w 99"/>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50">
                  <a:moveTo>
                    <a:pt x="49" y="0"/>
                  </a:moveTo>
                  <a:cubicBezTo>
                    <a:pt x="22" y="0"/>
                    <a:pt x="0" y="11"/>
                    <a:pt x="0" y="25"/>
                  </a:cubicBezTo>
                  <a:cubicBezTo>
                    <a:pt x="0" y="39"/>
                    <a:pt x="22" y="50"/>
                    <a:pt x="49" y="50"/>
                  </a:cubicBezTo>
                  <a:cubicBezTo>
                    <a:pt x="77" y="50"/>
                    <a:pt x="99" y="40"/>
                    <a:pt x="99" y="25"/>
                  </a:cubicBezTo>
                  <a:cubicBezTo>
                    <a:pt x="99" y="11"/>
                    <a:pt x="77" y="0"/>
                    <a:pt x="49" y="0"/>
                  </a:cubicBezTo>
                  <a:close/>
                  <a:moveTo>
                    <a:pt x="66" y="38"/>
                  </a:moveTo>
                  <a:cubicBezTo>
                    <a:pt x="63" y="40"/>
                    <a:pt x="58" y="41"/>
                    <a:pt x="52" y="41"/>
                  </a:cubicBezTo>
                  <a:cubicBezTo>
                    <a:pt x="52" y="44"/>
                    <a:pt x="52" y="44"/>
                    <a:pt x="52" y="44"/>
                  </a:cubicBezTo>
                  <a:cubicBezTo>
                    <a:pt x="48" y="44"/>
                    <a:pt x="48" y="44"/>
                    <a:pt x="48" y="44"/>
                  </a:cubicBezTo>
                  <a:cubicBezTo>
                    <a:pt x="48" y="41"/>
                    <a:pt x="48" y="41"/>
                    <a:pt x="48" y="41"/>
                  </a:cubicBezTo>
                  <a:cubicBezTo>
                    <a:pt x="40" y="41"/>
                    <a:pt x="34" y="39"/>
                    <a:pt x="27" y="36"/>
                  </a:cubicBezTo>
                  <a:cubicBezTo>
                    <a:pt x="33" y="32"/>
                    <a:pt x="33" y="32"/>
                    <a:pt x="33" y="32"/>
                  </a:cubicBezTo>
                  <a:cubicBezTo>
                    <a:pt x="38" y="34"/>
                    <a:pt x="42" y="36"/>
                    <a:pt x="47" y="36"/>
                  </a:cubicBezTo>
                  <a:cubicBezTo>
                    <a:pt x="47" y="27"/>
                    <a:pt x="47" y="27"/>
                    <a:pt x="47" y="27"/>
                  </a:cubicBezTo>
                  <a:cubicBezTo>
                    <a:pt x="41" y="26"/>
                    <a:pt x="36" y="25"/>
                    <a:pt x="33" y="24"/>
                  </a:cubicBezTo>
                  <a:cubicBezTo>
                    <a:pt x="30" y="23"/>
                    <a:pt x="29" y="21"/>
                    <a:pt x="29" y="19"/>
                  </a:cubicBezTo>
                  <a:cubicBezTo>
                    <a:pt x="29" y="16"/>
                    <a:pt x="31" y="14"/>
                    <a:pt x="34" y="12"/>
                  </a:cubicBezTo>
                  <a:cubicBezTo>
                    <a:pt x="37" y="10"/>
                    <a:pt x="42" y="9"/>
                    <a:pt x="47" y="9"/>
                  </a:cubicBezTo>
                  <a:cubicBezTo>
                    <a:pt x="47" y="7"/>
                    <a:pt x="47" y="7"/>
                    <a:pt x="47" y="7"/>
                  </a:cubicBezTo>
                  <a:cubicBezTo>
                    <a:pt x="51" y="7"/>
                    <a:pt x="51" y="7"/>
                    <a:pt x="51" y="7"/>
                  </a:cubicBezTo>
                  <a:cubicBezTo>
                    <a:pt x="51" y="9"/>
                    <a:pt x="51" y="9"/>
                    <a:pt x="51" y="9"/>
                  </a:cubicBezTo>
                  <a:cubicBezTo>
                    <a:pt x="57" y="9"/>
                    <a:pt x="63" y="10"/>
                    <a:pt x="68" y="12"/>
                  </a:cubicBezTo>
                  <a:cubicBezTo>
                    <a:pt x="63" y="16"/>
                    <a:pt x="63" y="16"/>
                    <a:pt x="63" y="16"/>
                  </a:cubicBezTo>
                  <a:cubicBezTo>
                    <a:pt x="59" y="15"/>
                    <a:pt x="55" y="14"/>
                    <a:pt x="51" y="13"/>
                  </a:cubicBezTo>
                  <a:cubicBezTo>
                    <a:pt x="51" y="21"/>
                    <a:pt x="51" y="21"/>
                    <a:pt x="51" y="21"/>
                  </a:cubicBezTo>
                  <a:cubicBezTo>
                    <a:pt x="51" y="21"/>
                    <a:pt x="51" y="21"/>
                    <a:pt x="51" y="21"/>
                  </a:cubicBezTo>
                  <a:cubicBezTo>
                    <a:pt x="57" y="22"/>
                    <a:pt x="62" y="23"/>
                    <a:pt x="65" y="24"/>
                  </a:cubicBezTo>
                  <a:cubicBezTo>
                    <a:pt x="68" y="25"/>
                    <a:pt x="70" y="27"/>
                    <a:pt x="70" y="30"/>
                  </a:cubicBezTo>
                  <a:cubicBezTo>
                    <a:pt x="71" y="34"/>
                    <a:pt x="70" y="36"/>
                    <a:pt x="6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 name="Freeform 30">
              <a:extLst>
                <a:ext uri="{FF2B5EF4-FFF2-40B4-BE49-F238E27FC236}">
                  <a16:creationId xmlns:a16="http://schemas.microsoft.com/office/drawing/2014/main" id="{0A6A4F1F-4CDC-41CB-B0B6-9037925C21EA}"/>
                </a:ext>
              </a:extLst>
            </p:cNvPr>
            <p:cNvSpPr>
              <a:spLocks/>
            </p:cNvSpPr>
            <p:nvPr/>
          </p:nvSpPr>
          <p:spPr bwMode="auto">
            <a:xfrm>
              <a:off x="3677" y="2196"/>
              <a:ext cx="19" cy="16"/>
            </a:xfrm>
            <a:custGeom>
              <a:avLst/>
              <a:gdLst>
                <a:gd name="T0" fmla="*/ 0 w 8"/>
                <a:gd name="T1" fmla="*/ 4 h 7"/>
                <a:gd name="T2" fmla="*/ 2 w 8"/>
                <a:gd name="T3" fmla="*/ 6 h 7"/>
                <a:gd name="T4" fmla="*/ 8 w 8"/>
                <a:gd name="T5" fmla="*/ 7 h 7"/>
                <a:gd name="T6" fmla="*/ 8 w 8"/>
                <a:gd name="T7" fmla="*/ 0 h 7"/>
                <a:gd name="T8" fmla="*/ 2 w 8"/>
                <a:gd name="T9" fmla="*/ 1 h 7"/>
                <a:gd name="T10" fmla="*/ 0 w 8"/>
                <a:gd name="T11" fmla="*/ 4 h 7"/>
              </a:gdLst>
              <a:ahLst/>
              <a:cxnLst>
                <a:cxn ang="0">
                  <a:pos x="T0" y="T1"/>
                </a:cxn>
                <a:cxn ang="0">
                  <a:pos x="T2" y="T3"/>
                </a:cxn>
                <a:cxn ang="0">
                  <a:pos x="T4" y="T5"/>
                </a:cxn>
                <a:cxn ang="0">
                  <a:pos x="T6" y="T7"/>
                </a:cxn>
                <a:cxn ang="0">
                  <a:pos x="T8" y="T9"/>
                </a:cxn>
                <a:cxn ang="0">
                  <a:pos x="T10" y="T11"/>
                </a:cxn>
              </a:cxnLst>
              <a:rect l="0" t="0" r="r" b="b"/>
              <a:pathLst>
                <a:path w="8" h="7">
                  <a:moveTo>
                    <a:pt x="0" y="4"/>
                  </a:moveTo>
                  <a:cubicBezTo>
                    <a:pt x="0" y="5"/>
                    <a:pt x="1" y="6"/>
                    <a:pt x="2" y="6"/>
                  </a:cubicBezTo>
                  <a:cubicBezTo>
                    <a:pt x="3" y="7"/>
                    <a:pt x="5" y="7"/>
                    <a:pt x="8" y="7"/>
                  </a:cubicBezTo>
                  <a:cubicBezTo>
                    <a:pt x="8" y="0"/>
                    <a:pt x="8" y="0"/>
                    <a:pt x="8" y="0"/>
                  </a:cubicBezTo>
                  <a:cubicBezTo>
                    <a:pt x="5" y="0"/>
                    <a:pt x="4" y="1"/>
                    <a:pt x="2" y="1"/>
                  </a:cubicBezTo>
                  <a:cubicBezTo>
                    <a:pt x="1" y="2"/>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 name="Freeform 31">
              <a:extLst>
                <a:ext uri="{FF2B5EF4-FFF2-40B4-BE49-F238E27FC236}">
                  <a16:creationId xmlns:a16="http://schemas.microsoft.com/office/drawing/2014/main" id="{99D50481-84DD-4B8E-9934-BE1800C4FCBE}"/>
                </a:ext>
              </a:extLst>
            </p:cNvPr>
            <p:cNvSpPr>
              <a:spLocks/>
            </p:cNvSpPr>
            <p:nvPr/>
          </p:nvSpPr>
          <p:spPr bwMode="auto">
            <a:xfrm>
              <a:off x="3706" y="2229"/>
              <a:ext cx="21" cy="19"/>
            </a:xfrm>
            <a:custGeom>
              <a:avLst/>
              <a:gdLst>
                <a:gd name="T0" fmla="*/ 7 w 9"/>
                <a:gd name="T1" fmla="*/ 2 h 8"/>
                <a:gd name="T2" fmla="*/ 0 w 9"/>
                <a:gd name="T3" fmla="*/ 0 h 8"/>
                <a:gd name="T4" fmla="*/ 0 w 9"/>
                <a:gd name="T5" fmla="*/ 8 h 8"/>
                <a:gd name="T6" fmla="*/ 6 w 9"/>
                <a:gd name="T7" fmla="*/ 7 h 8"/>
                <a:gd name="T8" fmla="*/ 8 w 9"/>
                <a:gd name="T9" fmla="*/ 4 h 8"/>
                <a:gd name="T10" fmla="*/ 7 w 9"/>
                <a:gd name="T11" fmla="*/ 2 h 8"/>
              </a:gdLst>
              <a:ahLst/>
              <a:cxnLst>
                <a:cxn ang="0">
                  <a:pos x="T0" y="T1"/>
                </a:cxn>
                <a:cxn ang="0">
                  <a:pos x="T2" y="T3"/>
                </a:cxn>
                <a:cxn ang="0">
                  <a:pos x="T4" y="T5"/>
                </a:cxn>
                <a:cxn ang="0">
                  <a:pos x="T6" y="T7"/>
                </a:cxn>
                <a:cxn ang="0">
                  <a:pos x="T8" y="T9"/>
                </a:cxn>
                <a:cxn ang="0">
                  <a:pos x="T10" y="T11"/>
                </a:cxn>
              </a:cxnLst>
              <a:rect l="0" t="0" r="r" b="b"/>
              <a:pathLst>
                <a:path w="9" h="8">
                  <a:moveTo>
                    <a:pt x="7" y="2"/>
                  </a:moveTo>
                  <a:cubicBezTo>
                    <a:pt x="6" y="1"/>
                    <a:pt x="3" y="1"/>
                    <a:pt x="0" y="0"/>
                  </a:cubicBezTo>
                  <a:cubicBezTo>
                    <a:pt x="0" y="8"/>
                    <a:pt x="0" y="8"/>
                    <a:pt x="0" y="8"/>
                  </a:cubicBezTo>
                  <a:cubicBezTo>
                    <a:pt x="3" y="8"/>
                    <a:pt x="5" y="7"/>
                    <a:pt x="6" y="7"/>
                  </a:cubicBezTo>
                  <a:cubicBezTo>
                    <a:pt x="8" y="6"/>
                    <a:pt x="8" y="5"/>
                    <a:pt x="8" y="4"/>
                  </a:cubicBezTo>
                  <a:cubicBezTo>
                    <a:pt x="9" y="3"/>
                    <a:pt x="9" y="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76" name="Caring">
            <a:extLst>
              <a:ext uri="{FF2B5EF4-FFF2-40B4-BE49-F238E27FC236}">
                <a16:creationId xmlns:a16="http://schemas.microsoft.com/office/drawing/2014/main" id="{4D0D056E-8F6F-4102-A880-72CC49B64CEF}"/>
              </a:ext>
            </a:extLst>
          </p:cNvPr>
          <p:cNvGrpSpPr>
            <a:grpSpLocks noChangeAspect="1"/>
          </p:cNvGrpSpPr>
          <p:nvPr/>
        </p:nvGrpSpPr>
        <p:grpSpPr bwMode="auto">
          <a:xfrm>
            <a:off x="5358212" y="3281513"/>
            <a:ext cx="442638" cy="383435"/>
            <a:chOff x="2481" y="973"/>
            <a:chExt cx="2714" cy="2351"/>
          </a:xfrm>
          <a:solidFill>
            <a:srgbClr val="263C4E"/>
          </a:solidFill>
        </p:grpSpPr>
        <p:sp>
          <p:nvSpPr>
            <p:cNvPr id="77" name="Freeform 10">
              <a:extLst>
                <a:ext uri="{FF2B5EF4-FFF2-40B4-BE49-F238E27FC236}">
                  <a16:creationId xmlns:a16="http://schemas.microsoft.com/office/drawing/2014/main" id="{BC6FC3E1-4301-41CA-97F0-CF8808DE43DC}"/>
                </a:ext>
              </a:extLst>
            </p:cNvPr>
            <p:cNvSpPr>
              <a:spLocks/>
            </p:cNvSpPr>
            <p:nvPr/>
          </p:nvSpPr>
          <p:spPr bwMode="auto">
            <a:xfrm>
              <a:off x="4046" y="994"/>
              <a:ext cx="1149" cy="2330"/>
            </a:xfrm>
            <a:custGeom>
              <a:avLst/>
              <a:gdLst>
                <a:gd name="T0" fmla="*/ 469 w 485"/>
                <a:gd name="T1" fmla="*/ 76 h 983"/>
                <a:gd name="T2" fmla="*/ 394 w 485"/>
                <a:gd name="T3" fmla="*/ 0 h 983"/>
                <a:gd name="T4" fmla="*/ 318 w 485"/>
                <a:gd name="T5" fmla="*/ 76 h 983"/>
                <a:gd name="T6" fmla="*/ 318 w 485"/>
                <a:gd name="T7" fmla="*/ 314 h 983"/>
                <a:gd name="T8" fmla="*/ 318 w 485"/>
                <a:gd name="T9" fmla="*/ 320 h 983"/>
                <a:gd name="T10" fmla="*/ 349 w 485"/>
                <a:gd name="T11" fmla="*/ 314 h 983"/>
                <a:gd name="T12" fmla="*/ 410 w 485"/>
                <a:gd name="T13" fmla="*/ 340 h 983"/>
                <a:gd name="T14" fmla="*/ 410 w 485"/>
                <a:gd name="T15" fmla="*/ 460 h 983"/>
                <a:gd name="T16" fmla="*/ 227 w 485"/>
                <a:gd name="T17" fmla="*/ 640 h 983"/>
                <a:gd name="T18" fmla="*/ 227 w 485"/>
                <a:gd name="T19" fmla="*/ 640 h 983"/>
                <a:gd name="T20" fmla="*/ 227 w 485"/>
                <a:gd name="T21" fmla="*/ 640 h 983"/>
                <a:gd name="T22" fmla="*/ 227 w 485"/>
                <a:gd name="T23" fmla="*/ 640 h 983"/>
                <a:gd name="T24" fmla="*/ 227 w 485"/>
                <a:gd name="T25" fmla="*/ 640 h 983"/>
                <a:gd name="T26" fmla="*/ 218 w 485"/>
                <a:gd name="T27" fmla="*/ 644 h 983"/>
                <a:gd name="T28" fmla="*/ 205 w 485"/>
                <a:gd name="T29" fmla="*/ 631 h 983"/>
                <a:gd name="T30" fmla="*/ 208 w 485"/>
                <a:gd name="T31" fmla="*/ 621 h 983"/>
                <a:gd name="T32" fmla="*/ 208 w 485"/>
                <a:gd name="T33" fmla="*/ 621 h 983"/>
                <a:gd name="T34" fmla="*/ 390 w 485"/>
                <a:gd name="T35" fmla="*/ 442 h 983"/>
                <a:gd name="T36" fmla="*/ 390 w 485"/>
                <a:gd name="T37" fmla="*/ 357 h 983"/>
                <a:gd name="T38" fmla="*/ 347 w 485"/>
                <a:gd name="T39" fmla="*/ 340 h 983"/>
                <a:gd name="T40" fmla="*/ 304 w 485"/>
                <a:gd name="T41" fmla="*/ 357 h 983"/>
                <a:gd name="T42" fmla="*/ 301 w 485"/>
                <a:gd name="T43" fmla="*/ 360 h 983"/>
                <a:gd name="T44" fmla="*/ 294 w 485"/>
                <a:gd name="T45" fmla="*/ 367 h 983"/>
                <a:gd name="T46" fmla="*/ 22 w 485"/>
                <a:gd name="T47" fmla="*/ 599 h 983"/>
                <a:gd name="T48" fmla="*/ 0 w 485"/>
                <a:gd name="T49" fmla="*/ 652 h 983"/>
                <a:gd name="T50" fmla="*/ 0 w 485"/>
                <a:gd name="T51" fmla="*/ 908 h 983"/>
                <a:gd name="T52" fmla="*/ 75 w 485"/>
                <a:gd name="T53" fmla="*/ 983 h 983"/>
                <a:gd name="T54" fmla="*/ 181 w 485"/>
                <a:gd name="T55" fmla="*/ 983 h 983"/>
                <a:gd name="T56" fmla="*/ 256 w 485"/>
                <a:gd name="T57" fmla="*/ 908 h 983"/>
                <a:gd name="T58" fmla="*/ 256 w 485"/>
                <a:gd name="T59" fmla="*/ 824 h 983"/>
                <a:gd name="T60" fmla="*/ 278 w 485"/>
                <a:gd name="T61" fmla="*/ 772 h 983"/>
                <a:gd name="T62" fmla="*/ 462 w 485"/>
                <a:gd name="T63" fmla="*/ 552 h 983"/>
                <a:gd name="T64" fmla="*/ 485 w 485"/>
                <a:gd name="T65" fmla="*/ 500 h 983"/>
                <a:gd name="T66" fmla="*/ 469 w 485"/>
                <a:gd name="T67" fmla="*/ 76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5" h="983">
                  <a:moveTo>
                    <a:pt x="469" y="76"/>
                  </a:moveTo>
                  <a:cubicBezTo>
                    <a:pt x="469" y="34"/>
                    <a:pt x="435" y="0"/>
                    <a:pt x="394" y="0"/>
                  </a:cubicBezTo>
                  <a:cubicBezTo>
                    <a:pt x="352" y="0"/>
                    <a:pt x="318" y="34"/>
                    <a:pt x="318" y="76"/>
                  </a:cubicBezTo>
                  <a:cubicBezTo>
                    <a:pt x="318" y="314"/>
                    <a:pt x="318" y="314"/>
                    <a:pt x="318" y="314"/>
                  </a:cubicBezTo>
                  <a:cubicBezTo>
                    <a:pt x="318" y="316"/>
                    <a:pt x="318" y="317"/>
                    <a:pt x="318" y="320"/>
                  </a:cubicBezTo>
                  <a:cubicBezTo>
                    <a:pt x="328" y="317"/>
                    <a:pt x="338" y="314"/>
                    <a:pt x="349" y="314"/>
                  </a:cubicBezTo>
                  <a:cubicBezTo>
                    <a:pt x="371" y="314"/>
                    <a:pt x="394" y="324"/>
                    <a:pt x="410" y="340"/>
                  </a:cubicBezTo>
                  <a:cubicBezTo>
                    <a:pt x="443" y="373"/>
                    <a:pt x="443" y="428"/>
                    <a:pt x="410" y="460"/>
                  </a:cubicBezTo>
                  <a:cubicBezTo>
                    <a:pt x="227" y="640"/>
                    <a:pt x="227" y="640"/>
                    <a:pt x="227" y="640"/>
                  </a:cubicBezTo>
                  <a:cubicBezTo>
                    <a:pt x="227" y="640"/>
                    <a:pt x="227" y="640"/>
                    <a:pt x="227" y="640"/>
                  </a:cubicBezTo>
                  <a:cubicBezTo>
                    <a:pt x="227" y="640"/>
                    <a:pt x="227" y="640"/>
                    <a:pt x="227" y="640"/>
                  </a:cubicBezTo>
                  <a:cubicBezTo>
                    <a:pt x="227" y="640"/>
                    <a:pt x="227" y="640"/>
                    <a:pt x="227" y="640"/>
                  </a:cubicBezTo>
                  <a:cubicBezTo>
                    <a:pt x="227" y="640"/>
                    <a:pt x="227" y="640"/>
                    <a:pt x="227" y="640"/>
                  </a:cubicBezTo>
                  <a:cubicBezTo>
                    <a:pt x="226" y="642"/>
                    <a:pt x="222" y="644"/>
                    <a:pt x="218" y="644"/>
                  </a:cubicBezTo>
                  <a:cubicBezTo>
                    <a:pt x="211" y="644"/>
                    <a:pt x="205" y="637"/>
                    <a:pt x="205" y="631"/>
                  </a:cubicBezTo>
                  <a:cubicBezTo>
                    <a:pt x="205" y="628"/>
                    <a:pt x="206" y="624"/>
                    <a:pt x="208" y="621"/>
                  </a:cubicBezTo>
                  <a:cubicBezTo>
                    <a:pt x="208" y="621"/>
                    <a:pt x="208" y="621"/>
                    <a:pt x="208" y="621"/>
                  </a:cubicBezTo>
                  <a:cubicBezTo>
                    <a:pt x="390" y="442"/>
                    <a:pt x="390" y="442"/>
                    <a:pt x="390" y="442"/>
                  </a:cubicBezTo>
                  <a:cubicBezTo>
                    <a:pt x="414" y="418"/>
                    <a:pt x="414" y="380"/>
                    <a:pt x="390" y="357"/>
                  </a:cubicBezTo>
                  <a:cubicBezTo>
                    <a:pt x="379" y="346"/>
                    <a:pt x="363" y="340"/>
                    <a:pt x="347" y="340"/>
                  </a:cubicBezTo>
                  <a:cubicBezTo>
                    <a:pt x="331" y="340"/>
                    <a:pt x="315" y="346"/>
                    <a:pt x="304" y="357"/>
                  </a:cubicBezTo>
                  <a:cubicBezTo>
                    <a:pt x="301" y="360"/>
                    <a:pt x="301" y="360"/>
                    <a:pt x="301" y="360"/>
                  </a:cubicBezTo>
                  <a:cubicBezTo>
                    <a:pt x="299" y="364"/>
                    <a:pt x="298" y="365"/>
                    <a:pt x="294" y="367"/>
                  </a:cubicBezTo>
                  <a:cubicBezTo>
                    <a:pt x="22" y="599"/>
                    <a:pt x="22" y="599"/>
                    <a:pt x="22" y="599"/>
                  </a:cubicBezTo>
                  <a:cubicBezTo>
                    <a:pt x="8" y="613"/>
                    <a:pt x="0" y="632"/>
                    <a:pt x="0" y="652"/>
                  </a:cubicBezTo>
                  <a:cubicBezTo>
                    <a:pt x="0" y="908"/>
                    <a:pt x="0" y="908"/>
                    <a:pt x="0" y="908"/>
                  </a:cubicBezTo>
                  <a:cubicBezTo>
                    <a:pt x="0" y="949"/>
                    <a:pt x="34" y="983"/>
                    <a:pt x="75" y="983"/>
                  </a:cubicBezTo>
                  <a:cubicBezTo>
                    <a:pt x="181" y="983"/>
                    <a:pt x="181" y="983"/>
                    <a:pt x="181" y="983"/>
                  </a:cubicBezTo>
                  <a:cubicBezTo>
                    <a:pt x="222" y="983"/>
                    <a:pt x="256" y="949"/>
                    <a:pt x="256" y="908"/>
                  </a:cubicBezTo>
                  <a:cubicBezTo>
                    <a:pt x="256" y="824"/>
                    <a:pt x="256" y="824"/>
                    <a:pt x="256" y="824"/>
                  </a:cubicBezTo>
                  <a:cubicBezTo>
                    <a:pt x="256" y="804"/>
                    <a:pt x="264" y="784"/>
                    <a:pt x="278" y="772"/>
                  </a:cubicBezTo>
                  <a:cubicBezTo>
                    <a:pt x="462" y="552"/>
                    <a:pt x="462" y="552"/>
                    <a:pt x="462" y="552"/>
                  </a:cubicBezTo>
                  <a:cubicBezTo>
                    <a:pt x="477" y="538"/>
                    <a:pt x="485" y="519"/>
                    <a:pt x="485" y="500"/>
                  </a:cubicBezTo>
                  <a:lnTo>
                    <a:pt x="46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11">
              <a:extLst>
                <a:ext uri="{FF2B5EF4-FFF2-40B4-BE49-F238E27FC236}">
                  <a16:creationId xmlns:a16="http://schemas.microsoft.com/office/drawing/2014/main" id="{72808621-79D6-40FC-9DC3-AA59C47BE329}"/>
                </a:ext>
              </a:extLst>
            </p:cNvPr>
            <p:cNvSpPr>
              <a:spLocks/>
            </p:cNvSpPr>
            <p:nvPr/>
          </p:nvSpPr>
          <p:spPr bwMode="auto">
            <a:xfrm>
              <a:off x="2481" y="994"/>
              <a:ext cx="1153" cy="2330"/>
            </a:xfrm>
            <a:custGeom>
              <a:avLst/>
              <a:gdLst>
                <a:gd name="T0" fmla="*/ 16 w 487"/>
                <a:gd name="T1" fmla="*/ 76 h 983"/>
                <a:gd name="T2" fmla="*/ 91 w 487"/>
                <a:gd name="T3" fmla="*/ 0 h 983"/>
                <a:gd name="T4" fmla="*/ 167 w 487"/>
                <a:gd name="T5" fmla="*/ 76 h 983"/>
                <a:gd name="T6" fmla="*/ 167 w 487"/>
                <a:gd name="T7" fmla="*/ 314 h 983"/>
                <a:gd name="T8" fmla="*/ 167 w 487"/>
                <a:gd name="T9" fmla="*/ 320 h 983"/>
                <a:gd name="T10" fmla="*/ 136 w 487"/>
                <a:gd name="T11" fmla="*/ 314 h 983"/>
                <a:gd name="T12" fmla="*/ 75 w 487"/>
                <a:gd name="T13" fmla="*/ 340 h 983"/>
                <a:gd name="T14" fmla="*/ 75 w 487"/>
                <a:gd name="T15" fmla="*/ 460 h 983"/>
                <a:gd name="T16" fmla="*/ 256 w 487"/>
                <a:gd name="T17" fmla="*/ 640 h 983"/>
                <a:gd name="T18" fmla="*/ 256 w 487"/>
                <a:gd name="T19" fmla="*/ 640 h 983"/>
                <a:gd name="T20" fmla="*/ 256 w 487"/>
                <a:gd name="T21" fmla="*/ 640 h 983"/>
                <a:gd name="T22" fmla="*/ 256 w 487"/>
                <a:gd name="T23" fmla="*/ 640 h 983"/>
                <a:gd name="T24" fmla="*/ 256 w 487"/>
                <a:gd name="T25" fmla="*/ 640 h 983"/>
                <a:gd name="T26" fmla="*/ 266 w 487"/>
                <a:gd name="T27" fmla="*/ 644 h 983"/>
                <a:gd name="T28" fmla="*/ 279 w 487"/>
                <a:gd name="T29" fmla="*/ 631 h 983"/>
                <a:gd name="T30" fmla="*/ 275 w 487"/>
                <a:gd name="T31" fmla="*/ 621 h 983"/>
                <a:gd name="T32" fmla="*/ 275 w 487"/>
                <a:gd name="T33" fmla="*/ 621 h 983"/>
                <a:gd name="T34" fmla="*/ 95 w 487"/>
                <a:gd name="T35" fmla="*/ 442 h 983"/>
                <a:gd name="T36" fmla="*/ 95 w 487"/>
                <a:gd name="T37" fmla="*/ 357 h 983"/>
                <a:gd name="T38" fmla="*/ 138 w 487"/>
                <a:gd name="T39" fmla="*/ 340 h 983"/>
                <a:gd name="T40" fmla="*/ 181 w 487"/>
                <a:gd name="T41" fmla="*/ 357 h 983"/>
                <a:gd name="T42" fmla="*/ 184 w 487"/>
                <a:gd name="T43" fmla="*/ 360 h 983"/>
                <a:gd name="T44" fmla="*/ 191 w 487"/>
                <a:gd name="T45" fmla="*/ 367 h 983"/>
                <a:gd name="T46" fmla="*/ 464 w 487"/>
                <a:gd name="T47" fmla="*/ 599 h 983"/>
                <a:gd name="T48" fmla="*/ 487 w 487"/>
                <a:gd name="T49" fmla="*/ 652 h 983"/>
                <a:gd name="T50" fmla="*/ 487 w 487"/>
                <a:gd name="T51" fmla="*/ 908 h 983"/>
                <a:gd name="T52" fmla="*/ 411 w 487"/>
                <a:gd name="T53" fmla="*/ 983 h 983"/>
                <a:gd name="T54" fmla="*/ 306 w 487"/>
                <a:gd name="T55" fmla="*/ 983 h 983"/>
                <a:gd name="T56" fmla="*/ 231 w 487"/>
                <a:gd name="T57" fmla="*/ 908 h 983"/>
                <a:gd name="T58" fmla="*/ 231 w 487"/>
                <a:gd name="T59" fmla="*/ 824 h 983"/>
                <a:gd name="T60" fmla="*/ 208 w 487"/>
                <a:gd name="T61" fmla="*/ 772 h 983"/>
                <a:gd name="T62" fmla="*/ 23 w 487"/>
                <a:gd name="T63" fmla="*/ 552 h 983"/>
                <a:gd name="T64" fmla="*/ 0 w 487"/>
                <a:gd name="T65" fmla="*/ 500 h 983"/>
                <a:gd name="T66" fmla="*/ 16 w 487"/>
                <a:gd name="T67" fmla="*/ 76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7" h="983">
                  <a:moveTo>
                    <a:pt x="16" y="76"/>
                  </a:moveTo>
                  <a:cubicBezTo>
                    <a:pt x="16" y="34"/>
                    <a:pt x="50" y="0"/>
                    <a:pt x="91" y="0"/>
                  </a:cubicBezTo>
                  <a:cubicBezTo>
                    <a:pt x="133" y="0"/>
                    <a:pt x="167" y="34"/>
                    <a:pt x="167" y="76"/>
                  </a:cubicBezTo>
                  <a:cubicBezTo>
                    <a:pt x="167" y="314"/>
                    <a:pt x="167" y="314"/>
                    <a:pt x="167" y="314"/>
                  </a:cubicBezTo>
                  <a:cubicBezTo>
                    <a:pt x="167" y="316"/>
                    <a:pt x="167" y="317"/>
                    <a:pt x="167" y="320"/>
                  </a:cubicBezTo>
                  <a:cubicBezTo>
                    <a:pt x="157" y="317"/>
                    <a:pt x="147" y="314"/>
                    <a:pt x="136" y="314"/>
                  </a:cubicBezTo>
                  <a:cubicBezTo>
                    <a:pt x="114" y="314"/>
                    <a:pt x="91" y="324"/>
                    <a:pt x="75" y="340"/>
                  </a:cubicBezTo>
                  <a:cubicBezTo>
                    <a:pt x="42" y="373"/>
                    <a:pt x="42" y="428"/>
                    <a:pt x="75" y="460"/>
                  </a:cubicBezTo>
                  <a:cubicBezTo>
                    <a:pt x="256" y="640"/>
                    <a:pt x="256" y="640"/>
                    <a:pt x="256" y="640"/>
                  </a:cubicBezTo>
                  <a:cubicBezTo>
                    <a:pt x="256" y="640"/>
                    <a:pt x="256" y="640"/>
                    <a:pt x="256" y="640"/>
                  </a:cubicBezTo>
                  <a:cubicBezTo>
                    <a:pt x="256" y="640"/>
                    <a:pt x="256" y="640"/>
                    <a:pt x="256" y="640"/>
                  </a:cubicBezTo>
                  <a:cubicBezTo>
                    <a:pt x="256" y="640"/>
                    <a:pt x="256" y="640"/>
                    <a:pt x="256" y="640"/>
                  </a:cubicBezTo>
                  <a:cubicBezTo>
                    <a:pt x="256" y="640"/>
                    <a:pt x="256" y="640"/>
                    <a:pt x="256" y="640"/>
                  </a:cubicBezTo>
                  <a:cubicBezTo>
                    <a:pt x="258" y="642"/>
                    <a:pt x="261" y="644"/>
                    <a:pt x="266" y="644"/>
                  </a:cubicBezTo>
                  <a:cubicBezTo>
                    <a:pt x="272" y="644"/>
                    <a:pt x="279" y="637"/>
                    <a:pt x="279" y="631"/>
                  </a:cubicBezTo>
                  <a:cubicBezTo>
                    <a:pt x="279" y="628"/>
                    <a:pt x="277" y="624"/>
                    <a:pt x="275" y="621"/>
                  </a:cubicBezTo>
                  <a:cubicBezTo>
                    <a:pt x="275" y="621"/>
                    <a:pt x="275" y="621"/>
                    <a:pt x="275" y="621"/>
                  </a:cubicBezTo>
                  <a:cubicBezTo>
                    <a:pt x="95" y="442"/>
                    <a:pt x="95" y="442"/>
                    <a:pt x="95" y="442"/>
                  </a:cubicBezTo>
                  <a:cubicBezTo>
                    <a:pt x="71" y="418"/>
                    <a:pt x="71" y="380"/>
                    <a:pt x="95" y="357"/>
                  </a:cubicBezTo>
                  <a:cubicBezTo>
                    <a:pt x="106" y="346"/>
                    <a:pt x="122" y="340"/>
                    <a:pt x="138" y="340"/>
                  </a:cubicBezTo>
                  <a:cubicBezTo>
                    <a:pt x="154" y="340"/>
                    <a:pt x="170" y="346"/>
                    <a:pt x="181" y="357"/>
                  </a:cubicBezTo>
                  <a:cubicBezTo>
                    <a:pt x="184" y="360"/>
                    <a:pt x="184" y="360"/>
                    <a:pt x="184" y="360"/>
                  </a:cubicBezTo>
                  <a:cubicBezTo>
                    <a:pt x="186" y="364"/>
                    <a:pt x="187" y="365"/>
                    <a:pt x="191" y="367"/>
                  </a:cubicBezTo>
                  <a:cubicBezTo>
                    <a:pt x="464" y="599"/>
                    <a:pt x="464" y="599"/>
                    <a:pt x="464" y="599"/>
                  </a:cubicBezTo>
                  <a:cubicBezTo>
                    <a:pt x="479" y="613"/>
                    <a:pt x="487" y="632"/>
                    <a:pt x="487" y="652"/>
                  </a:cubicBezTo>
                  <a:cubicBezTo>
                    <a:pt x="487" y="908"/>
                    <a:pt x="487" y="908"/>
                    <a:pt x="487" y="908"/>
                  </a:cubicBezTo>
                  <a:cubicBezTo>
                    <a:pt x="487" y="949"/>
                    <a:pt x="453" y="983"/>
                    <a:pt x="411" y="983"/>
                  </a:cubicBezTo>
                  <a:cubicBezTo>
                    <a:pt x="306" y="983"/>
                    <a:pt x="306" y="983"/>
                    <a:pt x="306" y="983"/>
                  </a:cubicBezTo>
                  <a:cubicBezTo>
                    <a:pt x="264" y="983"/>
                    <a:pt x="231" y="949"/>
                    <a:pt x="231" y="908"/>
                  </a:cubicBezTo>
                  <a:cubicBezTo>
                    <a:pt x="231" y="824"/>
                    <a:pt x="231" y="824"/>
                    <a:pt x="231" y="824"/>
                  </a:cubicBezTo>
                  <a:cubicBezTo>
                    <a:pt x="231" y="804"/>
                    <a:pt x="223" y="784"/>
                    <a:pt x="208" y="772"/>
                  </a:cubicBezTo>
                  <a:cubicBezTo>
                    <a:pt x="23" y="552"/>
                    <a:pt x="23" y="552"/>
                    <a:pt x="23" y="552"/>
                  </a:cubicBezTo>
                  <a:cubicBezTo>
                    <a:pt x="8" y="538"/>
                    <a:pt x="0" y="519"/>
                    <a:pt x="0" y="500"/>
                  </a:cubicBezTo>
                  <a:lnTo>
                    <a:pt x="16"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12">
              <a:extLst>
                <a:ext uri="{FF2B5EF4-FFF2-40B4-BE49-F238E27FC236}">
                  <a16:creationId xmlns:a16="http://schemas.microsoft.com/office/drawing/2014/main" id="{1A46B560-1027-4DB3-9E15-3461441E0750}"/>
                </a:ext>
              </a:extLst>
            </p:cNvPr>
            <p:cNvSpPr>
              <a:spLocks/>
            </p:cNvSpPr>
            <p:nvPr/>
          </p:nvSpPr>
          <p:spPr bwMode="auto">
            <a:xfrm>
              <a:off x="2952" y="973"/>
              <a:ext cx="1776" cy="1547"/>
            </a:xfrm>
            <a:custGeom>
              <a:avLst/>
              <a:gdLst>
                <a:gd name="T0" fmla="*/ 672 w 750"/>
                <a:gd name="T1" fmla="*/ 78 h 653"/>
                <a:gd name="T2" fmla="*/ 387 w 750"/>
                <a:gd name="T3" fmla="*/ 78 h 653"/>
                <a:gd name="T4" fmla="*/ 374 w 750"/>
                <a:gd name="T5" fmla="*/ 89 h 653"/>
                <a:gd name="T6" fmla="*/ 363 w 750"/>
                <a:gd name="T7" fmla="*/ 78 h 653"/>
                <a:gd name="T8" fmla="*/ 78 w 750"/>
                <a:gd name="T9" fmla="*/ 78 h 653"/>
                <a:gd name="T10" fmla="*/ 78 w 750"/>
                <a:gd name="T11" fmla="*/ 363 h 653"/>
                <a:gd name="T12" fmla="*/ 89 w 750"/>
                <a:gd name="T13" fmla="*/ 374 h 653"/>
                <a:gd name="T14" fmla="*/ 374 w 750"/>
                <a:gd name="T15" fmla="*/ 653 h 653"/>
                <a:gd name="T16" fmla="*/ 659 w 750"/>
                <a:gd name="T17" fmla="*/ 374 h 653"/>
                <a:gd name="T18" fmla="*/ 670 w 750"/>
                <a:gd name="T19" fmla="*/ 363 h 653"/>
                <a:gd name="T20" fmla="*/ 672 w 750"/>
                <a:gd name="T21" fmla="*/ 78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0" h="653">
                  <a:moveTo>
                    <a:pt x="672" y="78"/>
                  </a:moveTo>
                  <a:cubicBezTo>
                    <a:pt x="593" y="0"/>
                    <a:pt x="465" y="0"/>
                    <a:pt x="387" y="78"/>
                  </a:cubicBezTo>
                  <a:cubicBezTo>
                    <a:pt x="374" y="89"/>
                    <a:pt x="374" y="89"/>
                    <a:pt x="374" y="89"/>
                  </a:cubicBezTo>
                  <a:cubicBezTo>
                    <a:pt x="363" y="78"/>
                    <a:pt x="363" y="78"/>
                    <a:pt x="363" y="78"/>
                  </a:cubicBezTo>
                  <a:cubicBezTo>
                    <a:pt x="284" y="0"/>
                    <a:pt x="156" y="0"/>
                    <a:pt x="78" y="78"/>
                  </a:cubicBezTo>
                  <a:cubicBezTo>
                    <a:pt x="0" y="157"/>
                    <a:pt x="0" y="285"/>
                    <a:pt x="78" y="363"/>
                  </a:cubicBezTo>
                  <a:cubicBezTo>
                    <a:pt x="89" y="374"/>
                    <a:pt x="89" y="374"/>
                    <a:pt x="89" y="374"/>
                  </a:cubicBezTo>
                  <a:cubicBezTo>
                    <a:pt x="89" y="374"/>
                    <a:pt x="294" y="544"/>
                    <a:pt x="374" y="653"/>
                  </a:cubicBezTo>
                  <a:cubicBezTo>
                    <a:pt x="456" y="544"/>
                    <a:pt x="659" y="374"/>
                    <a:pt x="659" y="374"/>
                  </a:cubicBezTo>
                  <a:cubicBezTo>
                    <a:pt x="670" y="363"/>
                    <a:pt x="670" y="363"/>
                    <a:pt x="670" y="363"/>
                  </a:cubicBezTo>
                  <a:cubicBezTo>
                    <a:pt x="750" y="285"/>
                    <a:pt x="750" y="157"/>
                    <a:pt x="67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82" name="Graphic 80">
            <a:extLst>
              <a:ext uri="{FF2B5EF4-FFF2-40B4-BE49-F238E27FC236}">
                <a16:creationId xmlns:a16="http://schemas.microsoft.com/office/drawing/2014/main" id="{B43BEC89-3B8E-4ACB-B157-9F4062213D82}"/>
              </a:ext>
            </a:extLst>
          </p:cNvPr>
          <p:cNvGrpSpPr/>
          <p:nvPr/>
        </p:nvGrpSpPr>
        <p:grpSpPr>
          <a:xfrm>
            <a:off x="5365101" y="4868099"/>
            <a:ext cx="428859" cy="383435"/>
            <a:chOff x="4564737" y="1719113"/>
            <a:chExt cx="3057525" cy="2733675"/>
          </a:xfrm>
          <a:solidFill>
            <a:srgbClr val="263C4E"/>
          </a:solidFill>
        </p:grpSpPr>
        <p:sp>
          <p:nvSpPr>
            <p:cNvPr id="83" name="Freeform: Shape 82">
              <a:extLst>
                <a:ext uri="{FF2B5EF4-FFF2-40B4-BE49-F238E27FC236}">
                  <a16:creationId xmlns:a16="http://schemas.microsoft.com/office/drawing/2014/main" id="{0CD4D9F8-59BC-49E9-9682-410ACE73C9E8}"/>
                </a:ext>
              </a:extLst>
            </p:cNvPr>
            <p:cNvSpPr/>
            <p:nvPr/>
          </p:nvSpPr>
          <p:spPr>
            <a:xfrm>
              <a:off x="5805339" y="1719113"/>
              <a:ext cx="581025" cy="581025"/>
            </a:xfrm>
            <a:custGeom>
              <a:avLst/>
              <a:gdLst>
                <a:gd name="connsiteX0" fmla="*/ 490686 w 581025"/>
                <a:gd name="connsiteY0" fmla="*/ 504974 h 581025"/>
                <a:gd name="connsiteX1" fmla="*/ 81111 w 581025"/>
                <a:gd name="connsiteY1" fmla="*/ 485924 h 581025"/>
                <a:gd name="connsiteX2" fmla="*/ 90636 w 581025"/>
                <a:gd name="connsiteY2" fmla="*/ 76349 h 581025"/>
                <a:gd name="connsiteX3" fmla="*/ 500211 w 581025"/>
                <a:gd name="connsiteY3" fmla="*/ 95399 h 581025"/>
                <a:gd name="connsiteX4" fmla="*/ 490686 w 581025"/>
                <a:gd name="connsiteY4" fmla="*/ 504974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581025">
                  <a:moveTo>
                    <a:pt x="490686" y="504974"/>
                  </a:moveTo>
                  <a:cubicBezTo>
                    <a:pt x="376386" y="609749"/>
                    <a:pt x="185886" y="609749"/>
                    <a:pt x="81111" y="485924"/>
                  </a:cubicBezTo>
                  <a:cubicBezTo>
                    <a:pt x="-33189" y="371624"/>
                    <a:pt x="-23664" y="190649"/>
                    <a:pt x="90636" y="76349"/>
                  </a:cubicBezTo>
                  <a:cubicBezTo>
                    <a:pt x="214461" y="-28426"/>
                    <a:pt x="395436" y="-28426"/>
                    <a:pt x="500211" y="95399"/>
                  </a:cubicBezTo>
                  <a:cubicBezTo>
                    <a:pt x="614511" y="209699"/>
                    <a:pt x="604986" y="390674"/>
                    <a:pt x="490686" y="504974"/>
                  </a:cubicBezTo>
                  <a:close/>
                </a:path>
              </a:pathLst>
            </a:custGeom>
            <a:grpFill/>
            <a:ln w="9525" cap="flat">
              <a:noFill/>
              <a:prstDash val="solid"/>
              <a:miter/>
            </a:ln>
          </p:spPr>
          <p:txBody>
            <a:bodyPr rtlCol="0" anchor="ctr"/>
            <a:lstStyle/>
            <a:p>
              <a:endParaRPr lang="en-US" sz="1350"/>
            </a:p>
          </p:txBody>
        </p:sp>
        <p:sp>
          <p:nvSpPr>
            <p:cNvPr id="84" name="Freeform: Shape 83">
              <a:extLst>
                <a:ext uri="{FF2B5EF4-FFF2-40B4-BE49-F238E27FC236}">
                  <a16:creationId xmlns:a16="http://schemas.microsoft.com/office/drawing/2014/main" id="{A04A8EEB-9C2E-43A9-9EDB-752FDF743725}"/>
                </a:ext>
              </a:extLst>
            </p:cNvPr>
            <p:cNvSpPr/>
            <p:nvPr/>
          </p:nvSpPr>
          <p:spPr>
            <a:xfrm>
              <a:off x="4564737" y="2207418"/>
              <a:ext cx="3057525" cy="2238375"/>
            </a:xfrm>
            <a:custGeom>
              <a:avLst/>
              <a:gdLst>
                <a:gd name="connsiteX0" fmla="*/ 797838 w 3057525"/>
                <a:gd name="connsiteY0" fmla="*/ 150019 h 2238375"/>
                <a:gd name="connsiteX1" fmla="*/ 369213 w 3057525"/>
                <a:gd name="connsiteY1" fmla="*/ 159544 h 2238375"/>
                <a:gd name="connsiteX2" fmla="*/ 340638 w 3057525"/>
                <a:gd name="connsiteY2" fmla="*/ 397669 h 2238375"/>
                <a:gd name="connsiteX3" fmla="*/ 502563 w 3057525"/>
                <a:gd name="connsiteY3" fmla="*/ 445294 h 2238375"/>
                <a:gd name="connsiteX4" fmla="*/ 102513 w 3057525"/>
                <a:gd name="connsiteY4" fmla="*/ 1226344 h 2238375"/>
                <a:gd name="connsiteX5" fmla="*/ 16788 w 3057525"/>
                <a:gd name="connsiteY5" fmla="*/ 1235869 h 2238375"/>
                <a:gd name="connsiteX6" fmla="*/ 92988 w 3057525"/>
                <a:gd name="connsiteY6" fmla="*/ 1454944 h 2238375"/>
                <a:gd name="connsiteX7" fmla="*/ 197763 w 3057525"/>
                <a:gd name="connsiteY7" fmla="*/ 1531144 h 2238375"/>
                <a:gd name="connsiteX8" fmla="*/ 1083588 w 3057525"/>
                <a:gd name="connsiteY8" fmla="*/ 1483519 h 2238375"/>
                <a:gd name="connsiteX9" fmla="*/ 1216938 w 3057525"/>
                <a:gd name="connsiteY9" fmla="*/ 1254919 h 2238375"/>
                <a:gd name="connsiteX10" fmla="*/ 1121688 w 3057525"/>
                <a:gd name="connsiteY10" fmla="*/ 1226344 h 2238375"/>
                <a:gd name="connsiteX11" fmla="*/ 1074063 w 3057525"/>
                <a:gd name="connsiteY11" fmla="*/ 1131094 h 2238375"/>
                <a:gd name="connsiteX12" fmla="*/ 731163 w 3057525"/>
                <a:gd name="connsiteY12" fmla="*/ 473869 h 2238375"/>
                <a:gd name="connsiteX13" fmla="*/ 797838 w 3057525"/>
                <a:gd name="connsiteY13" fmla="*/ 435769 h 2238375"/>
                <a:gd name="connsiteX14" fmla="*/ 1321713 w 3057525"/>
                <a:gd name="connsiteY14" fmla="*/ 292894 h 2238375"/>
                <a:gd name="connsiteX15" fmla="*/ 1321713 w 3057525"/>
                <a:gd name="connsiteY15" fmla="*/ 1835944 h 2238375"/>
                <a:gd name="connsiteX16" fmla="*/ 1121688 w 3057525"/>
                <a:gd name="connsiteY16" fmla="*/ 2045494 h 2238375"/>
                <a:gd name="connsiteX17" fmla="*/ 883563 w 3057525"/>
                <a:gd name="connsiteY17" fmla="*/ 2045494 h 2238375"/>
                <a:gd name="connsiteX18" fmla="*/ 712113 w 3057525"/>
                <a:gd name="connsiteY18" fmla="*/ 2245519 h 2238375"/>
                <a:gd name="connsiteX19" fmla="*/ 1531263 w 3057525"/>
                <a:gd name="connsiteY19" fmla="*/ 2245519 h 2238375"/>
                <a:gd name="connsiteX20" fmla="*/ 2350413 w 3057525"/>
                <a:gd name="connsiteY20" fmla="*/ 2245519 h 2238375"/>
                <a:gd name="connsiteX21" fmla="*/ 2178963 w 3057525"/>
                <a:gd name="connsiteY21" fmla="*/ 2045494 h 2238375"/>
                <a:gd name="connsiteX22" fmla="*/ 1940838 w 3057525"/>
                <a:gd name="connsiteY22" fmla="*/ 2045494 h 2238375"/>
                <a:gd name="connsiteX23" fmla="*/ 1740813 w 3057525"/>
                <a:gd name="connsiteY23" fmla="*/ 1835944 h 2238375"/>
                <a:gd name="connsiteX24" fmla="*/ 1740813 w 3057525"/>
                <a:gd name="connsiteY24" fmla="*/ 292894 h 2238375"/>
                <a:gd name="connsiteX25" fmla="*/ 2264688 w 3057525"/>
                <a:gd name="connsiteY25" fmla="*/ 435769 h 2238375"/>
                <a:gd name="connsiteX26" fmla="*/ 2331363 w 3057525"/>
                <a:gd name="connsiteY26" fmla="*/ 473869 h 2238375"/>
                <a:gd name="connsiteX27" fmla="*/ 1988463 w 3057525"/>
                <a:gd name="connsiteY27" fmla="*/ 1131094 h 2238375"/>
                <a:gd name="connsiteX28" fmla="*/ 1940838 w 3057525"/>
                <a:gd name="connsiteY28" fmla="*/ 1226344 h 2238375"/>
                <a:gd name="connsiteX29" fmla="*/ 1836063 w 3057525"/>
                <a:gd name="connsiteY29" fmla="*/ 1254919 h 2238375"/>
                <a:gd name="connsiteX30" fmla="*/ 1978938 w 3057525"/>
                <a:gd name="connsiteY30" fmla="*/ 1483519 h 2238375"/>
                <a:gd name="connsiteX31" fmla="*/ 2864763 w 3057525"/>
                <a:gd name="connsiteY31" fmla="*/ 1531144 h 2238375"/>
                <a:gd name="connsiteX32" fmla="*/ 2969538 w 3057525"/>
                <a:gd name="connsiteY32" fmla="*/ 1454944 h 2238375"/>
                <a:gd name="connsiteX33" fmla="*/ 3045738 w 3057525"/>
                <a:gd name="connsiteY33" fmla="*/ 1235869 h 2238375"/>
                <a:gd name="connsiteX34" fmla="*/ 2960013 w 3057525"/>
                <a:gd name="connsiteY34" fmla="*/ 1226344 h 2238375"/>
                <a:gd name="connsiteX35" fmla="*/ 2559963 w 3057525"/>
                <a:gd name="connsiteY35" fmla="*/ 445294 h 2238375"/>
                <a:gd name="connsiteX36" fmla="*/ 2712363 w 3057525"/>
                <a:gd name="connsiteY36" fmla="*/ 397669 h 2238375"/>
                <a:gd name="connsiteX37" fmla="*/ 2683788 w 3057525"/>
                <a:gd name="connsiteY37" fmla="*/ 159544 h 2238375"/>
                <a:gd name="connsiteX38" fmla="*/ 2264688 w 3057525"/>
                <a:gd name="connsiteY38" fmla="*/ 150019 h 2238375"/>
                <a:gd name="connsiteX39" fmla="*/ 797838 w 3057525"/>
                <a:gd name="connsiteY39" fmla="*/ 150019 h 2238375"/>
                <a:gd name="connsiteX40" fmla="*/ 2455188 w 3057525"/>
                <a:gd name="connsiteY40" fmla="*/ 483394 h 2238375"/>
                <a:gd name="connsiteX41" fmla="*/ 2264688 w 3057525"/>
                <a:gd name="connsiteY41" fmla="*/ 854869 h 2238375"/>
                <a:gd name="connsiteX42" fmla="*/ 2074188 w 3057525"/>
                <a:gd name="connsiteY42" fmla="*/ 1226344 h 2238375"/>
                <a:gd name="connsiteX43" fmla="*/ 2455188 w 3057525"/>
                <a:gd name="connsiteY43" fmla="*/ 1226344 h 2238375"/>
                <a:gd name="connsiteX44" fmla="*/ 2826663 w 3057525"/>
                <a:gd name="connsiteY44" fmla="*/ 1226344 h 2238375"/>
                <a:gd name="connsiteX45" fmla="*/ 2645688 w 3057525"/>
                <a:gd name="connsiteY45" fmla="*/ 854869 h 2238375"/>
                <a:gd name="connsiteX46" fmla="*/ 2455188 w 3057525"/>
                <a:gd name="connsiteY46" fmla="*/ 483394 h 2238375"/>
                <a:gd name="connsiteX47" fmla="*/ 607338 w 3057525"/>
                <a:gd name="connsiteY47" fmla="*/ 483394 h 2238375"/>
                <a:gd name="connsiteX48" fmla="*/ 797838 w 3057525"/>
                <a:gd name="connsiteY48" fmla="*/ 854869 h 2238375"/>
                <a:gd name="connsiteX49" fmla="*/ 988338 w 3057525"/>
                <a:gd name="connsiteY49" fmla="*/ 1226344 h 2238375"/>
                <a:gd name="connsiteX50" fmla="*/ 607338 w 3057525"/>
                <a:gd name="connsiteY50" fmla="*/ 1226344 h 2238375"/>
                <a:gd name="connsiteX51" fmla="*/ 226338 w 3057525"/>
                <a:gd name="connsiteY51" fmla="*/ 1226344 h 2238375"/>
                <a:gd name="connsiteX52" fmla="*/ 416838 w 3057525"/>
                <a:gd name="connsiteY52" fmla="*/ 854869 h 2238375"/>
                <a:gd name="connsiteX53" fmla="*/ 607338 w 3057525"/>
                <a:gd name="connsiteY53" fmla="*/ 483394 h 223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57525" h="2238375">
                  <a:moveTo>
                    <a:pt x="797838" y="150019"/>
                  </a:moveTo>
                  <a:cubicBezTo>
                    <a:pt x="531138" y="273844"/>
                    <a:pt x="531138" y="159544"/>
                    <a:pt x="369213" y="159544"/>
                  </a:cubicBezTo>
                  <a:cubicBezTo>
                    <a:pt x="283488" y="159544"/>
                    <a:pt x="197763" y="321469"/>
                    <a:pt x="340638" y="397669"/>
                  </a:cubicBezTo>
                  <a:cubicBezTo>
                    <a:pt x="378738" y="416719"/>
                    <a:pt x="454938" y="445294"/>
                    <a:pt x="502563" y="445294"/>
                  </a:cubicBezTo>
                  <a:cubicBezTo>
                    <a:pt x="369213" y="702469"/>
                    <a:pt x="235863" y="969169"/>
                    <a:pt x="102513" y="1226344"/>
                  </a:cubicBezTo>
                  <a:cubicBezTo>
                    <a:pt x="73938" y="1226344"/>
                    <a:pt x="35838" y="1216819"/>
                    <a:pt x="16788" y="1235869"/>
                  </a:cubicBezTo>
                  <a:cubicBezTo>
                    <a:pt x="-40362" y="1283494"/>
                    <a:pt x="64413" y="1416844"/>
                    <a:pt x="92988" y="1454944"/>
                  </a:cubicBezTo>
                  <a:lnTo>
                    <a:pt x="197763" y="1531144"/>
                  </a:lnTo>
                  <a:cubicBezTo>
                    <a:pt x="435888" y="1674019"/>
                    <a:pt x="874038" y="1683544"/>
                    <a:pt x="1083588" y="1483519"/>
                  </a:cubicBezTo>
                  <a:cubicBezTo>
                    <a:pt x="1140738" y="1435894"/>
                    <a:pt x="1216938" y="1359694"/>
                    <a:pt x="1216938" y="1254919"/>
                  </a:cubicBezTo>
                  <a:cubicBezTo>
                    <a:pt x="1216938" y="1216819"/>
                    <a:pt x="1140738" y="1226344"/>
                    <a:pt x="1121688" y="1226344"/>
                  </a:cubicBezTo>
                  <a:cubicBezTo>
                    <a:pt x="1112163" y="1207294"/>
                    <a:pt x="1083588" y="1150144"/>
                    <a:pt x="1074063" y="1131094"/>
                  </a:cubicBezTo>
                  <a:cubicBezTo>
                    <a:pt x="959763" y="921544"/>
                    <a:pt x="816888" y="683419"/>
                    <a:pt x="731163" y="473869"/>
                  </a:cubicBezTo>
                  <a:cubicBezTo>
                    <a:pt x="712113" y="435769"/>
                    <a:pt x="721638" y="454819"/>
                    <a:pt x="797838" y="435769"/>
                  </a:cubicBezTo>
                  <a:cubicBezTo>
                    <a:pt x="969288" y="407194"/>
                    <a:pt x="1159788" y="292894"/>
                    <a:pt x="1321713" y="292894"/>
                  </a:cubicBezTo>
                  <a:lnTo>
                    <a:pt x="1321713" y="1835944"/>
                  </a:lnTo>
                  <a:cubicBezTo>
                    <a:pt x="1207413" y="1835944"/>
                    <a:pt x="1121688" y="1931194"/>
                    <a:pt x="1121688" y="2045494"/>
                  </a:cubicBezTo>
                  <a:lnTo>
                    <a:pt x="883563" y="2045494"/>
                  </a:lnTo>
                  <a:cubicBezTo>
                    <a:pt x="807363" y="2045494"/>
                    <a:pt x="712113" y="2131219"/>
                    <a:pt x="712113" y="2245519"/>
                  </a:cubicBezTo>
                  <a:lnTo>
                    <a:pt x="1531263" y="2245519"/>
                  </a:lnTo>
                  <a:lnTo>
                    <a:pt x="2350413" y="2245519"/>
                  </a:lnTo>
                  <a:cubicBezTo>
                    <a:pt x="2350413" y="2131219"/>
                    <a:pt x="2255163" y="2045494"/>
                    <a:pt x="2178963" y="2045494"/>
                  </a:cubicBezTo>
                  <a:lnTo>
                    <a:pt x="1940838" y="2045494"/>
                  </a:lnTo>
                  <a:cubicBezTo>
                    <a:pt x="1940838" y="1931194"/>
                    <a:pt x="1855113" y="1835944"/>
                    <a:pt x="1740813" y="1835944"/>
                  </a:cubicBezTo>
                  <a:lnTo>
                    <a:pt x="1740813" y="292894"/>
                  </a:lnTo>
                  <a:cubicBezTo>
                    <a:pt x="1902738" y="292894"/>
                    <a:pt x="2093238" y="407194"/>
                    <a:pt x="2264688" y="435769"/>
                  </a:cubicBezTo>
                  <a:cubicBezTo>
                    <a:pt x="2340888" y="454819"/>
                    <a:pt x="2350413" y="435769"/>
                    <a:pt x="2331363" y="473869"/>
                  </a:cubicBezTo>
                  <a:cubicBezTo>
                    <a:pt x="2236113" y="683419"/>
                    <a:pt x="2102763" y="921544"/>
                    <a:pt x="1988463" y="1131094"/>
                  </a:cubicBezTo>
                  <a:cubicBezTo>
                    <a:pt x="1978938" y="1150144"/>
                    <a:pt x="1950363" y="1207294"/>
                    <a:pt x="1940838" y="1226344"/>
                  </a:cubicBezTo>
                  <a:cubicBezTo>
                    <a:pt x="1921788" y="1226344"/>
                    <a:pt x="1836063" y="1216819"/>
                    <a:pt x="1836063" y="1254919"/>
                  </a:cubicBezTo>
                  <a:cubicBezTo>
                    <a:pt x="1836063" y="1359694"/>
                    <a:pt x="1921788" y="1435894"/>
                    <a:pt x="1978938" y="1483519"/>
                  </a:cubicBezTo>
                  <a:cubicBezTo>
                    <a:pt x="2178963" y="1683544"/>
                    <a:pt x="2626638" y="1674019"/>
                    <a:pt x="2864763" y="1531144"/>
                  </a:cubicBezTo>
                  <a:lnTo>
                    <a:pt x="2969538" y="1454944"/>
                  </a:lnTo>
                  <a:cubicBezTo>
                    <a:pt x="2998113" y="1416844"/>
                    <a:pt x="3102888" y="1283494"/>
                    <a:pt x="3045738" y="1235869"/>
                  </a:cubicBezTo>
                  <a:cubicBezTo>
                    <a:pt x="3026688" y="1216819"/>
                    <a:pt x="2988588" y="1226344"/>
                    <a:pt x="2960013" y="1226344"/>
                  </a:cubicBezTo>
                  <a:cubicBezTo>
                    <a:pt x="2826663" y="969169"/>
                    <a:pt x="2693313" y="702469"/>
                    <a:pt x="2559963" y="445294"/>
                  </a:cubicBezTo>
                  <a:cubicBezTo>
                    <a:pt x="2607588" y="445294"/>
                    <a:pt x="2683788" y="416719"/>
                    <a:pt x="2712363" y="397669"/>
                  </a:cubicBezTo>
                  <a:cubicBezTo>
                    <a:pt x="2864763" y="321469"/>
                    <a:pt x="2769513" y="159544"/>
                    <a:pt x="2683788" y="159544"/>
                  </a:cubicBezTo>
                  <a:cubicBezTo>
                    <a:pt x="2531388" y="159544"/>
                    <a:pt x="2531388" y="273844"/>
                    <a:pt x="2264688" y="150019"/>
                  </a:cubicBezTo>
                  <a:cubicBezTo>
                    <a:pt x="1883688" y="-50006"/>
                    <a:pt x="1178838" y="-50006"/>
                    <a:pt x="797838" y="150019"/>
                  </a:cubicBezTo>
                  <a:close/>
                  <a:moveTo>
                    <a:pt x="2455188" y="483394"/>
                  </a:moveTo>
                  <a:lnTo>
                    <a:pt x="2264688" y="854869"/>
                  </a:lnTo>
                  <a:lnTo>
                    <a:pt x="2074188" y="1226344"/>
                  </a:lnTo>
                  <a:lnTo>
                    <a:pt x="2455188" y="1226344"/>
                  </a:lnTo>
                  <a:lnTo>
                    <a:pt x="2826663" y="1226344"/>
                  </a:lnTo>
                  <a:lnTo>
                    <a:pt x="2645688" y="854869"/>
                  </a:lnTo>
                  <a:lnTo>
                    <a:pt x="2455188" y="483394"/>
                  </a:lnTo>
                  <a:close/>
                  <a:moveTo>
                    <a:pt x="607338" y="483394"/>
                  </a:moveTo>
                  <a:lnTo>
                    <a:pt x="797838" y="854869"/>
                  </a:lnTo>
                  <a:lnTo>
                    <a:pt x="988338" y="1226344"/>
                  </a:lnTo>
                  <a:lnTo>
                    <a:pt x="607338" y="1226344"/>
                  </a:lnTo>
                  <a:lnTo>
                    <a:pt x="226338" y="1226344"/>
                  </a:lnTo>
                  <a:lnTo>
                    <a:pt x="416838" y="854869"/>
                  </a:lnTo>
                  <a:lnTo>
                    <a:pt x="607338" y="483394"/>
                  </a:lnTo>
                  <a:close/>
                </a:path>
              </a:pathLst>
            </a:custGeom>
            <a:grpFill/>
            <a:ln w="9525"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2514821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073472-D2ED-CB42-83D0-7458AFFDB148}"/>
              </a:ext>
            </a:extLst>
          </p:cNvPr>
          <p:cNvGrpSpPr/>
          <p:nvPr/>
        </p:nvGrpSpPr>
        <p:grpSpPr>
          <a:xfrm>
            <a:off x="1352145" y="1085132"/>
            <a:ext cx="6439712" cy="558199"/>
            <a:chOff x="1802860" y="372422"/>
            <a:chExt cx="8586283" cy="744265"/>
          </a:xfrm>
        </p:grpSpPr>
        <p:sp>
          <p:nvSpPr>
            <p:cNvPr id="8" name="Rectangle 7">
              <a:extLst>
                <a:ext uri="{FF2B5EF4-FFF2-40B4-BE49-F238E27FC236}">
                  <a16:creationId xmlns:a16="http://schemas.microsoft.com/office/drawing/2014/main" id="{658A80AB-8E50-9B4A-9DE4-3589859BC307}"/>
                </a:ext>
              </a:extLst>
            </p:cNvPr>
            <p:cNvSpPr/>
            <p:nvPr/>
          </p:nvSpPr>
          <p:spPr>
            <a:xfrm>
              <a:off x="1802860" y="501134"/>
              <a:ext cx="8586283"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APPLICATION</a:t>
              </a:r>
              <a:r>
                <a:rPr lang="en-US" sz="2400" b="1" dirty="0">
                  <a:latin typeface="Lato" panose="020F0502020204030203" pitchFamily="34" charset="77"/>
                  <a:sym typeface="Calibri"/>
                </a:rPr>
                <a:t>: PLAN BAY AREA</a:t>
              </a: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aphicFrame>
        <p:nvGraphicFramePr>
          <p:cNvPr id="13" name="Table 4">
            <a:extLst>
              <a:ext uri="{FF2B5EF4-FFF2-40B4-BE49-F238E27FC236}">
                <a16:creationId xmlns:a16="http://schemas.microsoft.com/office/drawing/2014/main" id="{24F1A9EC-44FE-4B61-A5B4-18EECD94ACFB}"/>
              </a:ext>
            </a:extLst>
          </p:cNvPr>
          <p:cNvGraphicFramePr>
            <a:graphicFrameLocks noGrp="1"/>
          </p:cNvGraphicFramePr>
          <p:nvPr/>
        </p:nvGraphicFramePr>
        <p:xfrm>
          <a:off x="495019" y="1886881"/>
          <a:ext cx="8153961" cy="3794594"/>
        </p:xfrm>
        <a:graphic>
          <a:graphicData uri="http://schemas.openxmlformats.org/drawingml/2006/table">
            <a:tbl>
              <a:tblPr firstRow="1" bandRow="1">
                <a:tableStyleId>{5940675A-B579-460E-94D1-54222C63F5DA}</a:tableStyleId>
              </a:tblPr>
              <a:tblGrid>
                <a:gridCol w="404213">
                  <a:extLst>
                    <a:ext uri="{9D8B030D-6E8A-4147-A177-3AD203B41FA5}">
                      <a16:colId xmlns:a16="http://schemas.microsoft.com/office/drawing/2014/main" val="417129700"/>
                    </a:ext>
                  </a:extLst>
                </a:gridCol>
                <a:gridCol w="2255447">
                  <a:extLst>
                    <a:ext uri="{9D8B030D-6E8A-4147-A177-3AD203B41FA5}">
                      <a16:colId xmlns:a16="http://schemas.microsoft.com/office/drawing/2014/main" val="2081078125"/>
                    </a:ext>
                  </a:extLst>
                </a:gridCol>
                <a:gridCol w="619921">
                  <a:extLst>
                    <a:ext uri="{9D8B030D-6E8A-4147-A177-3AD203B41FA5}">
                      <a16:colId xmlns:a16="http://schemas.microsoft.com/office/drawing/2014/main" val="866136996"/>
                    </a:ext>
                  </a:extLst>
                </a:gridCol>
                <a:gridCol w="974876">
                  <a:extLst>
                    <a:ext uri="{9D8B030D-6E8A-4147-A177-3AD203B41FA5}">
                      <a16:colId xmlns:a16="http://schemas.microsoft.com/office/drawing/2014/main" val="2777141677"/>
                    </a:ext>
                  </a:extLst>
                </a:gridCol>
                <a:gridCol w="974876">
                  <a:extLst>
                    <a:ext uri="{9D8B030D-6E8A-4147-A177-3AD203B41FA5}">
                      <a16:colId xmlns:a16="http://schemas.microsoft.com/office/drawing/2014/main" val="1630561028"/>
                    </a:ext>
                  </a:extLst>
                </a:gridCol>
                <a:gridCol w="974876">
                  <a:extLst>
                    <a:ext uri="{9D8B030D-6E8A-4147-A177-3AD203B41FA5}">
                      <a16:colId xmlns:a16="http://schemas.microsoft.com/office/drawing/2014/main" val="1257514452"/>
                    </a:ext>
                  </a:extLst>
                </a:gridCol>
                <a:gridCol w="974876">
                  <a:extLst>
                    <a:ext uri="{9D8B030D-6E8A-4147-A177-3AD203B41FA5}">
                      <a16:colId xmlns:a16="http://schemas.microsoft.com/office/drawing/2014/main" val="1347060470"/>
                    </a:ext>
                  </a:extLst>
                </a:gridCol>
                <a:gridCol w="974876">
                  <a:extLst>
                    <a:ext uri="{9D8B030D-6E8A-4147-A177-3AD203B41FA5}">
                      <a16:colId xmlns:a16="http://schemas.microsoft.com/office/drawing/2014/main" val="1359466040"/>
                    </a:ext>
                  </a:extLst>
                </a:gridCol>
              </a:tblGrid>
              <a:tr h="464654">
                <a:tc>
                  <a:txBody>
                    <a:bodyPr/>
                    <a:lstStyle/>
                    <a:p>
                      <a:pPr algn="ctr"/>
                      <a:endParaRPr lang="en-US" sz="1100" dirty="0">
                        <a:solidFill>
                          <a:schemeClr val="bg1"/>
                        </a:solidFill>
                        <a:latin typeface="Lato" panose="020F0502020204030203"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noFill/>
                  </a:tcPr>
                </a:tc>
                <a:tc>
                  <a:txBody>
                    <a:bodyPr/>
                    <a:lstStyle/>
                    <a:p>
                      <a:pPr algn="ctr"/>
                      <a:r>
                        <a:rPr lang="en-US" sz="900" b="1" dirty="0">
                          <a:solidFill>
                            <a:schemeClr val="bg1"/>
                          </a:solidFill>
                          <a:latin typeface="Lato" panose="020F0502020204030203" pitchFamily="34" charset="0"/>
                        </a:rPr>
                        <a:t>Target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tc>
                  <a:txBody>
                    <a:bodyPr/>
                    <a:lstStyle/>
                    <a:p>
                      <a:pPr marL="0" algn="ctr" defTabSz="914400" rtl="0" eaLnBrk="1" latinLnBrk="0" hangingPunct="1">
                        <a:lnSpc>
                          <a:spcPct val="113000"/>
                        </a:lnSpc>
                        <a:spcBef>
                          <a:spcPts val="900"/>
                        </a:spcBef>
                        <a:spcAft>
                          <a:spcPts val="0"/>
                        </a:spcAft>
                      </a:pPr>
                      <a:r>
                        <a:rPr lang="en-US" sz="900" b="1" kern="1200" dirty="0">
                          <a:solidFill>
                            <a:schemeClr val="bg1"/>
                          </a:solidFill>
                          <a:latin typeface="Lato" panose="020F0502020204030203" pitchFamily="34" charset="0"/>
                        </a:rPr>
                        <a:t>Goal</a:t>
                      </a:r>
                      <a:endParaRPr lang="en-US" sz="900" b="1" kern="1200" dirty="0">
                        <a:solidFill>
                          <a:schemeClr val="bg1"/>
                        </a:solidFill>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tc>
                  <a:txBody>
                    <a:bodyPr/>
                    <a:lstStyle/>
                    <a:p>
                      <a:pPr marL="0" algn="ctr" defTabSz="914400" rtl="0" eaLnBrk="1" latinLnBrk="0" hangingPunct="1">
                        <a:lnSpc>
                          <a:spcPct val="113000"/>
                        </a:lnSpc>
                        <a:spcBef>
                          <a:spcPts val="900"/>
                        </a:spcBef>
                        <a:spcAft>
                          <a:spcPts val="0"/>
                        </a:spcAft>
                      </a:pPr>
                      <a:r>
                        <a:rPr lang="en-US" sz="900" b="1" kern="1200" dirty="0">
                          <a:solidFill>
                            <a:schemeClr val="bg1"/>
                          </a:solidFill>
                          <a:latin typeface="Lato" panose="020F0502020204030203" pitchFamily="34" charset="0"/>
                        </a:rPr>
                        <a:t>No </a:t>
                      </a:r>
                      <a:br>
                        <a:rPr lang="en-US" sz="900" b="1" kern="1200" dirty="0">
                          <a:solidFill>
                            <a:schemeClr val="bg1"/>
                          </a:solidFill>
                          <a:latin typeface="Lato" panose="020F0502020204030203" pitchFamily="34" charset="0"/>
                        </a:rPr>
                      </a:br>
                      <a:r>
                        <a:rPr lang="en-US" sz="900" b="1" kern="1200" dirty="0">
                          <a:solidFill>
                            <a:schemeClr val="bg1"/>
                          </a:solidFill>
                          <a:latin typeface="Lato" panose="020F0502020204030203" pitchFamily="34" charset="0"/>
                        </a:rPr>
                        <a:t>Project</a:t>
                      </a:r>
                      <a:endParaRPr lang="en-US" sz="900" b="1" kern="1200" dirty="0">
                        <a:solidFill>
                          <a:schemeClr val="bg1"/>
                        </a:solidFill>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tc>
                  <a:txBody>
                    <a:bodyPr/>
                    <a:lstStyle/>
                    <a:p>
                      <a:pPr marL="0" algn="ctr" defTabSz="914400" rtl="0" eaLnBrk="1" latinLnBrk="0" hangingPunct="1">
                        <a:lnSpc>
                          <a:spcPct val="115000"/>
                        </a:lnSpc>
                        <a:spcAft>
                          <a:spcPts val="0"/>
                        </a:spcAft>
                      </a:pPr>
                      <a:r>
                        <a:rPr lang="en-US" sz="900" b="1" kern="1200" dirty="0">
                          <a:solidFill>
                            <a:schemeClr val="bg1"/>
                          </a:solidFill>
                          <a:latin typeface="Lato" panose="020F0502020204030203" pitchFamily="34" charset="0"/>
                        </a:rPr>
                        <a:t>Preferred</a:t>
                      </a:r>
                      <a:endParaRPr lang="en-US" sz="900" b="1" kern="1200" dirty="0">
                        <a:solidFill>
                          <a:schemeClr val="bg1"/>
                        </a:solidFill>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tc>
                  <a:txBody>
                    <a:bodyPr/>
                    <a:lstStyle/>
                    <a:p>
                      <a:pPr marL="0" algn="ctr" defTabSz="914400" rtl="0" eaLnBrk="1" latinLnBrk="0" hangingPunct="1">
                        <a:lnSpc>
                          <a:spcPct val="115000"/>
                        </a:lnSpc>
                        <a:spcAft>
                          <a:spcPts val="0"/>
                        </a:spcAft>
                      </a:pPr>
                      <a:r>
                        <a:rPr lang="en-US" sz="900" b="1" kern="1200" dirty="0">
                          <a:solidFill>
                            <a:schemeClr val="bg1"/>
                          </a:solidFill>
                          <a:latin typeface="Lato" panose="020F0502020204030203" pitchFamily="34" charset="0"/>
                        </a:rPr>
                        <a:t>Transit </a:t>
                      </a:r>
                      <a:br>
                        <a:rPr lang="en-US" sz="900" b="1" kern="1200" dirty="0">
                          <a:solidFill>
                            <a:schemeClr val="bg1"/>
                          </a:solidFill>
                          <a:latin typeface="Lato" panose="020F0502020204030203" pitchFamily="34" charset="0"/>
                        </a:rPr>
                      </a:br>
                      <a:r>
                        <a:rPr lang="en-US" sz="900" b="1" kern="1200" dirty="0">
                          <a:solidFill>
                            <a:schemeClr val="bg1"/>
                          </a:solidFill>
                          <a:latin typeface="Lato" panose="020F0502020204030203" pitchFamily="34" charset="0"/>
                        </a:rPr>
                        <a:t>Priority </a:t>
                      </a:r>
                      <a:br>
                        <a:rPr lang="en-US" sz="900" b="1" kern="1200" dirty="0">
                          <a:solidFill>
                            <a:schemeClr val="bg1"/>
                          </a:solidFill>
                          <a:latin typeface="Lato" panose="020F0502020204030203" pitchFamily="34" charset="0"/>
                        </a:rPr>
                      </a:br>
                      <a:r>
                        <a:rPr lang="en-US" sz="900" b="1" kern="1200" dirty="0">
                          <a:solidFill>
                            <a:schemeClr val="bg1"/>
                          </a:solidFill>
                          <a:latin typeface="Lato" panose="020F0502020204030203" pitchFamily="34" charset="0"/>
                        </a:rPr>
                        <a:t>Focus</a:t>
                      </a:r>
                      <a:endParaRPr lang="en-US" sz="900" b="1" kern="1200" dirty="0">
                        <a:solidFill>
                          <a:schemeClr val="bg1"/>
                        </a:solidFill>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tc>
                  <a:txBody>
                    <a:bodyPr/>
                    <a:lstStyle/>
                    <a:p>
                      <a:pPr marL="0" algn="ctr" defTabSz="914400" rtl="0" eaLnBrk="1" latinLnBrk="0" hangingPunct="1">
                        <a:lnSpc>
                          <a:spcPct val="113000"/>
                        </a:lnSpc>
                        <a:spcBef>
                          <a:spcPts val="900"/>
                        </a:spcBef>
                        <a:spcAft>
                          <a:spcPts val="0"/>
                        </a:spcAft>
                      </a:pPr>
                      <a:r>
                        <a:rPr lang="en-US" sz="900" b="1" kern="1200" dirty="0">
                          <a:solidFill>
                            <a:schemeClr val="bg1"/>
                          </a:solidFill>
                          <a:latin typeface="Lato" panose="020F0502020204030203" pitchFamily="34" charset="0"/>
                        </a:rPr>
                        <a:t>Network of </a:t>
                      </a:r>
                      <a:br>
                        <a:rPr lang="en-US" sz="900" b="1" kern="1200" dirty="0">
                          <a:solidFill>
                            <a:schemeClr val="bg1"/>
                          </a:solidFill>
                          <a:latin typeface="Lato" panose="020F0502020204030203" pitchFamily="34" charset="0"/>
                        </a:rPr>
                      </a:br>
                      <a:r>
                        <a:rPr lang="en-US" sz="900" b="1" kern="1200" dirty="0">
                          <a:solidFill>
                            <a:schemeClr val="bg1"/>
                          </a:solidFill>
                          <a:latin typeface="Lato" panose="020F0502020204030203" pitchFamily="34" charset="0"/>
                        </a:rPr>
                        <a:t>Communities</a:t>
                      </a:r>
                      <a:endParaRPr lang="en-US" sz="900" b="1" kern="1200" dirty="0">
                        <a:solidFill>
                          <a:schemeClr val="bg1"/>
                        </a:solidFill>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tc>
                  <a:txBody>
                    <a:bodyPr/>
                    <a:lstStyle/>
                    <a:p>
                      <a:pPr marL="0" algn="ctr" defTabSz="914400" rtl="0" eaLnBrk="1" latinLnBrk="0" hangingPunct="1">
                        <a:lnSpc>
                          <a:spcPct val="115000"/>
                        </a:lnSpc>
                        <a:spcAft>
                          <a:spcPts val="0"/>
                        </a:spcAft>
                      </a:pPr>
                      <a:r>
                        <a:rPr lang="en-US" sz="900" b="1" kern="1200" dirty="0">
                          <a:solidFill>
                            <a:schemeClr val="bg1"/>
                          </a:solidFill>
                          <a:latin typeface="Lato" panose="020F0502020204030203" pitchFamily="34" charset="0"/>
                        </a:rPr>
                        <a:t>Equity, </a:t>
                      </a:r>
                      <a:br>
                        <a:rPr lang="en-US" sz="900" b="1" kern="1200" dirty="0">
                          <a:solidFill>
                            <a:schemeClr val="bg1"/>
                          </a:solidFill>
                          <a:latin typeface="Lato" panose="020F0502020204030203" pitchFamily="34" charset="0"/>
                        </a:rPr>
                      </a:br>
                      <a:r>
                        <a:rPr lang="en-US" sz="900" b="1" kern="1200" dirty="0">
                          <a:solidFill>
                            <a:schemeClr val="bg1"/>
                          </a:solidFill>
                          <a:latin typeface="Lato" panose="020F0502020204030203" pitchFamily="34" charset="0"/>
                        </a:rPr>
                        <a:t>Environment </a:t>
                      </a:r>
                      <a:br>
                        <a:rPr lang="en-US" sz="900" b="1" kern="1200" dirty="0">
                          <a:solidFill>
                            <a:schemeClr val="bg1"/>
                          </a:solidFill>
                          <a:latin typeface="Lato" panose="020F0502020204030203" pitchFamily="34" charset="0"/>
                        </a:rPr>
                      </a:br>
                      <a:r>
                        <a:rPr lang="en-US" sz="900" b="1" kern="1200" dirty="0">
                          <a:solidFill>
                            <a:schemeClr val="bg1"/>
                          </a:solidFill>
                          <a:latin typeface="Lato" panose="020F0502020204030203" pitchFamily="34" charset="0"/>
                        </a:rPr>
                        <a:t>&amp;Jobs</a:t>
                      </a:r>
                      <a:endParaRPr lang="en-US" sz="900" b="1" kern="1200" dirty="0">
                        <a:solidFill>
                          <a:schemeClr val="bg1"/>
                        </a:solidFill>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rgbClr val="263C4E"/>
                    </a:solidFill>
                  </a:tcPr>
                </a:tc>
                <a:extLst>
                  <a:ext uri="{0D108BD9-81ED-4DB2-BD59-A6C34878D82A}">
                    <a16:rowId xmlns:a16="http://schemas.microsoft.com/office/drawing/2014/main" val="1116430383"/>
                  </a:ext>
                </a:extLst>
              </a:tr>
              <a:tr h="388620">
                <a:tc>
                  <a:txBody>
                    <a:bodyPr/>
                    <a:lstStyle/>
                    <a:p>
                      <a:r>
                        <a:rPr lang="en-US" sz="1100" dirty="0">
                          <a:latin typeface="Lato" panose="020F0502020204030203" pitchFamily="34" charset="0"/>
                        </a:rPr>
                        <a:t>1</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i="0" dirty="0">
                          <a:latin typeface="Lato Light" panose="020F0302020204030203" pitchFamily="34" charset="77"/>
                        </a:rPr>
                        <a:t>Reduce per-capita CO</a:t>
                      </a:r>
                      <a:r>
                        <a:rPr lang="en-US" sz="1100" b="0" i="0" baseline="-24000" dirty="0">
                          <a:latin typeface="Lato Light" panose="020F0302020204030203" pitchFamily="34" charset="77"/>
                        </a:rPr>
                        <a:t>2 </a:t>
                      </a:r>
                      <a:r>
                        <a:rPr lang="en-US" sz="1100" b="0" i="0" dirty="0">
                          <a:latin typeface="Lato Light" panose="020F0302020204030203" pitchFamily="34" charset="77"/>
                        </a:rPr>
                        <a:t>emissions from cars and light-duty trucks</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100" b="1" dirty="0">
                          <a:latin typeface="Lato" panose="020F0502020204030203" pitchFamily="34" charset="0"/>
                        </a:rPr>
                        <a:t>-15%</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-16%</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-16%</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-17%</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rgbClr val="263C4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extLst>
                  <a:ext uri="{0D108BD9-81ED-4DB2-BD59-A6C34878D82A}">
                    <a16:rowId xmlns:a16="http://schemas.microsoft.com/office/drawing/2014/main" val="2494647629"/>
                  </a:ext>
                </a:extLst>
              </a:tr>
              <a:tr h="388620">
                <a:tc>
                  <a:txBody>
                    <a:bodyPr/>
                    <a:lstStyle/>
                    <a:p>
                      <a:r>
                        <a:rPr lang="en-US" sz="1100" dirty="0">
                          <a:latin typeface="Lato" panose="020F0502020204030203" pitchFamily="34" charset="0"/>
                        </a:rPr>
                        <a:t>2</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i="0" dirty="0">
                          <a:latin typeface="Lato Light" panose="020F0302020204030203" pitchFamily="34" charset="77"/>
                        </a:rPr>
                        <a:t>House the region's projected growth</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Lato" panose="020F0502020204030203" pitchFamily="34" charset="0"/>
                        </a:rPr>
                        <a:t>100%</a:t>
                      </a:r>
                      <a:endPar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100%</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100%</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100%</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118%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100%</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extLst>
                  <a:ext uri="{0D108BD9-81ED-4DB2-BD59-A6C34878D82A}">
                    <a16:rowId xmlns:a16="http://schemas.microsoft.com/office/drawing/2014/main" val="2804249638"/>
                  </a:ext>
                </a:extLst>
              </a:tr>
              <a:tr h="548640">
                <a:tc>
                  <a:txBody>
                    <a:bodyPr/>
                    <a:lstStyle/>
                    <a:p>
                      <a:r>
                        <a:rPr lang="en-US" sz="1100" dirty="0">
                          <a:latin typeface="Lato" panose="020F0502020204030203" pitchFamily="34" charset="0"/>
                        </a:rPr>
                        <a:t>3a</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i="0" dirty="0">
                          <a:latin typeface="Lato Light" panose="020F0302020204030203" pitchFamily="34" charset="77"/>
                        </a:rPr>
                        <a:t>Reduce premature deaths </a:t>
                      </a:r>
                    </a:p>
                    <a:p>
                      <a:r>
                        <a:rPr lang="en-US" sz="1100" b="0" i="0" dirty="0">
                          <a:latin typeface="Lato Light" panose="020F0302020204030203" pitchFamily="34" charset="77"/>
                        </a:rPr>
                        <a:t>from exposure to fine </a:t>
                      </a:r>
                    </a:p>
                    <a:p>
                      <a:r>
                        <a:rPr lang="en-US" sz="1100" b="0" i="0" dirty="0">
                          <a:latin typeface="Lato Light" panose="020F0302020204030203" pitchFamily="34" charset="77"/>
                        </a:rPr>
                        <a:t>particulates (PM</a:t>
                      </a:r>
                      <a:r>
                        <a:rPr lang="en-US" sz="1100" b="0" i="0" baseline="-25000" dirty="0">
                          <a:latin typeface="Lato Light" panose="020F0302020204030203" pitchFamily="34" charset="77"/>
                        </a:rPr>
                        <a:t>2.5</a:t>
                      </a:r>
                      <a:r>
                        <a:rPr lang="en-US" sz="1100" b="0" i="0" dirty="0">
                          <a:latin typeface="Lato Light" panose="020F0302020204030203" pitchFamily="34" charset="77"/>
                        </a:rPr>
                        <a:t>)</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Lato" panose="020F0502020204030203" pitchFamily="34" charset="0"/>
                        </a:rPr>
                        <a:t>-10%</a:t>
                      </a:r>
                      <a:endPar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-71%</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-71%</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-72%</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-69%</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-72%</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extLst>
                  <a:ext uri="{0D108BD9-81ED-4DB2-BD59-A6C34878D82A}">
                    <a16:rowId xmlns:a16="http://schemas.microsoft.com/office/drawing/2014/main" val="753580427"/>
                  </a:ext>
                </a:extLst>
              </a:tr>
              <a:tr h="388620">
                <a:tc>
                  <a:txBody>
                    <a:bodyPr/>
                    <a:lstStyle/>
                    <a:p>
                      <a:r>
                        <a:rPr lang="en-US" sz="1100" dirty="0">
                          <a:latin typeface="Lato" panose="020F0502020204030203" pitchFamily="34" charset="0"/>
                        </a:rPr>
                        <a:t>3b</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i="0" dirty="0">
                          <a:latin typeface="Lato Light" panose="020F0302020204030203" pitchFamily="34" charset="77"/>
                        </a:rPr>
                        <a:t>Reduce coarse particulate emissions (PM</a:t>
                      </a:r>
                      <a:r>
                        <a:rPr lang="en-US" sz="1100" b="0" i="0" baseline="-25000" dirty="0">
                          <a:latin typeface="Lato Light" panose="020F0302020204030203" pitchFamily="34" charset="77"/>
                        </a:rPr>
                        <a:t>10</a:t>
                      </a:r>
                      <a:r>
                        <a:rPr lang="en-US" sz="1100" b="0" i="0" dirty="0">
                          <a:latin typeface="Lato Light" panose="020F0302020204030203" pitchFamily="34" charset="77"/>
                        </a:rPr>
                        <a:t>)</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Lato" panose="020F0502020204030203" pitchFamily="34" charset="0"/>
                        </a:rPr>
                        <a:t>-30%</a:t>
                      </a:r>
                      <a:endPar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-16%</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-17%</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-17%</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-14%</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23053666"/>
                  </a:ext>
                </a:extLst>
              </a:tr>
              <a:tr h="548640">
                <a:tc>
                  <a:txBody>
                    <a:bodyPr/>
                    <a:lstStyle/>
                    <a:p>
                      <a:r>
                        <a:rPr lang="en-US" sz="1100" dirty="0">
                          <a:latin typeface="Lato" panose="020F0502020204030203" pitchFamily="34" charset="0"/>
                        </a:rPr>
                        <a:t>3c</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i="0" kern="1200" dirty="0">
                          <a:effectLst/>
                          <a:latin typeface="Lato Light" panose="020F0302020204030203" pitchFamily="34" charset="77"/>
                        </a:rPr>
                        <a:t>Achieve greater particulate </a:t>
                      </a:r>
                      <a:br>
                        <a:rPr lang="en-US" sz="1100" b="0" i="0" kern="1200" dirty="0">
                          <a:effectLst/>
                          <a:latin typeface="Lato Light" panose="020F0302020204030203" pitchFamily="34" charset="77"/>
                        </a:rPr>
                      </a:br>
                      <a:r>
                        <a:rPr lang="en-US" sz="1100" b="0" i="0" kern="1200" dirty="0">
                          <a:effectLst/>
                          <a:latin typeface="Lato Light" panose="020F0302020204030203" pitchFamily="34" charset="77"/>
                        </a:rPr>
                        <a:t>emission reductions in </a:t>
                      </a:r>
                      <a:br>
                        <a:rPr lang="en-US" sz="1100" b="0" i="0" kern="1200" dirty="0">
                          <a:effectLst/>
                          <a:latin typeface="Lato Light" panose="020F0302020204030203" pitchFamily="34" charset="77"/>
                        </a:rPr>
                      </a:br>
                      <a:r>
                        <a:rPr lang="en-US" sz="1100" b="0" i="0" kern="1200" dirty="0">
                          <a:effectLst/>
                          <a:latin typeface="Lato Light" panose="020F0302020204030203" pitchFamily="34" charset="77"/>
                        </a:rPr>
                        <a:t>highly impacted areas</a:t>
                      </a:r>
                      <a:endParaRPr lang="en-US" sz="1100" b="0" i="0" dirty="0">
                        <a:latin typeface="Lato Light" panose="020F0302020204030203" pitchFamily="34" charset="77"/>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Lato" panose="020F0502020204030203" pitchFamily="34" charset="0"/>
                        </a:rPr>
                        <a:t>Yes</a:t>
                      </a:r>
                      <a:endPar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Yes</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Yes</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Yes</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No</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CD7CF">
                        <a:alpha val="78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Yes</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0F0E5"/>
                    </a:solidFill>
                  </a:tcPr>
                </a:tc>
                <a:extLst>
                  <a:ext uri="{0D108BD9-81ED-4DB2-BD59-A6C34878D82A}">
                    <a16:rowId xmlns:a16="http://schemas.microsoft.com/office/drawing/2014/main" val="598728326"/>
                  </a:ext>
                </a:extLst>
              </a:tr>
              <a:tr h="388620">
                <a:tc>
                  <a:txBody>
                    <a:bodyPr/>
                    <a:lstStyle/>
                    <a:p>
                      <a:r>
                        <a:rPr lang="en-US" sz="1100" dirty="0">
                          <a:latin typeface="Lato" panose="020F0502020204030203" pitchFamily="34" charset="0"/>
                        </a:rPr>
                        <a:t>4</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i="0" dirty="0">
                          <a:latin typeface="Lato Light" panose="020F0302020204030203" pitchFamily="34" charset="77"/>
                        </a:rPr>
                        <a:t>Reduce the number of injuries and fatalities from all collisions</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Lato" panose="020F0502020204030203" pitchFamily="34" charset="0"/>
                        </a:rPr>
                        <a:t>-50%</a:t>
                      </a:r>
                      <a:endPar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CD7CF">
                        <a:alpha val="7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CD7CF">
                        <a:alpha val="7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+17%</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CD7CF">
                        <a:alpha val="7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+23%</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CD7CF">
                        <a:alpha val="7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+16%</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CD7CF">
                        <a:alpha val="75000"/>
                      </a:srgbClr>
                    </a:solidFill>
                  </a:tcPr>
                </a:tc>
                <a:extLst>
                  <a:ext uri="{0D108BD9-81ED-4DB2-BD59-A6C34878D82A}">
                    <a16:rowId xmlns:a16="http://schemas.microsoft.com/office/drawing/2014/main" val="2312855533"/>
                  </a:ext>
                </a:extLst>
              </a:tr>
              <a:tr h="548640">
                <a:tc>
                  <a:txBody>
                    <a:bodyPr/>
                    <a:lstStyle/>
                    <a:p>
                      <a:r>
                        <a:rPr lang="en-US" sz="1100" dirty="0">
                          <a:latin typeface="Lato" panose="020F0502020204030203" pitchFamily="34" charset="0"/>
                        </a:rPr>
                        <a:t>5</a:t>
                      </a: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noFill/>
                  </a:tcPr>
                </a:tc>
                <a:tc>
                  <a:txBody>
                    <a:bodyPr/>
                    <a:lstStyle/>
                    <a:p>
                      <a:r>
                        <a:rPr lang="en-US" sz="1100" b="0" i="0" kern="1200" dirty="0">
                          <a:effectLst/>
                          <a:latin typeface="Lato Light" panose="020F0302020204030203" pitchFamily="34" charset="77"/>
                        </a:rPr>
                        <a:t>Increase the average daily time walking or biking per person for transportation</a:t>
                      </a:r>
                      <a:endParaRPr lang="en-US" sz="1100" b="0" i="0" dirty="0">
                        <a:latin typeface="Lato Light" panose="020F0302020204030203" pitchFamily="34" charset="77"/>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Lato" panose="020F0502020204030203" pitchFamily="34" charset="0"/>
                        </a:rPr>
                        <a:t>+70%</a:t>
                      </a:r>
                      <a:endPar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+12%</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+17%</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+18%</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+13%</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latin typeface="Lato" panose="020F0502020204030203" pitchFamily="34" charset="0"/>
                        </a:rPr>
                        <a:t>+20%</a:t>
                      </a: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txBody>
                  <a:tcPr marL="68580" marR="68580" marT="34290" marB="34290" anchor="ctr">
                    <a:lnL w="12700" cap="flat" cmpd="sng" algn="ctr">
                      <a:solidFill>
                        <a:srgbClr val="263C4E"/>
                      </a:solidFill>
                      <a:prstDash val="solid"/>
                      <a:round/>
                      <a:headEnd type="none" w="med" len="med"/>
                      <a:tailEnd type="none" w="med" len="med"/>
                    </a:lnL>
                    <a:lnR w="12700" cap="flat" cmpd="sng" algn="ctr">
                      <a:solidFill>
                        <a:srgbClr val="263C4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263C4E"/>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73997816"/>
                  </a:ext>
                </a:extLst>
              </a:tr>
            </a:tbl>
          </a:graphicData>
        </a:graphic>
      </p:graphicFrame>
    </p:spTree>
    <p:extLst>
      <p:ext uri="{BB962C8B-B14F-4D97-AF65-F5344CB8AC3E}">
        <p14:creationId xmlns:p14="http://schemas.microsoft.com/office/powerpoint/2010/main" val="268094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9DBC0-8A42-2146-9EED-69A96E675885}"/>
              </a:ext>
            </a:extLst>
          </p:cNvPr>
          <p:cNvSpPr>
            <a:spLocks noGrp="1"/>
          </p:cNvSpPr>
          <p:nvPr>
            <p:ph type="body" sz="quarter" idx="10"/>
          </p:nvPr>
        </p:nvSpPr>
        <p:spPr/>
        <p:txBody>
          <a:bodyPr/>
          <a:lstStyle/>
          <a:p>
            <a:r>
              <a:rPr lang="en-US" dirty="0"/>
              <a:t>Questions?</a:t>
            </a:r>
          </a:p>
        </p:txBody>
      </p:sp>
      <p:pic>
        <p:nvPicPr>
          <p:cNvPr id="12" name="Picture 11">
            <a:extLst>
              <a:ext uri="{FF2B5EF4-FFF2-40B4-BE49-F238E27FC236}">
                <a16:creationId xmlns:a16="http://schemas.microsoft.com/office/drawing/2014/main" id="{7A9C4905-1DD8-4859-98BF-C36BB6E17290}"/>
              </a:ext>
            </a:extLst>
          </p:cNvPr>
          <p:cNvPicPr>
            <a:picLocks noChangeAspect="1"/>
          </p:cNvPicPr>
          <p:nvPr/>
        </p:nvPicPr>
        <p:blipFill>
          <a:blip r:embed="rId3"/>
          <a:stretch>
            <a:fillRect/>
          </a:stretch>
        </p:blipFill>
        <p:spPr>
          <a:xfrm>
            <a:off x="523905" y="1923005"/>
            <a:ext cx="8096190" cy="3365284"/>
          </a:xfrm>
          <a:prstGeom prst="rect">
            <a:avLst/>
          </a:prstGeom>
        </p:spPr>
      </p:pic>
    </p:spTree>
    <p:extLst>
      <p:ext uri="{BB962C8B-B14F-4D97-AF65-F5344CB8AC3E}">
        <p14:creationId xmlns:p14="http://schemas.microsoft.com/office/powerpoint/2010/main" val="3141914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18">
            <a:extLst>
              <a:ext uri="{FF2B5EF4-FFF2-40B4-BE49-F238E27FC236}">
                <a16:creationId xmlns:a16="http://schemas.microsoft.com/office/drawing/2014/main" id="{DC49C671-C3FF-CA46-A90C-497861411167}"/>
              </a:ext>
            </a:extLst>
          </p:cNvPr>
          <p:cNvPicPr preferRelativeResize="0"/>
          <p:nvPr/>
        </p:nvPicPr>
        <p:blipFill rotWithShape="1">
          <a:blip r:embed="rId2">
            <a:alphaModFix/>
          </a:blip>
          <a:srcRect/>
          <a:stretch/>
        </p:blipFill>
        <p:spPr>
          <a:xfrm>
            <a:off x="1" y="857250"/>
            <a:ext cx="9145904" cy="5143500"/>
          </a:xfrm>
          <a:prstGeom prst="rect">
            <a:avLst/>
          </a:prstGeom>
          <a:noFill/>
          <a:ln>
            <a:noFill/>
          </a:ln>
        </p:spPr>
      </p:pic>
      <p:sp>
        <p:nvSpPr>
          <p:cNvPr id="4" name="Rectangle 3">
            <a:extLst>
              <a:ext uri="{FF2B5EF4-FFF2-40B4-BE49-F238E27FC236}">
                <a16:creationId xmlns:a16="http://schemas.microsoft.com/office/drawing/2014/main" id="{FDB57E38-1690-CD4D-9E16-DAB485F9682C}"/>
              </a:ext>
            </a:extLst>
          </p:cNvPr>
          <p:cNvSpPr/>
          <p:nvPr/>
        </p:nvSpPr>
        <p:spPr>
          <a:xfrm>
            <a:off x="205601" y="982283"/>
            <a:ext cx="8858250" cy="4949190"/>
          </a:xfrm>
          <a:prstGeom prst="rect">
            <a:avLst/>
          </a:prstGeom>
          <a:solidFill>
            <a:schemeClr val="tx2">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5576033D-8E8F-DC46-8B0D-C1CF0B25EC7B}"/>
              </a:ext>
            </a:extLst>
          </p:cNvPr>
          <p:cNvSpPr/>
          <p:nvPr/>
        </p:nvSpPr>
        <p:spPr>
          <a:xfrm>
            <a:off x="1391478" y="3658067"/>
            <a:ext cx="6361044" cy="830997"/>
          </a:xfrm>
          <a:prstGeom prst="rect">
            <a:avLst/>
          </a:prstGeom>
        </p:spPr>
        <p:txBody>
          <a:bodyPr wrap="square" anchor="t">
            <a:spAutoFit/>
          </a:bodyPr>
          <a:lstStyle/>
          <a:p>
            <a:pPr algn="ctr"/>
            <a:r>
              <a:rPr lang="en-US" sz="2400" dirty="0">
                <a:solidFill>
                  <a:schemeClr val="bg1"/>
                </a:solidFill>
                <a:latin typeface="Lato Black"/>
              </a:rPr>
              <a:t>DEMO</a:t>
            </a:r>
          </a:p>
          <a:p>
            <a:pPr algn="ctr"/>
            <a:endParaRPr lang="en-US" sz="2400" dirty="0">
              <a:solidFill>
                <a:schemeClr val="bg1"/>
              </a:solidFill>
              <a:latin typeface="Lato Black"/>
            </a:endParaRPr>
          </a:p>
        </p:txBody>
      </p:sp>
      <p:pic>
        <p:nvPicPr>
          <p:cNvPr id="6" name="Shape 81" descr="small.png">
            <a:extLst>
              <a:ext uri="{FF2B5EF4-FFF2-40B4-BE49-F238E27FC236}">
                <a16:creationId xmlns:a16="http://schemas.microsoft.com/office/drawing/2014/main" id="{4F87F06F-19ED-194F-8A5B-64D3292AEE0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31041" y="2147080"/>
            <a:ext cx="1281920" cy="1281920"/>
          </a:xfrm>
          <a:prstGeom prst="rect">
            <a:avLst/>
          </a:prstGeom>
          <a:noFill/>
          <a:ln>
            <a:noFill/>
          </a:ln>
        </p:spPr>
      </p:pic>
    </p:spTree>
    <p:extLst>
      <p:ext uri="{BB962C8B-B14F-4D97-AF65-F5344CB8AC3E}">
        <p14:creationId xmlns:p14="http://schemas.microsoft.com/office/powerpoint/2010/main" val="3068127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57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18323C-1D97-4E25-BAF9-8196A2D1A000}"/>
              </a:ext>
            </a:extLst>
          </p:cNvPr>
          <p:cNvGrpSpPr/>
          <p:nvPr/>
        </p:nvGrpSpPr>
        <p:grpSpPr>
          <a:xfrm>
            <a:off x="2447767" y="1085132"/>
            <a:ext cx="4248472" cy="558199"/>
            <a:chOff x="3263688" y="372422"/>
            <a:chExt cx="5664630" cy="744265"/>
          </a:xfrm>
        </p:grpSpPr>
        <p:sp>
          <p:nvSpPr>
            <p:cNvPr id="8" name="Rectangle 7">
              <a:extLst>
                <a:ext uri="{FF2B5EF4-FFF2-40B4-BE49-F238E27FC236}">
                  <a16:creationId xmlns:a16="http://schemas.microsoft.com/office/drawing/2014/main" id="{3F27CAC3-60DD-4E6E-8C3D-1EFFF63BF187}"/>
                </a:ext>
              </a:extLst>
            </p:cNvPr>
            <p:cNvSpPr/>
            <p:nvPr/>
          </p:nvSpPr>
          <p:spPr>
            <a:xfrm>
              <a:off x="3263688" y="501134"/>
              <a:ext cx="5664630"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a:t>
              </a:r>
              <a:r>
                <a:rPr lang="en-US" sz="2400" b="1" dirty="0">
                  <a:latin typeface="Lato" panose="020F0502020204030203" pitchFamily="34" charset="77"/>
                  <a:sym typeface="Calibri"/>
                </a:rPr>
                <a:t>MODEL SYSTEM</a:t>
              </a:r>
            </a:p>
          </p:txBody>
        </p:sp>
        <p:sp>
          <p:nvSpPr>
            <p:cNvPr id="9" name="Rounded Rectangle 8">
              <a:extLst>
                <a:ext uri="{FF2B5EF4-FFF2-40B4-BE49-F238E27FC236}">
                  <a16:creationId xmlns:a16="http://schemas.microsoft.com/office/drawing/2014/main" id="{37B1ACDB-42B7-404C-8976-1B34B4D55779}"/>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ctangle 16">
            <a:extLst>
              <a:ext uri="{FF2B5EF4-FFF2-40B4-BE49-F238E27FC236}">
                <a16:creationId xmlns:a16="http://schemas.microsoft.com/office/drawing/2014/main" id="{F7AC759F-40B0-44D4-BAA8-CDB0F31001E0}"/>
              </a:ext>
            </a:extLst>
          </p:cNvPr>
          <p:cNvSpPr/>
          <p:nvPr/>
        </p:nvSpPr>
        <p:spPr>
          <a:xfrm>
            <a:off x="1372877" y="2027095"/>
            <a:ext cx="2667380" cy="1131079"/>
          </a:xfrm>
          <a:prstGeom prst="rect">
            <a:avLst/>
          </a:prstGeom>
        </p:spPr>
        <p:txBody>
          <a:bodyPr wrap="square">
            <a:spAutoFit/>
          </a:bodyPr>
          <a:lstStyle/>
          <a:p>
            <a:r>
              <a:rPr lang="en-US" sz="1350" dirty="0">
                <a:latin typeface="Lato Light" panose="020F0302020204030203" pitchFamily="34" charset="77"/>
              </a:rPr>
              <a:t>Open source model system to project the outcomes of city and metropolitan housing, land use, transportation and environmental plans and policies</a:t>
            </a:r>
          </a:p>
        </p:txBody>
      </p:sp>
      <p:sp>
        <p:nvSpPr>
          <p:cNvPr id="18" name="Rectangle 17">
            <a:extLst>
              <a:ext uri="{FF2B5EF4-FFF2-40B4-BE49-F238E27FC236}">
                <a16:creationId xmlns:a16="http://schemas.microsoft.com/office/drawing/2014/main" id="{A62C6A77-9936-4A33-9F60-65D23E984236}"/>
              </a:ext>
            </a:extLst>
          </p:cNvPr>
          <p:cNvSpPr/>
          <p:nvPr/>
        </p:nvSpPr>
        <p:spPr>
          <a:xfrm>
            <a:off x="5816398" y="2027096"/>
            <a:ext cx="3009396" cy="923330"/>
          </a:xfrm>
          <a:prstGeom prst="rect">
            <a:avLst/>
          </a:prstGeom>
        </p:spPr>
        <p:txBody>
          <a:bodyPr wrap="square">
            <a:spAutoFit/>
          </a:bodyPr>
          <a:lstStyle/>
          <a:p>
            <a:r>
              <a:rPr lang="en-US" sz="1350" dirty="0">
                <a:latin typeface="Lato Light" panose="020F0302020204030203" pitchFamily="34" charset="77"/>
              </a:rPr>
              <a:t>Initial development funded by over $20M in six grants from NSF and other federal agencies, now broadly supported by users, including CMHC</a:t>
            </a:r>
          </a:p>
        </p:txBody>
      </p:sp>
      <p:sp>
        <p:nvSpPr>
          <p:cNvPr id="19" name="Rectangle 18">
            <a:extLst>
              <a:ext uri="{FF2B5EF4-FFF2-40B4-BE49-F238E27FC236}">
                <a16:creationId xmlns:a16="http://schemas.microsoft.com/office/drawing/2014/main" id="{5E347BFB-B25C-4F22-90A3-3E318CA2F3B0}"/>
              </a:ext>
            </a:extLst>
          </p:cNvPr>
          <p:cNvSpPr/>
          <p:nvPr/>
        </p:nvSpPr>
        <p:spPr>
          <a:xfrm>
            <a:off x="1372876" y="3578625"/>
            <a:ext cx="3008624" cy="923330"/>
          </a:xfrm>
          <a:prstGeom prst="rect">
            <a:avLst/>
          </a:prstGeom>
        </p:spPr>
        <p:txBody>
          <a:bodyPr wrap="square">
            <a:spAutoFit/>
          </a:bodyPr>
          <a:lstStyle/>
          <a:p>
            <a:r>
              <a:rPr lang="en-US" sz="1350" dirty="0">
                <a:latin typeface="Lato Light" panose="020F0302020204030203" pitchFamily="34" charset="77"/>
              </a:rPr>
              <a:t>Has become the most widely used land use model system by Metropolitan Planning Organizations (MPOs)</a:t>
            </a:r>
          </a:p>
        </p:txBody>
      </p:sp>
      <p:sp>
        <p:nvSpPr>
          <p:cNvPr id="20" name="Rectangle 19">
            <a:extLst>
              <a:ext uri="{FF2B5EF4-FFF2-40B4-BE49-F238E27FC236}">
                <a16:creationId xmlns:a16="http://schemas.microsoft.com/office/drawing/2014/main" id="{475B3B2E-D5DB-429E-B76A-8EF51377C4C5}"/>
              </a:ext>
            </a:extLst>
          </p:cNvPr>
          <p:cNvSpPr/>
          <p:nvPr/>
        </p:nvSpPr>
        <p:spPr>
          <a:xfrm>
            <a:off x="5816398" y="3731672"/>
            <a:ext cx="2704587" cy="300082"/>
          </a:xfrm>
          <a:prstGeom prst="rect">
            <a:avLst/>
          </a:prstGeom>
        </p:spPr>
        <p:txBody>
          <a:bodyPr wrap="none">
            <a:spAutoFit/>
          </a:bodyPr>
          <a:lstStyle/>
          <a:p>
            <a:r>
              <a:rPr lang="en-US" sz="1350" dirty="0">
                <a:latin typeface="Lato Light" panose="020F0302020204030203" pitchFamily="34" charset="77"/>
              </a:rPr>
              <a:t>Now being used on 5 continents.</a:t>
            </a:r>
          </a:p>
        </p:txBody>
      </p:sp>
      <p:sp>
        <p:nvSpPr>
          <p:cNvPr id="21" name="Globe">
            <a:extLst>
              <a:ext uri="{FF2B5EF4-FFF2-40B4-BE49-F238E27FC236}">
                <a16:creationId xmlns:a16="http://schemas.microsoft.com/office/drawing/2014/main" id="{3BF8D8A2-1700-4688-922D-58BCC5A235A8}"/>
              </a:ext>
            </a:extLst>
          </p:cNvPr>
          <p:cNvSpPr>
            <a:spLocks/>
          </p:cNvSpPr>
          <p:nvPr/>
        </p:nvSpPr>
        <p:spPr bwMode="auto">
          <a:xfrm>
            <a:off x="5242405" y="3734094"/>
            <a:ext cx="314094" cy="308380"/>
          </a:xfrm>
          <a:custGeom>
            <a:avLst/>
            <a:gdLst>
              <a:gd name="T0" fmla="*/ 1306 w 1440"/>
              <a:gd name="T1" fmla="*/ 515 h 1414"/>
              <a:gd name="T2" fmla="*/ 1273 w 1440"/>
              <a:gd name="T3" fmla="*/ 490 h 1414"/>
              <a:gd name="T4" fmla="*/ 1397 w 1440"/>
              <a:gd name="T5" fmla="*/ 595 h 1414"/>
              <a:gd name="T6" fmla="*/ 1305 w 1440"/>
              <a:gd name="T7" fmla="*/ 766 h 1414"/>
              <a:gd name="T8" fmla="*/ 1239 w 1440"/>
              <a:gd name="T9" fmla="*/ 959 h 1414"/>
              <a:gd name="T10" fmla="*/ 1114 w 1440"/>
              <a:gd name="T11" fmla="*/ 962 h 1414"/>
              <a:gd name="T12" fmla="*/ 1084 w 1440"/>
              <a:gd name="T13" fmla="*/ 752 h 1414"/>
              <a:gd name="T14" fmla="*/ 981 w 1440"/>
              <a:gd name="T15" fmla="*/ 651 h 1414"/>
              <a:gd name="T16" fmla="*/ 854 w 1440"/>
              <a:gd name="T17" fmla="*/ 569 h 1414"/>
              <a:gd name="T18" fmla="*/ 913 w 1440"/>
              <a:gd name="T19" fmla="*/ 399 h 1414"/>
              <a:gd name="T20" fmla="*/ 1074 w 1440"/>
              <a:gd name="T21" fmla="*/ 372 h 1414"/>
              <a:gd name="T22" fmla="*/ 1222 w 1440"/>
              <a:gd name="T23" fmla="*/ 414 h 1414"/>
              <a:gd name="T24" fmla="*/ 1185 w 1440"/>
              <a:gd name="T25" fmla="*/ 350 h 1414"/>
              <a:gd name="T26" fmla="*/ 1172 w 1440"/>
              <a:gd name="T27" fmla="*/ 351 h 1414"/>
              <a:gd name="T28" fmla="*/ 1096 w 1440"/>
              <a:gd name="T29" fmla="*/ 312 h 1414"/>
              <a:gd name="T30" fmla="*/ 1060 w 1440"/>
              <a:gd name="T31" fmla="*/ 295 h 1414"/>
              <a:gd name="T32" fmla="*/ 936 w 1440"/>
              <a:gd name="T33" fmla="*/ 356 h 1414"/>
              <a:gd name="T34" fmla="*/ 966 w 1440"/>
              <a:gd name="T35" fmla="*/ 262 h 1414"/>
              <a:gd name="T36" fmla="*/ 1051 w 1440"/>
              <a:gd name="T37" fmla="*/ 208 h 1414"/>
              <a:gd name="T38" fmla="*/ 1133 w 1440"/>
              <a:gd name="T39" fmla="*/ 188 h 1414"/>
              <a:gd name="T40" fmla="*/ 1123 w 1440"/>
              <a:gd name="T41" fmla="*/ 122 h 1414"/>
              <a:gd name="T42" fmla="*/ 1062 w 1440"/>
              <a:gd name="T43" fmla="*/ 162 h 1414"/>
              <a:gd name="T44" fmla="*/ 1075 w 1440"/>
              <a:gd name="T45" fmla="*/ 90 h 1414"/>
              <a:gd name="T46" fmla="*/ 844 w 1440"/>
              <a:gd name="T47" fmla="*/ 69 h 1414"/>
              <a:gd name="T48" fmla="*/ 740 w 1440"/>
              <a:gd name="T49" fmla="*/ 127 h 1414"/>
              <a:gd name="T50" fmla="*/ 686 w 1440"/>
              <a:gd name="T51" fmla="*/ 72 h 1414"/>
              <a:gd name="T52" fmla="*/ 634 w 1440"/>
              <a:gd name="T53" fmla="*/ 23 h 1414"/>
              <a:gd name="T54" fmla="*/ 562 w 1440"/>
              <a:gd name="T55" fmla="*/ 41 h 1414"/>
              <a:gd name="T56" fmla="*/ 397 w 1440"/>
              <a:gd name="T57" fmla="*/ 79 h 1414"/>
              <a:gd name="T58" fmla="*/ 440 w 1440"/>
              <a:gd name="T59" fmla="*/ 71 h 1414"/>
              <a:gd name="T60" fmla="*/ 516 w 1440"/>
              <a:gd name="T61" fmla="*/ 87 h 1414"/>
              <a:gd name="T62" fmla="*/ 414 w 1440"/>
              <a:gd name="T63" fmla="*/ 129 h 1414"/>
              <a:gd name="T64" fmla="*/ 443 w 1440"/>
              <a:gd name="T65" fmla="*/ 229 h 1414"/>
              <a:gd name="T66" fmla="*/ 544 w 1440"/>
              <a:gd name="T67" fmla="*/ 156 h 1414"/>
              <a:gd name="T68" fmla="*/ 577 w 1440"/>
              <a:gd name="T69" fmla="*/ 241 h 1414"/>
              <a:gd name="T70" fmla="*/ 554 w 1440"/>
              <a:gd name="T71" fmla="*/ 281 h 1414"/>
              <a:gd name="T72" fmla="*/ 478 w 1440"/>
              <a:gd name="T73" fmla="*/ 321 h 1414"/>
              <a:gd name="T74" fmla="*/ 389 w 1440"/>
              <a:gd name="T75" fmla="*/ 394 h 1414"/>
              <a:gd name="T76" fmla="*/ 302 w 1440"/>
              <a:gd name="T77" fmla="*/ 422 h 1414"/>
              <a:gd name="T78" fmla="*/ 230 w 1440"/>
              <a:gd name="T79" fmla="*/ 524 h 1414"/>
              <a:gd name="T80" fmla="*/ 297 w 1440"/>
              <a:gd name="T81" fmla="*/ 553 h 1414"/>
              <a:gd name="T82" fmla="*/ 417 w 1440"/>
              <a:gd name="T83" fmla="*/ 588 h 1414"/>
              <a:gd name="T84" fmla="*/ 532 w 1440"/>
              <a:gd name="T85" fmla="*/ 641 h 1414"/>
              <a:gd name="T86" fmla="*/ 597 w 1440"/>
              <a:gd name="T87" fmla="*/ 717 h 1414"/>
              <a:gd name="T88" fmla="*/ 687 w 1440"/>
              <a:gd name="T89" fmla="*/ 817 h 1414"/>
              <a:gd name="T90" fmla="*/ 592 w 1440"/>
              <a:gd name="T91" fmla="*/ 996 h 1414"/>
              <a:gd name="T92" fmla="*/ 520 w 1440"/>
              <a:gd name="T93" fmla="*/ 1089 h 1414"/>
              <a:gd name="T94" fmla="*/ 505 w 1440"/>
              <a:gd name="T95" fmla="*/ 1193 h 1414"/>
              <a:gd name="T96" fmla="*/ 461 w 1440"/>
              <a:gd name="T97" fmla="*/ 1106 h 1414"/>
              <a:gd name="T98" fmla="*/ 437 w 1440"/>
              <a:gd name="T99" fmla="*/ 909 h 1414"/>
              <a:gd name="T100" fmla="*/ 336 w 1440"/>
              <a:gd name="T101" fmla="*/ 712 h 1414"/>
              <a:gd name="T102" fmla="*/ 304 w 1440"/>
              <a:gd name="T103" fmla="*/ 598 h 1414"/>
              <a:gd name="T104" fmla="*/ 157 w 1440"/>
              <a:gd name="T105" fmla="*/ 522 h 1414"/>
              <a:gd name="T106" fmla="*/ 118 w 1440"/>
              <a:gd name="T107" fmla="*/ 454 h 1414"/>
              <a:gd name="T108" fmla="*/ 92 w 1440"/>
              <a:gd name="T109" fmla="*/ 396 h 1414"/>
              <a:gd name="T110" fmla="*/ 473 w 1440"/>
              <a:gd name="T111" fmla="*/ 1349 h 1414"/>
              <a:gd name="T112" fmla="*/ 604 w 1440"/>
              <a:gd name="T113" fmla="*/ 1331 h 1414"/>
              <a:gd name="T114" fmla="*/ 612 w 1440"/>
              <a:gd name="T115" fmla="*/ 1310 h 1414"/>
              <a:gd name="T116" fmla="*/ 592 w 1440"/>
              <a:gd name="T117" fmla="*/ 1370 h 1414"/>
              <a:gd name="T118" fmla="*/ 624 w 1440"/>
              <a:gd name="T119" fmla="*/ 1399 h 1414"/>
              <a:gd name="T120" fmla="*/ 804 w 1440"/>
              <a:gd name="T121" fmla="*/ 1383 h 1414"/>
              <a:gd name="T122" fmla="*/ 936 w 1440"/>
              <a:gd name="T123" fmla="*/ 1336 h 1414"/>
              <a:gd name="T124" fmla="*/ 1434 w 1440"/>
              <a:gd name="T125" fmla="*/ 622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1414">
                <a:moveTo>
                  <a:pt x="1434" y="622"/>
                </a:moveTo>
                <a:cubicBezTo>
                  <a:pt x="1430" y="596"/>
                  <a:pt x="1426" y="571"/>
                  <a:pt x="1420" y="546"/>
                </a:cubicBezTo>
                <a:cubicBezTo>
                  <a:pt x="1419" y="546"/>
                  <a:pt x="1418" y="546"/>
                  <a:pt x="1418" y="546"/>
                </a:cubicBezTo>
                <a:cubicBezTo>
                  <a:pt x="1416" y="546"/>
                  <a:pt x="1415" y="547"/>
                  <a:pt x="1413" y="547"/>
                </a:cubicBezTo>
                <a:cubicBezTo>
                  <a:pt x="1413" y="547"/>
                  <a:pt x="1413" y="547"/>
                  <a:pt x="1412" y="547"/>
                </a:cubicBezTo>
                <a:cubicBezTo>
                  <a:pt x="1411" y="547"/>
                  <a:pt x="1411" y="547"/>
                  <a:pt x="1411" y="547"/>
                </a:cubicBezTo>
                <a:cubicBezTo>
                  <a:pt x="1411" y="547"/>
                  <a:pt x="1410" y="548"/>
                  <a:pt x="1410" y="548"/>
                </a:cubicBezTo>
                <a:cubicBezTo>
                  <a:pt x="1409" y="548"/>
                  <a:pt x="1410" y="549"/>
                  <a:pt x="1409" y="549"/>
                </a:cubicBezTo>
                <a:cubicBezTo>
                  <a:pt x="1408" y="550"/>
                  <a:pt x="1407" y="550"/>
                  <a:pt x="1406" y="551"/>
                </a:cubicBezTo>
                <a:cubicBezTo>
                  <a:pt x="1405" y="553"/>
                  <a:pt x="1406" y="554"/>
                  <a:pt x="1406" y="556"/>
                </a:cubicBezTo>
                <a:cubicBezTo>
                  <a:pt x="1406" y="557"/>
                  <a:pt x="1406" y="558"/>
                  <a:pt x="1406" y="559"/>
                </a:cubicBezTo>
                <a:cubicBezTo>
                  <a:pt x="1405" y="560"/>
                  <a:pt x="1404" y="559"/>
                  <a:pt x="1403" y="560"/>
                </a:cubicBezTo>
                <a:cubicBezTo>
                  <a:pt x="1401" y="561"/>
                  <a:pt x="1400" y="561"/>
                  <a:pt x="1398" y="562"/>
                </a:cubicBezTo>
                <a:cubicBezTo>
                  <a:pt x="1397" y="563"/>
                  <a:pt x="1396" y="562"/>
                  <a:pt x="1394" y="563"/>
                </a:cubicBezTo>
                <a:cubicBezTo>
                  <a:pt x="1392" y="564"/>
                  <a:pt x="1390" y="564"/>
                  <a:pt x="1389" y="565"/>
                </a:cubicBezTo>
                <a:cubicBezTo>
                  <a:pt x="1387" y="566"/>
                  <a:pt x="1387" y="566"/>
                  <a:pt x="1385" y="566"/>
                </a:cubicBezTo>
                <a:cubicBezTo>
                  <a:pt x="1384" y="567"/>
                  <a:pt x="1384" y="567"/>
                  <a:pt x="1382" y="568"/>
                </a:cubicBezTo>
                <a:cubicBezTo>
                  <a:pt x="1381" y="569"/>
                  <a:pt x="1381" y="570"/>
                  <a:pt x="1380" y="571"/>
                </a:cubicBezTo>
                <a:cubicBezTo>
                  <a:pt x="1379" y="572"/>
                  <a:pt x="1378" y="572"/>
                  <a:pt x="1377" y="573"/>
                </a:cubicBezTo>
                <a:cubicBezTo>
                  <a:pt x="1376" y="573"/>
                  <a:pt x="1375" y="574"/>
                  <a:pt x="1374" y="574"/>
                </a:cubicBezTo>
                <a:cubicBezTo>
                  <a:pt x="1373" y="573"/>
                  <a:pt x="1373" y="572"/>
                  <a:pt x="1373" y="572"/>
                </a:cubicBezTo>
                <a:cubicBezTo>
                  <a:pt x="1371" y="571"/>
                  <a:pt x="1371" y="574"/>
                  <a:pt x="1369" y="575"/>
                </a:cubicBezTo>
                <a:cubicBezTo>
                  <a:pt x="1368" y="576"/>
                  <a:pt x="1366" y="575"/>
                  <a:pt x="1364" y="576"/>
                </a:cubicBezTo>
                <a:cubicBezTo>
                  <a:pt x="1363" y="576"/>
                  <a:pt x="1363" y="577"/>
                  <a:pt x="1362" y="577"/>
                </a:cubicBezTo>
                <a:cubicBezTo>
                  <a:pt x="1360" y="577"/>
                  <a:pt x="1359" y="577"/>
                  <a:pt x="1358" y="578"/>
                </a:cubicBezTo>
                <a:cubicBezTo>
                  <a:pt x="1356" y="578"/>
                  <a:pt x="1356" y="579"/>
                  <a:pt x="1354" y="579"/>
                </a:cubicBezTo>
                <a:cubicBezTo>
                  <a:pt x="1353" y="580"/>
                  <a:pt x="1352" y="580"/>
                  <a:pt x="1350" y="581"/>
                </a:cubicBezTo>
                <a:cubicBezTo>
                  <a:pt x="1348" y="582"/>
                  <a:pt x="1348" y="583"/>
                  <a:pt x="1346" y="583"/>
                </a:cubicBezTo>
                <a:cubicBezTo>
                  <a:pt x="1344" y="584"/>
                  <a:pt x="1342" y="584"/>
                  <a:pt x="1340" y="583"/>
                </a:cubicBezTo>
                <a:cubicBezTo>
                  <a:pt x="1339" y="583"/>
                  <a:pt x="1338" y="583"/>
                  <a:pt x="1337" y="582"/>
                </a:cubicBezTo>
                <a:cubicBezTo>
                  <a:pt x="1336" y="582"/>
                  <a:pt x="1336" y="581"/>
                  <a:pt x="1335" y="580"/>
                </a:cubicBezTo>
                <a:cubicBezTo>
                  <a:pt x="1334" y="579"/>
                  <a:pt x="1336" y="578"/>
                  <a:pt x="1336" y="576"/>
                </a:cubicBezTo>
                <a:cubicBezTo>
                  <a:pt x="1336" y="574"/>
                  <a:pt x="1334" y="573"/>
                  <a:pt x="1334" y="572"/>
                </a:cubicBezTo>
                <a:cubicBezTo>
                  <a:pt x="1334" y="570"/>
                  <a:pt x="1334" y="570"/>
                  <a:pt x="1334" y="568"/>
                </a:cubicBezTo>
                <a:cubicBezTo>
                  <a:pt x="1334" y="567"/>
                  <a:pt x="1333" y="566"/>
                  <a:pt x="1333" y="565"/>
                </a:cubicBezTo>
                <a:cubicBezTo>
                  <a:pt x="1332" y="564"/>
                  <a:pt x="1331" y="563"/>
                  <a:pt x="1331" y="562"/>
                </a:cubicBezTo>
                <a:cubicBezTo>
                  <a:pt x="1330" y="561"/>
                  <a:pt x="1329" y="559"/>
                  <a:pt x="1329" y="558"/>
                </a:cubicBezTo>
                <a:cubicBezTo>
                  <a:pt x="1328" y="556"/>
                  <a:pt x="1329" y="556"/>
                  <a:pt x="1330" y="554"/>
                </a:cubicBezTo>
                <a:cubicBezTo>
                  <a:pt x="1330" y="553"/>
                  <a:pt x="1332" y="554"/>
                  <a:pt x="1333" y="552"/>
                </a:cubicBezTo>
                <a:cubicBezTo>
                  <a:pt x="1333" y="551"/>
                  <a:pt x="1333" y="551"/>
                  <a:pt x="1333" y="550"/>
                </a:cubicBezTo>
                <a:cubicBezTo>
                  <a:pt x="1332" y="549"/>
                  <a:pt x="1331" y="547"/>
                  <a:pt x="1330" y="546"/>
                </a:cubicBezTo>
                <a:cubicBezTo>
                  <a:pt x="1329" y="545"/>
                  <a:pt x="1328" y="546"/>
                  <a:pt x="1328" y="545"/>
                </a:cubicBezTo>
                <a:cubicBezTo>
                  <a:pt x="1327" y="544"/>
                  <a:pt x="1327" y="543"/>
                  <a:pt x="1327" y="543"/>
                </a:cubicBezTo>
                <a:cubicBezTo>
                  <a:pt x="1326" y="542"/>
                  <a:pt x="1327" y="542"/>
                  <a:pt x="1327" y="542"/>
                </a:cubicBezTo>
                <a:cubicBezTo>
                  <a:pt x="1326" y="540"/>
                  <a:pt x="1325" y="539"/>
                  <a:pt x="1324" y="538"/>
                </a:cubicBezTo>
                <a:cubicBezTo>
                  <a:pt x="1324" y="538"/>
                  <a:pt x="1323" y="537"/>
                  <a:pt x="1322" y="536"/>
                </a:cubicBezTo>
                <a:cubicBezTo>
                  <a:pt x="1322" y="535"/>
                  <a:pt x="1322" y="535"/>
                  <a:pt x="1321" y="534"/>
                </a:cubicBezTo>
                <a:cubicBezTo>
                  <a:pt x="1320" y="533"/>
                  <a:pt x="1320" y="532"/>
                  <a:pt x="1319" y="531"/>
                </a:cubicBezTo>
                <a:cubicBezTo>
                  <a:pt x="1318" y="530"/>
                  <a:pt x="1316" y="530"/>
                  <a:pt x="1316" y="529"/>
                </a:cubicBezTo>
                <a:cubicBezTo>
                  <a:pt x="1315" y="528"/>
                  <a:pt x="1316" y="527"/>
                  <a:pt x="1316" y="526"/>
                </a:cubicBezTo>
                <a:cubicBezTo>
                  <a:pt x="1316" y="525"/>
                  <a:pt x="1315" y="524"/>
                  <a:pt x="1315" y="523"/>
                </a:cubicBezTo>
                <a:cubicBezTo>
                  <a:pt x="1315" y="522"/>
                  <a:pt x="1315" y="521"/>
                  <a:pt x="1315" y="520"/>
                </a:cubicBezTo>
                <a:cubicBezTo>
                  <a:pt x="1314" y="519"/>
                  <a:pt x="1312" y="518"/>
                  <a:pt x="1312" y="517"/>
                </a:cubicBezTo>
                <a:cubicBezTo>
                  <a:pt x="1311" y="516"/>
                  <a:pt x="1311" y="515"/>
                  <a:pt x="1309" y="515"/>
                </a:cubicBezTo>
                <a:cubicBezTo>
                  <a:pt x="1308" y="514"/>
                  <a:pt x="1307" y="515"/>
                  <a:pt x="1306" y="515"/>
                </a:cubicBezTo>
                <a:cubicBezTo>
                  <a:pt x="1305" y="514"/>
                  <a:pt x="1304" y="513"/>
                  <a:pt x="1303" y="512"/>
                </a:cubicBezTo>
                <a:cubicBezTo>
                  <a:pt x="1302" y="510"/>
                  <a:pt x="1302" y="509"/>
                  <a:pt x="1301" y="507"/>
                </a:cubicBezTo>
                <a:cubicBezTo>
                  <a:pt x="1300" y="506"/>
                  <a:pt x="1299" y="506"/>
                  <a:pt x="1299" y="505"/>
                </a:cubicBezTo>
                <a:cubicBezTo>
                  <a:pt x="1298" y="504"/>
                  <a:pt x="1298" y="503"/>
                  <a:pt x="1298" y="501"/>
                </a:cubicBezTo>
                <a:cubicBezTo>
                  <a:pt x="1297" y="499"/>
                  <a:pt x="1298" y="498"/>
                  <a:pt x="1298" y="497"/>
                </a:cubicBezTo>
                <a:cubicBezTo>
                  <a:pt x="1298" y="495"/>
                  <a:pt x="1298" y="494"/>
                  <a:pt x="1298" y="492"/>
                </a:cubicBezTo>
                <a:cubicBezTo>
                  <a:pt x="1298" y="491"/>
                  <a:pt x="1297" y="490"/>
                  <a:pt x="1297" y="488"/>
                </a:cubicBezTo>
                <a:cubicBezTo>
                  <a:pt x="1296" y="487"/>
                  <a:pt x="1296" y="487"/>
                  <a:pt x="1296" y="486"/>
                </a:cubicBezTo>
                <a:cubicBezTo>
                  <a:pt x="1294" y="484"/>
                  <a:pt x="1294" y="483"/>
                  <a:pt x="1292" y="482"/>
                </a:cubicBezTo>
                <a:cubicBezTo>
                  <a:pt x="1291" y="480"/>
                  <a:pt x="1290" y="479"/>
                  <a:pt x="1289" y="478"/>
                </a:cubicBezTo>
                <a:cubicBezTo>
                  <a:pt x="1288" y="478"/>
                  <a:pt x="1286" y="479"/>
                  <a:pt x="1285" y="477"/>
                </a:cubicBezTo>
                <a:cubicBezTo>
                  <a:pt x="1284" y="477"/>
                  <a:pt x="1285" y="475"/>
                  <a:pt x="1285" y="474"/>
                </a:cubicBezTo>
                <a:cubicBezTo>
                  <a:pt x="1284" y="473"/>
                  <a:pt x="1282" y="473"/>
                  <a:pt x="1282" y="472"/>
                </a:cubicBezTo>
                <a:cubicBezTo>
                  <a:pt x="1280" y="470"/>
                  <a:pt x="1281" y="469"/>
                  <a:pt x="1281" y="467"/>
                </a:cubicBezTo>
                <a:cubicBezTo>
                  <a:pt x="1280" y="465"/>
                  <a:pt x="1279" y="464"/>
                  <a:pt x="1278" y="462"/>
                </a:cubicBezTo>
                <a:cubicBezTo>
                  <a:pt x="1277" y="460"/>
                  <a:pt x="1276" y="459"/>
                  <a:pt x="1274" y="457"/>
                </a:cubicBezTo>
                <a:cubicBezTo>
                  <a:pt x="1273" y="456"/>
                  <a:pt x="1273" y="456"/>
                  <a:pt x="1272" y="455"/>
                </a:cubicBezTo>
                <a:cubicBezTo>
                  <a:pt x="1271" y="453"/>
                  <a:pt x="1271" y="452"/>
                  <a:pt x="1270" y="451"/>
                </a:cubicBezTo>
                <a:cubicBezTo>
                  <a:pt x="1268" y="449"/>
                  <a:pt x="1268" y="447"/>
                  <a:pt x="1265" y="446"/>
                </a:cubicBezTo>
                <a:cubicBezTo>
                  <a:pt x="1264" y="445"/>
                  <a:pt x="1262" y="447"/>
                  <a:pt x="1261" y="445"/>
                </a:cubicBezTo>
                <a:cubicBezTo>
                  <a:pt x="1260" y="444"/>
                  <a:pt x="1260" y="443"/>
                  <a:pt x="1260" y="442"/>
                </a:cubicBezTo>
                <a:cubicBezTo>
                  <a:pt x="1260" y="440"/>
                  <a:pt x="1260" y="439"/>
                  <a:pt x="1260" y="437"/>
                </a:cubicBezTo>
                <a:cubicBezTo>
                  <a:pt x="1260" y="435"/>
                  <a:pt x="1262" y="435"/>
                  <a:pt x="1261" y="433"/>
                </a:cubicBezTo>
                <a:cubicBezTo>
                  <a:pt x="1261" y="433"/>
                  <a:pt x="1261" y="431"/>
                  <a:pt x="1260" y="431"/>
                </a:cubicBezTo>
                <a:cubicBezTo>
                  <a:pt x="1259" y="431"/>
                  <a:pt x="1259" y="433"/>
                  <a:pt x="1259" y="435"/>
                </a:cubicBezTo>
                <a:cubicBezTo>
                  <a:pt x="1259" y="436"/>
                  <a:pt x="1259" y="436"/>
                  <a:pt x="1259" y="437"/>
                </a:cubicBezTo>
                <a:cubicBezTo>
                  <a:pt x="1259" y="438"/>
                  <a:pt x="1260" y="439"/>
                  <a:pt x="1259" y="441"/>
                </a:cubicBezTo>
                <a:cubicBezTo>
                  <a:pt x="1259" y="442"/>
                  <a:pt x="1257" y="443"/>
                  <a:pt x="1256" y="444"/>
                </a:cubicBezTo>
                <a:cubicBezTo>
                  <a:pt x="1255" y="445"/>
                  <a:pt x="1255" y="446"/>
                  <a:pt x="1254" y="446"/>
                </a:cubicBezTo>
                <a:cubicBezTo>
                  <a:pt x="1252" y="446"/>
                  <a:pt x="1254" y="443"/>
                  <a:pt x="1253" y="442"/>
                </a:cubicBezTo>
                <a:cubicBezTo>
                  <a:pt x="1252" y="440"/>
                  <a:pt x="1250" y="440"/>
                  <a:pt x="1248" y="439"/>
                </a:cubicBezTo>
                <a:cubicBezTo>
                  <a:pt x="1247" y="437"/>
                  <a:pt x="1247" y="436"/>
                  <a:pt x="1246" y="433"/>
                </a:cubicBezTo>
                <a:cubicBezTo>
                  <a:pt x="1246" y="432"/>
                  <a:pt x="1246" y="431"/>
                  <a:pt x="1245" y="429"/>
                </a:cubicBezTo>
                <a:cubicBezTo>
                  <a:pt x="1244" y="428"/>
                  <a:pt x="1244" y="425"/>
                  <a:pt x="1243" y="426"/>
                </a:cubicBezTo>
                <a:cubicBezTo>
                  <a:pt x="1242" y="426"/>
                  <a:pt x="1242" y="427"/>
                  <a:pt x="1242" y="428"/>
                </a:cubicBezTo>
                <a:cubicBezTo>
                  <a:pt x="1241" y="430"/>
                  <a:pt x="1242" y="431"/>
                  <a:pt x="1243" y="432"/>
                </a:cubicBezTo>
                <a:cubicBezTo>
                  <a:pt x="1243" y="434"/>
                  <a:pt x="1243" y="434"/>
                  <a:pt x="1244" y="436"/>
                </a:cubicBezTo>
                <a:cubicBezTo>
                  <a:pt x="1245" y="437"/>
                  <a:pt x="1245" y="438"/>
                  <a:pt x="1246" y="440"/>
                </a:cubicBezTo>
                <a:cubicBezTo>
                  <a:pt x="1247" y="441"/>
                  <a:pt x="1248" y="442"/>
                  <a:pt x="1249" y="443"/>
                </a:cubicBezTo>
                <a:cubicBezTo>
                  <a:pt x="1250" y="444"/>
                  <a:pt x="1251" y="445"/>
                  <a:pt x="1252" y="446"/>
                </a:cubicBezTo>
                <a:cubicBezTo>
                  <a:pt x="1253" y="447"/>
                  <a:pt x="1254" y="447"/>
                  <a:pt x="1255" y="449"/>
                </a:cubicBezTo>
                <a:cubicBezTo>
                  <a:pt x="1255" y="449"/>
                  <a:pt x="1255" y="451"/>
                  <a:pt x="1255" y="452"/>
                </a:cubicBezTo>
                <a:cubicBezTo>
                  <a:pt x="1255" y="453"/>
                  <a:pt x="1254" y="454"/>
                  <a:pt x="1255" y="455"/>
                </a:cubicBezTo>
                <a:cubicBezTo>
                  <a:pt x="1255" y="456"/>
                  <a:pt x="1256" y="457"/>
                  <a:pt x="1257" y="458"/>
                </a:cubicBezTo>
                <a:cubicBezTo>
                  <a:pt x="1258" y="459"/>
                  <a:pt x="1259" y="459"/>
                  <a:pt x="1259" y="460"/>
                </a:cubicBezTo>
                <a:cubicBezTo>
                  <a:pt x="1259" y="461"/>
                  <a:pt x="1260" y="462"/>
                  <a:pt x="1260" y="462"/>
                </a:cubicBezTo>
                <a:cubicBezTo>
                  <a:pt x="1261" y="464"/>
                  <a:pt x="1262" y="464"/>
                  <a:pt x="1263" y="466"/>
                </a:cubicBezTo>
                <a:cubicBezTo>
                  <a:pt x="1264" y="467"/>
                  <a:pt x="1264" y="468"/>
                  <a:pt x="1264" y="469"/>
                </a:cubicBezTo>
                <a:cubicBezTo>
                  <a:pt x="1265" y="471"/>
                  <a:pt x="1266" y="471"/>
                  <a:pt x="1267" y="473"/>
                </a:cubicBezTo>
                <a:cubicBezTo>
                  <a:pt x="1267" y="475"/>
                  <a:pt x="1267" y="476"/>
                  <a:pt x="1268" y="477"/>
                </a:cubicBezTo>
                <a:cubicBezTo>
                  <a:pt x="1268" y="478"/>
                  <a:pt x="1270" y="477"/>
                  <a:pt x="1271" y="478"/>
                </a:cubicBezTo>
                <a:cubicBezTo>
                  <a:pt x="1272" y="480"/>
                  <a:pt x="1269" y="483"/>
                  <a:pt x="1270" y="485"/>
                </a:cubicBezTo>
                <a:cubicBezTo>
                  <a:pt x="1270" y="486"/>
                  <a:pt x="1270" y="487"/>
                  <a:pt x="1271" y="488"/>
                </a:cubicBezTo>
                <a:cubicBezTo>
                  <a:pt x="1271" y="488"/>
                  <a:pt x="1271" y="489"/>
                  <a:pt x="1271" y="489"/>
                </a:cubicBezTo>
                <a:cubicBezTo>
                  <a:pt x="1271" y="490"/>
                  <a:pt x="1272" y="490"/>
                  <a:pt x="1273" y="490"/>
                </a:cubicBezTo>
                <a:cubicBezTo>
                  <a:pt x="1274" y="491"/>
                  <a:pt x="1275" y="491"/>
                  <a:pt x="1276" y="491"/>
                </a:cubicBezTo>
                <a:cubicBezTo>
                  <a:pt x="1279" y="496"/>
                  <a:pt x="1279" y="496"/>
                  <a:pt x="1279" y="496"/>
                </a:cubicBezTo>
                <a:cubicBezTo>
                  <a:pt x="1280" y="497"/>
                  <a:pt x="1281" y="499"/>
                  <a:pt x="1282" y="501"/>
                </a:cubicBezTo>
                <a:cubicBezTo>
                  <a:pt x="1282" y="503"/>
                  <a:pt x="1283" y="502"/>
                  <a:pt x="1284" y="504"/>
                </a:cubicBezTo>
                <a:cubicBezTo>
                  <a:pt x="1284" y="506"/>
                  <a:pt x="1285" y="508"/>
                  <a:pt x="1285" y="511"/>
                </a:cubicBezTo>
                <a:cubicBezTo>
                  <a:pt x="1285" y="513"/>
                  <a:pt x="1285" y="513"/>
                  <a:pt x="1285" y="515"/>
                </a:cubicBezTo>
                <a:cubicBezTo>
                  <a:pt x="1285" y="517"/>
                  <a:pt x="1284" y="518"/>
                  <a:pt x="1285" y="520"/>
                </a:cubicBezTo>
                <a:cubicBezTo>
                  <a:pt x="1285" y="522"/>
                  <a:pt x="1286" y="524"/>
                  <a:pt x="1287" y="526"/>
                </a:cubicBezTo>
                <a:cubicBezTo>
                  <a:pt x="1287" y="526"/>
                  <a:pt x="1287" y="526"/>
                  <a:pt x="1288" y="527"/>
                </a:cubicBezTo>
                <a:cubicBezTo>
                  <a:pt x="1289" y="527"/>
                  <a:pt x="1290" y="527"/>
                  <a:pt x="1291" y="528"/>
                </a:cubicBezTo>
                <a:cubicBezTo>
                  <a:pt x="1292" y="528"/>
                  <a:pt x="1292" y="530"/>
                  <a:pt x="1292" y="531"/>
                </a:cubicBezTo>
                <a:cubicBezTo>
                  <a:pt x="1293" y="532"/>
                  <a:pt x="1294" y="530"/>
                  <a:pt x="1295" y="531"/>
                </a:cubicBezTo>
                <a:cubicBezTo>
                  <a:pt x="1297" y="532"/>
                  <a:pt x="1297" y="534"/>
                  <a:pt x="1298" y="535"/>
                </a:cubicBezTo>
                <a:cubicBezTo>
                  <a:pt x="1298" y="537"/>
                  <a:pt x="1298" y="537"/>
                  <a:pt x="1299" y="538"/>
                </a:cubicBezTo>
                <a:cubicBezTo>
                  <a:pt x="1299" y="541"/>
                  <a:pt x="1300" y="542"/>
                  <a:pt x="1301" y="545"/>
                </a:cubicBezTo>
                <a:cubicBezTo>
                  <a:pt x="1301" y="547"/>
                  <a:pt x="1302" y="548"/>
                  <a:pt x="1302" y="550"/>
                </a:cubicBezTo>
                <a:cubicBezTo>
                  <a:pt x="1302" y="552"/>
                  <a:pt x="1302" y="554"/>
                  <a:pt x="1303" y="556"/>
                </a:cubicBezTo>
                <a:cubicBezTo>
                  <a:pt x="1304" y="557"/>
                  <a:pt x="1305" y="557"/>
                  <a:pt x="1306" y="558"/>
                </a:cubicBezTo>
                <a:cubicBezTo>
                  <a:pt x="1307" y="559"/>
                  <a:pt x="1308" y="560"/>
                  <a:pt x="1309" y="561"/>
                </a:cubicBezTo>
                <a:cubicBezTo>
                  <a:pt x="1311" y="562"/>
                  <a:pt x="1311" y="562"/>
                  <a:pt x="1312" y="563"/>
                </a:cubicBezTo>
                <a:cubicBezTo>
                  <a:pt x="1313" y="564"/>
                  <a:pt x="1314" y="563"/>
                  <a:pt x="1315" y="564"/>
                </a:cubicBezTo>
                <a:cubicBezTo>
                  <a:pt x="1316" y="565"/>
                  <a:pt x="1317" y="566"/>
                  <a:pt x="1318" y="567"/>
                </a:cubicBezTo>
                <a:cubicBezTo>
                  <a:pt x="1319" y="568"/>
                  <a:pt x="1318" y="569"/>
                  <a:pt x="1319" y="571"/>
                </a:cubicBezTo>
                <a:cubicBezTo>
                  <a:pt x="1320" y="572"/>
                  <a:pt x="1322" y="572"/>
                  <a:pt x="1324" y="573"/>
                </a:cubicBezTo>
                <a:cubicBezTo>
                  <a:pt x="1325" y="573"/>
                  <a:pt x="1326" y="573"/>
                  <a:pt x="1326" y="574"/>
                </a:cubicBezTo>
                <a:cubicBezTo>
                  <a:pt x="1327" y="575"/>
                  <a:pt x="1327" y="575"/>
                  <a:pt x="1327" y="576"/>
                </a:cubicBezTo>
                <a:cubicBezTo>
                  <a:pt x="1328" y="577"/>
                  <a:pt x="1330" y="579"/>
                  <a:pt x="1331" y="580"/>
                </a:cubicBezTo>
                <a:cubicBezTo>
                  <a:pt x="1331" y="581"/>
                  <a:pt x="1331" y="581"/>
                  <a:pt x="1332" y="582"/>
                </a:cubicBezTo>
                <a:cubicBezTo>
                  <a:pt x="1333" y="583"/>
                  <a:pt x="1333" y="582"/>
                  <a:pt x="1334" y="583"/>
                </a:cubicBezTo>
                <a:cubicBezTo>
                  <a:pt x="1335" y="584"/>
                  <a:pt x="1335" y="585"/>
                  <a:pt x="1335" y="587"/>
                </a:cubicBezTo>
                <a:cubicBezTo>
                  <a:pt x="1335" y="588"/>
                  <a:pt x="1336" y="589"/>
                  <a:pt x="1336" y="590"/>
                </a:cubicBezTo>
                <a:cubicBezTo>
                  <a:pt x="1336" y="591"/>
                  <a:pt x="1336" y="591"/>
                  <a:pt x="1335" y="592"/>
                </a:cubicBezTo>
                <a:cubicBezTo>
                  <a:pt x="1334" y="593"/>
                  <a:pt x="1331" y="592"/>
                  <a:pt x="1331" y="593"/>
                </a:cubicBezTo>
                <a:cubicBezTo>
                  <a:pt x="1330" y="594"/>
                  <a:pt x="1331" y="595"/>
                  <a:pt x="1332" y="595"/>
                </a:cubicBezTo>
                <a:cubicBezTo>
                  <a:pt x="1333" y="596"/>
                  <a:pt x="1333" y="595"/>
                  <a:pt x="1334" y="595"/>
                </a:cubicBezTo>
                <a:cubicBezTo>
                  <a:pt x="1335" y="595"/>
                  <a:pt x="1335" y="595"/>
                  <a:pt x="1336" y="595"/>
                </a:cubicBezTo>
                <a:cubicBezTo>
                  <a:pt x="1337" y="596"/>
                  <a:pt x="1337" y="598"/>
                  <a:pt x="1338" y="599"/>
                </a:cubicBezTo>
                <a:cubicBezTo>
                  <a:pt x="1339" y="601"/>
                  <a:pt x="1339" y="603"/>
                  <a:pt x="1340" y="604"/>
                </a:cubicBezTo>
                <a:cubicBezTo>
                  <a:pt x="1341" y="604"/>
                  <a:pt x="1343" y="605"/>
                  <a:pt x="1345" y="605"/>
                </a:cubicBezTo>
                <a:cubicBezTo>
                  <a:pt x="1346" y="605"/>
                  <a:pt x="1346" y="604"/>
                  <a:pt x="1348" y="604"/>
                </a:cubicBezTo>
                <a:cubicBezTo>
                  <a:pt x="1350" y="603"/>
                  <a:pt x="1351" y="602"/>
                  <a:pt x="1353" y="602"/>
                </a:cubicBezTo>
                <a:cubicBezTo>
                  <a:pt x="1354" y="601"/>
                  <a:pt x="1355" y="601"/>
                  <a:pt x="1356" y="600"/>
                </a:cubicBezTo>
                <a:cubicBezTo>
                  <a:pt x="1358" y="600"/>
                  <a:pt x="1359" y="602"/>
                  <a:pt x="1361" y="602"/>
                </a:cubicBezTo>
                <a:cubicBezTo>
                  <a:pt x="1362" y="602"/>
                  <a:pt x="1363" y="601"/>
                  <a:pt x="1365" y="600"/>
                </a:cubicBezTo>
                <a:cubicBezTo>
                  <a:pt x="1366" y="600"/>
                  <a:pt x="1367" y="599"/>
                  <a:pt x="1368" y="598"/>
                </a:cubicBezTo>
                <a:cubicBezTo>
                  <a:pt x="1369" y="598"/>
                  <a:pt x="1370" y="599"/>
                  <a:pt x="1371" y="598"/>
                </a:cubicBezTo>
                <a:cubicBezTo>
                  <a:pt x="1372" y="598"/>
                  <a:pt x="1374" y="597"/>
                  <a:pt x="1375" y="597"/>
                </a:cubicBezTo>
                <a:cubicBezTo>
                  <a:pt x="1376" y="597"/>
                  <a:pt x="1376" y="596"/>
                  <a:pt x="1378" y="596"/>
                </a:cubicBezTo>
                <a:cubicBezTo>
                  <a:pt x="1379" y="596"/>
                  <a:pt x="1380" y="596"/>
                  <a:pt x="1382" y="596"/>
                </a:cubicBezTo>
                <a:cubicBezTo>
                  <a:pt x="1384" y="596"/>
                  <a:pt x="1384" y="596"/>
                  <a:pt x="1385" y="595"/>
                </a:cubicBezTo>
                <a:cubicBezTo>
                  <a:pt x="1387" y="595"/>
                  <a:pt x="1387" y="595"/>
                  <a:pt x="1388" y="594"/>
                </a:cubicBezTo>
                <a:cubicBezTo>
                  <a:pt x="1390" y="594"/>
                  <a:pt x="1391" y="594"/>
                  <a:pt x="1392" y="593"/>
                </a:cubicBezTo>
                <a:cubicBezTo>
                  <a:pt x="1393" y="592"/>
                  <a:pt x="1394" y="591"/>
                  <a:pt x="1395" y="591"/>
                </a:cubicBezTo>
                <a:cubicBezTo>
                  <a:pt x="1396" y="591"/>
                  <a:pt x="1396" y="591"/>
                  <a:pt x="1397" y="592"/>
                </a:cubicBezTo>
                <a:cubicBezTo>
                  <a:pt x="1398" y="593"/>
                  <a:pt x="1397" y="594"/>
                  <a:pt x="1397" y="595"/>
                </a:cubicBezTo>
                <a:cubicBezTo>
                  <a:pt x="1397" y="597"/>
                  <a:pt x="1399" y="598"/>
                  <a:pt x="1399" y="599"/>
                </a:cubicBezTo>
                <a:cubicBezTo>
                  <a:pt x="1399" y="601"/>
                  <a:pt x="1399" y="602"/>
                  <a:pt x="1398" y="604"/>
                </a:cubicBezTo>
                <a:cubicBezTo>
                  <a:pt x="1398" y="605"/>
                  <a:pt x="1397" y="604"/>
                  <a:pt x="1397" y="605"/>
                </a:cubicBezTo>
                <a:cubicBezTo>
                  <a:pt x="1396" y="607"/>
                  <a:pt x="1397" y="608"/>
                  <a:pt x="1397" y="610"/>
                </a:cubicBezTo>
                <a:cubicBezTo>
                  <a:pt x="1397" y="612"/>
                  <a:pt x="1398" y="613"/>
                  <a:pt x="1397" y="614"/>
                </a:cubicBezTo>
                <a:cubicBezTo>
                  <a:pt x="1397" y="616"/>
                  <a:pt x="1396" y="616"/>
                  <a:pt x="1395" y="618"/>
                </a:cubicBezTo>
                <a:cubicBezTo>
                  <a:pt x="1394" y="619"/>
                  <a:pt x="1394" y="620"/>
                  <a:pt x="1393" y="621"/>
                </a:cubicBezTo>
                <a:cubicBezTo>
                  <a:pt x="1392" y="622"/>
                  <a:pt x="1392" y="622"/>
                  <a:pt x="1392" y="623"/>
                </a:cubicBezTo>
                <a:cubicBezTo>
                  <a:pt x="1391" y="625"/>
                  <a:pt x="1389" y="626"/>
                  <a:pt x="1388" y="627"/>
                </a:cubicBezTo>
                <a:cubicBezTo>
                  <a:pt x="1388" y="629"/>
                  <a:pt x="1387" y="630"/>
                  <a:pt x="1386" y="632"/>
                </a:cubicBezTo>
                <a:cubicBezTo>
                  <a:pt x="1386" y="633"/>
                  <a:pt x="1386" y="634"/>
                  <a:pt x="1385" y="636"/>
                </a:cubicBezTo>
                <a:cubicBezTo>
                  <a:pt x="1385" y="637"/>
                  <a:pt x="1385" y="637"/>
                  <a:pt x="1384" y="638"/>
                </a:cubicBezTo>
                <a:cubicBezTo>
                  <a:pt x="1384" y="640"/>
                  <a:pt x="1384" y="642"/>
                  <a:pt x="1383" y="643"/>
                </a:cubicBezTo>
                <a:cubicBezTo>
                  <a:pt x="1383" y="645"/>
                  <a:pt x="1383" y="646"/>
                  <a:pt x="1382" y="648"/>
                </a:cubicBezTo>
                <a:cubicBezTo>
                  <a:pt x="1381" y="649"/>
                  <a:pt x="1379" y="649"/>
                  <a:pt x="1378" y="651"/>
                </a:cubicBezTo>
                <a:cubicBezTo>
                  <a:pt x="1377" y="652"/>
                  <a:pt x="1377" y="652"/>
                  <a:pt x="1377" y="653"/>
                </a:cubicBezTo>
                <a:cubicBezTo>
                  <a:pt x="1376" y="653"/>
                  <a:pt x="1377" y="653"/>
                  <a:pt x="1377" y="654"/>
                </a:cubicBezTo>
                <a:cubicBezTo>
                  <a:pt x="1376" y="656"/>
                  <a:pt x="1376" y="657"/>
                  <a:pt x="1375" y="659"/>
                </a:cubicBezTo>
                <a:cubicBezTo>
                  <a:pt x="1374" y="661"/>
                  <a:pt x="1373" y="663"/>
                  <a:pt x="1371" y="665"/>
                </a:cubicBezTo>
                <a:cubicBezTo>
                  <a:pt x="1370" y="666"/>
                  <a:pt x="1369" y="667"/>
                  <a:pt x="1367" y="668"/>
                </a:cubicBezTo>
                <a:cubicBezTo>
                  <a:pt x="1365" y="670"/>
                  <a:pt x="1364" y="670"/>
                  <a:pt x="1363" y="672"/>
                </a:cubicBezTo>
                <a:cubicBezTo>
                  <a:pt x="1362" y="674"/>
                  <a:pt x="1362" y="675"/>
                  <a:pt x="1361" y="676"/>
                </a:cubicBezTo>
                <a:cubicBezTo>
                  <a:pt x="1359" y="678"/>
                  <a:pt x="1358" y="679"/>
                  <a:pt x="1356" y="681"/>
                </a:cubicBezTo>
                <a:cubicBezTo>
                  <a:pt x="1355" y="682"/>
                  <a:pt x="1354" y="682"/>
                  <a:pt x="1352" y="683"/>
                </a:cubicBezTo>
                <a:cubicBezTo>
                  <a:pt x="1350" y="684"/>
                  <a:pt x="1349" y="685"/>
                  <a:pt x="1347" y="687"/>
                </a:cubicBezTo>
                <a:cubicBezTo>
                  <a:pt x="1346" y="688"/>
                  <a:pt x="1346" y="688"/>
                  <a:pt x="1345" y="689"/>
                </a:cubicBezTo>
                <a:cubicBezTo>
                  <a:pt x="1343" y="691"/>
                  <a:pt x="1342" y="692"/>
                  <a:pt x="1340" y="694"/>
                </a:cubicBezTo>
                <a:cubicBezTo>
                  <a:pt x="1338" y="696"/>
                  <a:pt x="1337" y="697"/>
                  <a:pt x="1335" y="699"/>
                </a:cubicBezTo>
                <a:cubicBezTo>
                  <a:pt x="1333" y="701"/>
                  <a:pt x="1334" y="702"/>
                  <a:pt x="1332" y="704"/>
                </a:cubicBezTo>
                <a:cubicBezTo>
                  <a:pt x="1330" y="706"/>
                  <a:pt x="1328" y="708"/>
                  <a:pt x="1326" y="710"/>
                </a:cubicBezTo>
                <a:cubicBezTo>
                  <a:pt x="1325" y="711"/>
                  <a:pt x="1324" y="712"/>
                  <a:pt x="1322" y="714"/>
                </a:cubicBezTo>
                <a:cubicBezTo>
                  <a:pt x="1321" y="715"/>
                  <a:pt x="1322" y="715"/>
                  <a:pt x="1321" y="716"/>
                </a:cubicBezTo>
                <a:cubicBezTo>
                  <a:pt x="1321" y="717"/>
                  <a:pt x="1320" y="717"/>
                  <a:pt x="1320" y="718"/>
                </a:cubicBezTo>
                <a:cubicBezTo>
                  <a:pt x="1320" y="719"/>
                  <a:pt x="1318" y="720"/>
                  <a:pt x="1318" y="720"/>
                </a:cubicBezTo>
                <a:cubicBezTo>
                  <a:pt x="1317" y="721"/>
                  <a:pt x="1317" y="722"/>
                  <a:pt x="1317" y="723"/>
                </a:cubicBezTo>
                <a:cubicBezTo>
                  <a:pt x="1316" y="723"/>
                  <a:pt x="1315" y="723"/>
                  <a:pt x="1315" y="724"/>
                </a:cubicBezTo>
                <a:cubicBezTo>
                  <a:pt x="1314" y="724"/>
                  <a:pt x="1314" y="726"/>
                  <a:pt x="1314" y="727"/>
                </a:cubicBezTo>
                <a:cubicBezTo>
                  <a:pt x="1313" y="728"/>
                  <a:pt x="1312" y="728"/>
                  <a:pt x="1311" y="729"/>
                </a:cubicBezTo>
                <a:cubicBezTo>
                  <a:pt x="1311" y="730"/>
                  <a:pt x="1310" y="729"/>
                  <a:pt x="1309" y="730"/>
                </a:cubicBezTo>
                <a:cubicBezTo>
                  <a:pt x="1308" y="731"/>
                  <a:pt x="1309" y="733"/>
                  <a:pt x="1308" y="734"/>
                </a:cubicBezTo>
                <a:cubicBezTo>
                  <a:pt x="1308" y="736"/>
                  <a:pt x="1309" y="736"/>
                  <a:pt x="1308" y="737"/>
                </a:cubicBezTo>
                <a:cubicBezTo>
                  <a:pt x="1308" y="739"/>
                  <a:pt x="1308" y="740"/>
                  <a:pt x="1307" y="741"/>
                </a:cubicBezTo>
                <a:cubicBezTo>
                  <a:pt x="1307" y="742"/>
                  <a:pt x="1305" y="742"/>
                  <a:pt x="1305" y="743"/>
                </a:cubicBezTo>
                <a:cubicBezTo>
                  <a:pt x="1305" y="743"/>
                  <a:pt x="1307" y="743"/>
                  <a:pt x="1307" y="743"/>
                </a:cubicBezTo>
                <a:cubicBezTo>
                  <a:pt x="1308" y="743"/>
                  <a:pt x="1309" y="743"/>
                  <a:pt x="1309" y="744"/>
                </a:cubicBezTo>
                <a:cubicBezTo>
                  <a:pt x="1310" y="745"/>
                  <a:pt x="1309" y="746"/>
                  <a:pt x="1309" y="747"/>
                </a:cubicBezTo>
                <a:cubicBezTo>
                  <a:pt x="1309" y="748"/>
                  <a:pt x="1310" y="749"/>
                  <a:pt x="1309" y="749"/>
                </a:cubicBezTo>
                <a:cubicBezTo>
                  <a:pt x="1309" y="750"/>
                  <a:pt x="1308" y="749"/>
                  <a:pt x="1307" y="749"/>
                </a:cubicBezTo>
                <a:cubicBezTo>
                  <a:pt x="1305" y="750"/>
                  <a:pt x="1304" y="750"/>
                  <a:pt x="1303" y="751"/>
                </a:cubicBezTo>
                <a:cubicBezTo>
                  <a:pt x="1303" y="752"/>
                  <a:pt x="1302" y="752"/>
                  <a:pt x="1302" y="752"/>
                </a:cubicBezTo>
                <a:cubicBezTo>
                  <a:pt x="1302" y="753"/>
                  <a:pt x="1302" y="753"/>
                  <a:pt x="1302" y="754"/>
                </a:cubicBezTo>
                <a:cubicBezTo>
                  <a:pt x="1301" y="755"/>
                  <a:pt x="1300" y="755"/>
                  <a:pt x="1301" y="757"/>
                </a:cubicBezTo>
                <a:cubicBezTo>
                  <a:pt x="1301" y="758"/>
                  <a:pt x="1302" y="759"/>
                  <a:pt x="1303" y="760"/>
                </a:cubicBezTo>
                <a:cubicBezTo>
                  <a:pt x="1304" y="761"/>
                  <a:pt x="1305" y="761"/>
                  <a:pt x="1305" y="762"/>
                </a:cubicBezTo>
                <a:cubicBezTo>
                  <a:pt x="1306" y="764"/>
                  <a:pt x="1305" y="765"/>
                  <a:pt x="1305" y="766"/>
                </a:cubicBezTo>
                <a:cubicBezTo>
                  <a:pt x="1305" y="768"/>
                  <a:pt x="1303" y="768"/>
                  <a:pt x="1303" y="770"/>
                </a:cubicBezTo>
                <a:cubicBezTo>
                  <a:pt x="1302" y="771"/>
                  <a:pt x="1303" y="771"/>
                  <a:pt x="1303" y="773"/>
                </a:cubicBezTo>
                <a:cubicBezTo>
                  <a:pt x="1303" y="774"/>
                  <a:pt x="1303" y="776"/>
                  <a:pt x="1303" y="777"/>
                </a:cubicBezTo>
                <a:cubicBezTo>
                  <a:pt x="1303" y="779"/>
                  <a:pt x="1303" y="779"/>
                  <a:pt x="1304" y="780"/>
                </a:cubicBezTo>
                <a:cubicBezTo>
                  <a:pt x="1304" y="781"/>
                  <a:pt x="1305" y="782"/>
                  <a:pt x="1305" y="784"/>
                </a:cubicBezTo>
                <a:cubicBezTo>
                  <a:pt x="1306" y="785"/>
                  <a:pt x="1306" y="787"/>
                  <a:pt x="1306" y="789"/>
                </a:cubicBezTo>
                <a:cubicBezTo>
                  <a:pt x="1306" y="791"/>
                  <a:pt x="1307" y="792"/>
                  <a:pt x="1308" y="793"/>
                </a:cubicBezTo>
                <a:cubicBezTo>
                  <a:pt x="1309" y="794"/>
                  <a:pt x="1309" y="794"/>
                  <a:pt x="1310" y="795"/>
                </a:cubicBezTo>
                <a:cubicBezTo>
                  <a:pt x="1311" y="796"/>
                  <a:pt x="1311" y="796"/>
                  <a:pt x="1311" y="796"/>
                </a:cubicBezTo>
                <a:cubicBezTo>
                  <a:pt x="1312" y="797"/>
                  <a:pt x="1314" y="798"/>
                  <a:pt x="1315" y="798"/>
                </a:cubicBezTo>
                <a:cubicBezTo>
                  <a:pt x="1315" y="799"/>
                  <a:pt x="1316" y="800"/>
                  <a:pt x="1316" y="802"/>
                </a:cubicBezTo>
                <a:cubicBezTo>
                  <a:pt x="1316" y="803"/>
                  <a:pt x="1315" y="803"/>
                  <a:pt x="1315" y="804"/>
                </a:cubicBezTo>
                <a:cubicBezTo>
                  <a:pt x="1314" y="806"/>
                  <a:pt x="1315" y="808"/>
                  <a:pt x="1315" y="810"/>
                </a:cubicBezTo>
                <a:cubicBezTo>
                  <a:pt x="1315" y="812"/>
                  <a:pt x="1314" y="813"/>
                  <a:pt x="1314" y="816"/>
                </a:cubicBezTo>
                <a:cubicBezTo>
                  <a:pt x="1313" y="818"/>
                  <a:pt x="1314" y="820"/>
                  <a:pt x="1314" y="823"/>
                </a:cubicBezTo>
                <a:cubicBezTo>
                  <a:pt x="1314" y="826"/>
                  <a:pt x="1313" y="827"/>
                  <a:pt x="1314" y="830"/>
                </a:cubicBezTo>
                <a:cubicBezTo>
                  <a:pt x="1314" y="832"/>
                  <a:pt x="1315" y="832"/>
                  <a:pt x="1315" y="834"/>
                </a:cubicBezTo>
                <a:cubicBezTo>
                  <a:pt x="1314" y="835"/>
                  <a:pt x="1313" y="837"/>
                  <a:pt x="1312" y="838"/>
                </a:cubicBezTo>
                <a:cubicBezTo>
                  <a:pt x="1312" y="839"/>
                  <a:pt x="1310" y="839"/>
                  <a:pt x="1309" y="840"/>
                </a:cubicBezTo>
                <a:cubicBezTo>
                  <a:pt x="1308" y="842"/>
                  <a:pt x="1306" y="843"/>
                  <a:pt x="1305" y="846"/>
                </a:cubicBezTo>
                <a:cubicBezTo>
                  <a:pt x="1304" y="847"/>
                  <a:pt x="1306" y="847"/>
                  <a:pt x="1305" y="849"/>
                </a:cubicBezTo>
                <a:cubicBezTo>
                  <a:pt x="1304" y="851"/>
                  <a:pt x="1303" y="852"/>
                  <a:pt x="1302" y="853"/>
                </a:cubicBezTo>
                <a:cubicBezTo>
                  <a:pt x="1300" y="855"/>
                  <a:pt x="1299" y="856"/>
                  <a:pt x="1296" y="857"/>
                </a:cubicBezTo>
                <a:cubicBezTo>
                  <a:pt x="1294" y="859"/>
                  <a:pt x="1292" y="858"/>
                  <a:pt x="1290" y="860"/>
                </a:cubicBezTo>
                <a:cubicBezTo>
                  <a:pt x="1288" y="861"/>
                  <a:pt x="1286" y="861"/>
                  <a:pt x="1285" y="863"/>
                </a:cubicBezTo>
                <a:cubicBezTo>
                  <a:pt x="1283" y="864"/>
                  <a:pt x="1284" y="864"/>
                  <a:pt x="1282" y="866"/>
                </a:cubicBezTo>
                <a:cubicBezTo>
                  <a:pt x="1281" y="867"/>
                  <a:pt x="1280" y="869"/>
                  <a:pt x="1279" y="870"/>
                </a:cubicBezTo>
                <a:cubicBezTo>
                  <a:pt x="1279" y="871"/>
                  <a:pt x="1278" y="871"/>
                  <a:pt x="1277" y="871"/>
                </a:cubicBezTo>
                <a:cubicBezTo>
                  <a:pt x="1275" y="873"/>
                  <a:pt x="1274" y="874"/>
                  <a:pt x="1273" y="876"/>
                </a:cubicBezTo>
                <a:cubicBezTo>
                  <a:pt x="1272" y="877"/>
                  <a:pt x="1272" y="879"/>
                  <a:pt x="1271" y="880"/>
                </a:cubicBezTo>
                <a:cubicBezTo>
                  <a:pt x="1270" y="881"/>
                  <a:pt x="1268" y="882"/>
                  <a:pt x="1266" y="882"/>
                </a:cubicBezTo>
                <a:cubicBezTo>
                  <a:pt x="1265" y="883"/>
                  <a:pt x="1264" y="881"/>
                  <a:pt x="1263" y="882"/>
                </a:cubicBezTo>
                <a:cubicBezTo>
                  <a:pt x="1262" y="883"/>
                  <a:pt x="1263" y="884"/>
                  <a:pt x="1262" y="884"/>
                </a:cubicBezTo>
                <a:cubicBezTo>
                  <a:pt x="1261" y="886"/>
                  <a:pt x="1260" y="887"/>
                  <a:pt x="1261" y="889"/>
                </a:cubicBezTo>
                <a:cubicBezTo>
                  <a:pt x="1262" y="890"/>
                  <a:pt x="1263" y="889"/>
                  <a:pt x="1263" y="890"/>
                </a:cubicBezTo>
                <a:cubicBezTo>
                  <a:pt x="1264" y="891"/>
                  <a:pt x="1264" y="892"/>
                  <a:pt x="1264" y="894"/>
                </a:cubicBezTo>
                <a:cubicBezTo>
                  <a:pt x="1265" y="895"/>
                  <a:pt x="1265" y="897"/>
                  <a:pt x="1265" y="898"/>
                </a:cubicBezTo>
                <a:cubicBezTo>
                  <a:pt x="1266" y="900"/>
                  <a:pt x="1265" y="901"/>
                  <a:pt x="1265" y="902"/>
                </a:cubicBezTo>
                <a:cubicBezTo>
                  <a:pt x="1266" y="904"/>
                  <a:pt x="1267" y="905"/>
                  <a:pt x="1267" y="907"/>
                </a:cubicBezTo>
                <a:cubicBezTo>
                  <a:pt x="1268" y="908"/>
                  <a:pt x="1267" y="909"/>
                  <a:pt x="1266" y="910"/>
                </a:cubicBezTo>
                <a:cubicBezTo>
                  <a:pt x="1266" y="912"/>
                  <a:pt x="1266" y="913"/>
                  <a:pt x="1265" y="914"/>
                </a:cubicBezTo>
                <a:cubicBezTo>
                  <a:pt x="1265" y="916"/>
                  <a:pt x="1265" y="917"/>
                  <a:pt x="1265" y="919"/>
                </a:cubicBezTo>
                <a:cubicBezTo>
                  <a:pt x="1265" y="920"/>
                  <a:pt x="1266" y="922"/>
                  <a:pt x="1265" y="923"/>
                </a:cubicBezTo>
                <a:cubicBezTo>
                  <a:pt x="1265" y="924"/>
                  <a:pt x="1264" y="924"/>
                  <a:pt x="1263" y="925"/>
                </a:cubicBezTo>
                <a:cubicBezTo>
                  <a:pt x="1262" y="926"/>
                  <a:pt x="1261" y="927"/>
                  <a:pt x="1260" y="927"/>
                </a:cubicBezTo>
                <a:cubicBezTo>
                  <a:pt x="1258" y="928"/>
                  <a:pt x="1257" y="928"/>
                  <a:pt x="1255" y="928"/>
                </a:cubicBezTo>
                <a:cubicBezTo>
                  <a:pt x="1253" y="929"/>
                  <a:pt x="1252" y="929"/>
                  <a:pt x="1250" y="930"/>
                </a:cubicBezTo>
                <a:cubicBezTo>
                  <a:pt x="1249" y="931"/>
                  <a:pt x="1249" y="931"/>
                  <a:pt x="1248" y="933"/>
                </a:cubicBezTo>
                <a:cubicBezTo>
                  <a:pt x="1247" y="933"/>
                  <a:pt x="1246" y="934"/>
                  <a:pt x="1245" y="935"/>
                </a:cubicBezTo>
                <a:cubicBezTo>
                  <a:pt x="1244" y="936"/>
                  <a:pt x="1244" y="937"/>
                  <a:pt x="1244" y="939"/>
                </a:cubicBezTo>
                <a:cubicBezTo>
                  <a:pt x="1244" y="940"/>
                  <a:pt x="1244" y="941"/>
                  <a:pt x="1244" y="942"/>
                </a:cubicBezTo>
                <a:cubicBezTo>
                  <a:pt x="1244" y="943"/>
                  <a:pt x="1244" y="944"/>
                  <a:pt x="1244" y="944"/>
                </a:cubicBezTo>
                <a:cubicBezTo>
                  <a:pt x="1244" y="946"/>
                  <a:pt x="1243" y="948"/>
                  <a:pt x="1243" y="950"/>
                </a:cubicBezTo>
                <a:cubicBezTo>
                  <a:pt x="1243" y="951"/>
                  <a:pt x="1242" y="952"/>
                  <a:pt x="1242" y="954"/>
                </a:cubicBezTo>
                <a:cubicBezTo>
                  <a:pt x="1241" y="956"/>
                  <a:pt x="1239" y="957"/>
                  <a:pt x="1239" y="959"/>
                </a:cubicBezTo>
                <a:cubicBezTo>
                  <a:pt x="1238" y="961"/>
                  <a:pt x="1239" y="962"/>
                  <a:pt x="1239" y="963"/>
                </a:cubicBezTo>
                <a:cubicBezTo>
                  <a:pt x="1239" y="963"/>
                  <a:pt x="1238" y="962"/>
                  <a:pt x="1238" y="963"/>
                </a:cubicBezTo>
                <a:cubicBezTo>
                  <a:pt x="1237" y="963"/>
                  <a:pt x="1236" y="963"/>
                  <a:pt x="1235" y="964"/>
                </a:cubicBezTo>
                <a:cubicBezTo>
                  <a:pt x="1233" y="965"/>
                  <a:pt x="1233" y="966"/>
                  <a:pt x="1232" y="968"/>
                </a:cubicBezTo>
                <a:cubicBezTo>
                  <a:pt x="1231" y="970"/>
                  <a:pt x="1230" y="972"/>
                  <a:pt x="1229" y="973"/>
                </a:cubicBezTo>
                <a:cubicBezTo>
                  <a:pt x="1228" y="975"/>
                  <a:pt x="1228" y="975"/>
                  <a:pt x="1227" y="976"/>
                </a:cubicBezTo>
                <a:cubicBezTo>
                  <a:pt x="1226" y="978"/>
                  <a:pt x="1225" y="979"/>
                  <a:pt x="1224" y="981"/>
                </a:cubicBezTo>
                <a:cubicBezTo>
                  <a:pt x="1223" y="982"/>
                  <a:pt x="1222" y="984"/>
                  <a:pt x="1220" y="985"/>
                </a:cubicBezTo>
                <a:cubicBezTo>
                  <a:pt x="1219" y="986"/>
                  <a:pt x="1220" y="987"/>
                  <a:pt x="1218" y="988"/>
                </a:cubicBezTo>
                <a:cubicBezTo>
                  <a:pt x="1217" y="989"/>
                  <a:pt x="1215" y="988"/>
                  <a:pt x="1214" y="989"/>
                </a:cubicBezTo>
                <a:cubicBezTo>
                  <a:pt x="1213" y="990"/>
                  <a:pt x="1213" y="991"/>
                  <a:pt x="1212" y="993"/>
                </a:cubicBezTo>
                <a:cubicBezTo>
                  <a:pt x="1210" y="995"/>
                  <a:pt x="1209" y="997"/>
                  <a:pt x="1206" y="999"/>
                </a:cubicBezTo>
                <a:cubicBezTo>
                  <a:pt x="1205" y="1000"/>
                  <a:pt x="1204" y="1001"/>
                  <a:pt x="1202" y="1002"/>
                </a:cubicBezTo>
                <a:cubicBezTo>
                  <a:pt x="1201" y="1003"/>
                  <a:pt x="1201" y="1003"/>
                  <a:pt x="1200" y="1004"/>
                </a:cubicBezTo>
                <a:cubicBezTo>
                  <a:pt x="1199" y="1005"/>
                  <a:pt x="1198" y="1006"/>
                  <a:pt x="1197" y="1006"/>
                </a:cubicBezTo>
                <a:cubicBezTo>
                  <a:pt x="1195" y="1007"/>
                  <a:pt x="1194" y="1007"/>
                  <a:pt x="1193" y="1007"/>
                </a:cubicBezTo>
                <a:cubicBezTo>
                  <a:pt x="1191" y="1008"/>
                  <a:pt x="1191" y="1009"/>
                  <a:pt x="1189" y="1010"/>
                </a:cubicBezTo>
                <a:cubicBezTo>
                  <a:pt x="1188" y="1010"/>
                  <a:pt x="1187" y="1009"/>
                  <a:pt x="1185" y="1010"/>
                </a:cubicBezTo>
                <a:cubicBezTo>
                  <a:pt x="1184" y="1010"/>
                  <a:pt x="1183" y="1010"/>
                  <a:pt x="1182" y="1011"/>
                </a:cubicBezTo>
                <a:cubicBezTo>
                  <a:pt x="1181" y="1011"/>
                  <a:pt x="1180" y="1011"/>
                  <a:pt x="1179" y="1012"/>
                </a:cubicBezTo>
                <a:cubicBezTo>
                  <a:pt x="1178" y="1012"/>
                  <a:pt x="1176" y="1013"/>
                  <a:pt x="1175" y="1013"/>
                </a:cubicBezTo>
                <a:cubicBezTo>
                  <a:pt x="1174" y="1013"/>
                  <a:pt x="1174" y="1012"/>
                  <a:pt x="1173" y="1012"/>
                </a:cubicBezTo>
                <a:cubicBezTo>
                  <a:pt x="1172" y="1011"/>
                  <a:pt x="1171" y="1012"/>
                  <a:pt x="1169" y="1012"/>
                </a:cubicBezTo>
                <a:cubicBezTo>
                  <a:pt x="1168" y="1012"/>
                  <a:pt x="1167" y="1012"/>
                  <a:pt x="1166" y="1012"/>
                </a:cubicBezTo>
                <a:cubicBezTo>
                  <a:pt x="1165" y="1012"/>
                  <a:pt x="1165" y="1013"/>
                  <a:pt x="1164" y="1013"/>
                </a:cubicBezTo>
                <a:cubicBezTo>
                  <a:pt x="1163" y="1013"/>
                  <a:pt x="1162" y="1013"/>
                  <a:pt x="1161" y="1013"/>
                </a:cubicBezTo>
                <a:cubicBezTo>
                  <a:pt x="1160" y="1013"/>
                  <a:pt x="1159" y="1012"/>
                  <a:pt x="1158" y="1012"/>
                </a:cubicBezTo>
                <a:cubicBezTo>
                  <a:pt x="1157" y="1012"/>
                  <a:pt x="1157" y="1012"/>
                  <a:pt x="1156" y="1013"/>
                </a:cubicBezTo>
                <a:cubicBezTo>
                  <a:pt x="1155" y="1013"/>
                  <a:pt x="1154" y="1014"/>
                  <a:pt x="1153" y="1015"/>
                </a:cubicBezTo>
                <a:cubicBezTo>
                  <a:pt x="1151" y="1016"/>
                  <a:pt x="1151" y="1015"/>
                  <a:pt x="1150" y="1015"/>
                </a:cubicBezTo>
                <a:cubicBezTo>
                  <a:pt x="1149" y="1015"/>
                  <a:pt x="1147" y="1016"/>
                  <a:pt x="1146" y="1016"/>
                </a:cubicBezTo>
                <a:cubicBezTo>
                  <a:pt x="1143" y="1016"/>
                  <a:pt x="1143" y="1016"/>
                  <a:pt x="1143" y="1016"/>
                </a:cubicBezTo>
                <a:cubicBezTo>
                  <a:pt x="1142" y="1017"/>
                  <a:pt x="1141" y="1018"/>
                  <a:pt x="1140" y="1018"/>
                </a:cubicBezTo>
                <a:cubicBezTo>
                  <a:pt x="1139" y="1019"/>
                  <a:pt x="1139" y="1019"/>
                  <a:pt x="1138" y="1019"/>
                </a:cubicBezTo>
                <a:cubicBezTo>
                  <a:pt x="1137" y="1019"/>
                  <a:pt x="1136" y="1018"/>
                  <a:pt x="1135" y="1017"/>
                </a:cubicBezTo>
                <a:cubicBezTo>
                  <a:pt x="1134" y="1016"/>
                  <a:pt x="1134" y="1016"/>
                  <a:pt x="1133" y="1015"/>
                </a:cubicBezTo>
                <a:cubicBezTo>
                  <a:pt x="1131" y="1014"/>
                  <a:pt x="1130" y="1014"/>
                  <a:pt x="1128" y="1014"/>
                </a:cubicBezTo>
                <a:cubicBezTo>
                  <a:pt x="1127" y="1013"/>
                  <a:pt x="1126" y="1013"/>
                  <a:pt x="1126" y="1012"/>
                </a:cubicBezTo>
                <a:cubicBezTo>
                  <a:pt x="1126" y="1011"/>
                  <a:pt x="1127" y="1011"/>
                  <a:pt x="1127" y="1010"/>
                </a:cubicBezTo>
                <a:cubicBezTo>
                  <a:pt x="1127" y="1009"/>
                  <a:pt x="1127" y="1008"/>
                  <a:pt x="1126" y="1007"/>
                </a:cubicBezTo>
                <a:cubicBezTo>
                  <a:pt x="1125" y="1006"/>
                  <a:pt x="1123" y="1005"/>
                  <a:pt x="1123" y="1003"/>
                </a:cubicBezTo>
                <a:cubicBezTo>
                  <a:pt x="1123" y="1002"/>
                  <a:pt x="1123" y="1000"/>
                  <a:pt x="1124" y="999"/>
                </a:cubicBezTo>
                <a:cubicBezTo>
                  <a:pt x="1125" y="998"/>
                  <a:pt x="1125" y="999"/>
                  <a:pt x="1126" y="999"/>
                </a:cubicBezTo>
                <a:cubicBezTo>
                  <a:pt x="1127" y="998"/>
                  <a:pt x="1127" y="998"/>
                  <a:pt x="1127" y="997"/>
                </a:cubicBezTo>
                <a:cubicBezTo>
                  <a:pt x="1128" y="996"/>
                  <a:pt x="1127" y="995"/>
                  <a:pt x="1127" y="993"/>
                </a:cubicBezTo>
                <a:cubicBezTo>
                  <a:pt x="1127" y="992"/>
                  <a:pt x="1128" y="991"/>
                  <a:pt x="1127" y="990"/>
                </a:cubicBezTo>
                <a:cubicBezTo>
                  <a:pt x="1127" y="989"/>
                  <a:pt x="1126" y="989"/>
                  <a:pt x="1125" y="988"/>
                </a:cubicBezTo>
                <a:cubicBezTo>
                  <a:pt x="1124" y="987"/>
                  <a:pt x="1124" y="985"/>
                  <a:pt x="1123" y="984"/>
                </a:cubicBezTo>
                <a:cubicBezTo>
                  <a:pt x="1122" y="982"/>
                  <a:pt x="1121" y="982"/>
                  <a:pt x="1120" y="981"/>
                </a:cubicBezTo>
                <a:cubicBezTo>
                  <a:pt x="1119" y="979"/>
                  <a:pt x="1118" y="978"/>
                  <a:pt x="1118" y="976"/>
                </a:cubicBezTo>
                <a:cubicBezTo>
                  <a:pt x="1117" y="975"/>
                  <a:pt x="1119" y="975"/>
                  <a:pt x="1119" y="973"/>
                </a:cubicBezTo>
                <a:cubicBezTo>
                  <a:pt x="1118" y="972"/>
                  <a:pt x="1118" y="971"/>
                  <a:pt x="1118" y="970"/>
                </a:cubicBezTo>
                <a:cubicBezTo>
                  <a:pt x="1117" y="968"/>
                  <a:pt x="1116" y="967"/>
                  <a:pt x="1115" y="966"/>
                </a:cubicBezTo>
                <a:cubicBezTo>
                  <a:pt x="1115" y="965"/>
                  <a:pt x="1115" y="964"/>
                  <a:pt x="1114" y="963"/>
                </a:cubicBezTo>
                <a:cubicBezTo>
                  <a:pt x="1114" y="962"/>
                  <a:pt x="1114" y="962"/>
                  <a:pt x="1114" y="962"/>
                </a:cubicBezTo>
                <a:cubicBezTo>
                  <a:pt x="1113" y="962"/>
                  <a:pt x="1112" y="962"/>
                  <a:pt x="1111" y="961"/>
                </a:cubicBezTo>
                <a:cubicBezTo>
                  <a:pt x="1110" y="960"/>
                  <a:pt x="1110" y="959"/>
                  <a:pt x="1109" y="957"/>
                </a:cubicBezTo>
                <a:cubicBezTo>
                  <a:pt x="1108" y="955"/>
                  <a:pt x="1108" y="955"/>
                  <a:pt x="1107" y="954"/>
                </a:cubicBezTo>
                <a:cubicBezTo>
                  <a:pt x="1106" y="952"/>
                  <a:pt x="1106" y="950"/>
                  <a:pt x="1106" y="947"/>
                </a:cubicBezTo>
                <a:cubicBezTo>
                  <a:pt x="1105" y="946"/>
                  <a:pt x="1105" y="945"/>
                  <a:pt x="1105" y="943"/>
                </a:cubicBezTo>
                <a:cubicBezTo>
                  <a:pt x="1105" y="941"/>
                  <a:pt x="1105" y="940"/>
                  <a:pt x="1105" y="939"/>
                </a:cubicBezTo>
                <a:cubicBezTo>
                  <a:pt x="1104" y="936"/>
                  <a:pt x="1103" y="935"/>
                  <a:pt x="1103" y="932"/>
                </a:cubicBezTo>
                <a:cubicBezTo>
                  <a:pt x="1103" y="931"/>
                  <a:pt x="1103" y="930"/>
                  <a:pt x="1103" y="928"/>
                </a:cubicBezTo>
                <a:cubicBezTo>
                  <a:pt x="1103" y="926"/>
                  <a:pt x="1103" y="926"/>
                  <a:pt x="1103" y="924"/>
                </a:cubicBezTo>
                <a:cubicBezTo>
                  <a:pt x="1102" y="923"/>
                  <a:pt x="1102" y="922"/>
                  <a:pt x="1102" y="921"/>
                </a:cubicBezTo>
                <a:cubicBezTo>
                  <a:pt x="1101" y="918"/>
                  <a:pt x="1100" y="916"/>
                  <a:pt x="1100" y="913"/>
                </a:cubicBezTo>
                <a:cubicBezTo>
                  <a:pt x="1100" y="911"/>
                  <a:pt x="1102" y="910"/>
                  <a:pt x="1102" y="908"/>
                </a:cubicBezTo>
                <a:cubicBezTo>
                  <a:pt x="1101" y="907"/>
                  <a:pt x="1102" y="906"/>
                  <a:pt x="1102" y="906"/>
                </a:cubicBezTo>
                <a:cubicBezTo>
                  <a:pt x="1101" y="904"/>
                  <a:pt x="1100" y="904"/>
                  <a:pt x="1099" y="902"/>
                </a:cubicBezTo>
                <a:cubicBezTo>
                  <a:pt x="1098" y="901"/>
                  <a:pt x="1097" y="900"/>
                  <a:pt x="1096" y="898"/>
                </a:cubicBezTo>
                <a:cubicBezTo>
                  <a:pt x="1095" y="896"/>
                  <a:pt x="1094" y="896"/>
                  <a:pt x="1093" y="894"/>
                </a:cubicBezTo>
                <a:cubicBezTo>
                  <a:pt x="1092" y="893"/>
                  <a:pt x="1092" y="892"/>
                  <a:pt x="1092" y="891"/>
                </a:cubicBezTo>
                <a:cubicBezTo>
                  <a:pt x="1092" y="889"/>
                  <a:pt x="1092" y="888"/>
                  <a:pt x="1092" y="886"/>
                </a:cubicBezTo>
                <a:cubicBezTo>
                  <a:pt x="1092" y="885"/>
                  <a:pt x="1091" y="885"/>
                  <a:pt x="1091" y="884"/>
                </a:cubicBezTo>
                <a:cubicBezTo>
                  <a:pt x="1090" y="883"/>
                  <a:pt x="1091" y="882"/>
                  <a:pt x="1090" y="881"/>
                </a:cubicBezTo>
                <a:cubicBezTo>
                  <a:pt x="1089" y="880"/>
                  <a:pt x="1088" y="880"/>
                  <a:pt x="1088" y="879"/>
                </a:cubicBezTo>
                <a:cubicBezTo>
                  <a:pt x="1087" y="878"/>
                  <a:pt x="1087" y="877"/>
                  <a:pt x="1087" y="876"/>
                </a:cubicBezTo>
                <a:cubicBezTo>
                  <a:pt x="1086" y="874"/>
                  <a:pt x="1086" y="872"/>
                  <a:pt x="1084" y="870"/>
                </a:cubicBezTo>
                <a:cubicBezTo>
                  <a:pt x="1083" y="869"/>
                  <a:pt x="1082" y="869"/>
                  <a:pt x="1081" y="868"/>
                </a:cubicBezTo>
                <a:cubicBezTo>
                  <a:pt x="1080" y="866"/>
                  <a:pt x="1079" y="865"/>
                  <a:pt x="1079" y="863"/>
                </a:cubicBezTo>
                <a:cubicBezTo>
                  <a:pt x="1079" y="860"/>
                  <a:pt x="1079" y="858"/>
                  <a:pt x="1079" y="856"/>
                </a:cubicBezTo>
                <a:cubicBezTo>
                  <a:pt x="1079" y="855"/>
                  <a:pt x="1080" y="854"/>
                  <a:pt x="1080" y="853"/>
                </a:cubicBezTo>
                <a:cubicBezTo>
                  <a:pt x="1080" y="851"/>
                  <a:pt x="1080" y="849"/>
                  <a:pt x="1080" y="847"/>
                </a:cubicBezTo>
                <a:cubicBezTo>
                  <a:pt x="1080" y="844"/>
                  <a:pt x="1081" y="844"/>
                  <a:pt x="1081" y="841"/>
                </a:cubicBezTo>
                <a:cubicBezTo>
                  <a:pt x="1082" y="840"/>
                  <a:pt x="1082" y="838"/>
                  <a:pt x="1082" y="837"/>
                </a:cubicBezTo>
                <a:cubicBezTo>
                  <a:pt x="1083" y="836"/>
                  <a:pt x="1084" y="835"/>
                  <a:pt x="1084" y="834"/>
                </a:cubicBezTo>
                <a:cubicBezTo>
                  <a:pt x="1085" y="833"/>
                  <a:pt x="1084" y="833"/>
                  <a:pt x="1084" y="832"/>
                </a:cubicBezTo>
                <a:cubicBezTo>
                  <a:pt x="1085" y="830"/>
                  <a:pt x="1085" y="829"/>
                  <a:pt x="1085" y="827"/>
                </a:cubicBezTo>
                <a:cubicBezTo>
                  <a:pt x="1086" y="826"/>
                  <a:pt x="1085" y="825"/>
                  <a:pt x="1085" y="823"/>
                </a:cubicBezTo>
                <a:cubicBezTo>
                  <a:pt x="1086" y="822"/>
                  <a:pt x="1087" y="822"/>
                  <a:pt x="1088" y="821"/>
                </a:cubicBezTo>
                <a:cubicBezTo>
                  <a:pt x="1088" y="820"/>
                  <a:pt x="1087" y="818"/>
                  <a:pt x="1088" y="817"/>
                </a:cubicBezTo>
                <a:cubicBezTo>
                  <a:pt x="1088" y="814"/>
                  <a:pt x="1088" y="813"/>
                  <a:pt x="1090" y="811"/>
                </a:cubicBezTo>
                <a:cubicBezTo>
                  <a:pt x="1090" y="810"/>
                  <a:pt x="1091" y="810"/>
                  <a:pt x="1092" y="809"/>
                </a:cubicBezTo>
                <a:cubicBezTo>
                  <a:pt x="1093" y="808"/>
                  <a:pt x="1094" y="809"/>
                  <a:pt x="1095" y="808"/>
                </a:cubicBezTo>
                <a:cubicBezTo>
                  <a:pt x="1097" y="806"/>
                  <a:pt x="1097" y="805"/>
                  <a:pt x="1097" y="803"/>
                </a:cubicBezTo>
                <a:cubicBezTo>
                  <a:pt x="1097" y="801"/>
                  <a:pt x="1097" y="799"/>
                  <a:pt x="1096" y="797"/>
                </a:cubicBezTo>
                <a:cubicBezTo>
                  <a:pt x="1096" y="796"/>
                  <a:pt x="1096" y="795"/>
                  <a:pt x="1095" y="793"/>
                </a:cubicBezTo>
                <a:cubicBezTo>
                  <a:pt x="1095" y="791"/>
                  <a:pt x="1094" y="791"/>
                  <a:pt x="1093" y="790"/>
                </a:cubicBezTo>
                <a:cubicBezTo>
                  <a:pt x="1092" y="788"/>
                  <a:pt x="1091" y="787"/>
                  <a:pt x="1091" y="785"/>
                </a:cubicBezTo>
                <a:cubicBezTo>
                  <a:pt x="1091" y="783"/>
                  <a:pt x="1091" y="782"/>
                  <a:pt x="1092" y="780"/>
                </a:cubicBezTo>
                <a:cubicBezTo>
                  <a:pt x="1092" y="779"/>
                  <a:pt x="1093" y="779"/>
                  <a:pt x="1093" y="778"/>
                </a:cubicBezTo>
                <a:cubicBezTo>
                  <a:pt x="1094" y="776"/>
                  <a:pt x="1093" y="775"/>
                  <a:pt x="1092" y="773"/>
                </a:cubicBezTo>
                <a:cubicBezTo>
                  <a:pt x="1092" y="772"/>
                  <a:pt x="1091" y="772"/>
                  <a:pt x="1091" y="771"/>
                </a:cubicBezTo>
                <a:cubicBezTo>
                  <a:pt x="1090" y="769"/>
                  <a:pt x="1089" y="768"/>
                  <a:pt x="1089" y="766"/>
                </a:cubicBezTo>
                <a:cubicBezTo>
                  <a:pt x="1088" y="764"/>
                  <a:pt x="1089" y="764"/>
                  <a:pt x="1088" y="762"/>
                </a:cubicBezTo>
                <a:cubicBezTo>
                  <a:pt x="1087" y="761"/>
                  <a:pt x="1087" y="761"/>
                  <a:pt x="1087" y="760"/>
                </a:cubicBezTo>
                <a:cubicBezTo>
                  <a:pt x="1086" y="758"/>
                  <a:pt x="1084" y="757"/>
                  <a:pt x="1084" y="756"/>
                </a:cubicBezTo>
                <a:cubicBezTo>
                  <a:pt x="1085" y="755"/>
                  <a:pt x="1086" y="755"/>
                  <a:pt x="1087" y="755"/>
                </a:cubicBezTo>
                <a:cubicBezTo>
                  <a:pt x="1087" y="754"/>
                  <a:pt x="1088" y="754"/>
                  <a:pt x="1088" y="753"/>
                </a:cubicBezTo>
                <a:cubicBezTo>
                  <a:pt x="1087" y="753"/>
                  <a:pt x="1085" y="753"/>
                  <a:pt x="1084" y="752"/>
                </a:cubicBezTo>
                <a:cubicBezTo>
                  <a:pt x="1084" y="752"/>
                  <a:pt x="1084" y="751"/>
                  <a:pt x="1084" y="750"/>
                </a:cubicBezTo>
                <a:cubicBezTo>
                  <a:pt x="1084" y="750"/>
                  <a:pt x="1085" y="750"/>
                  <a:pt x="1084" y="749"/>
                </a:cubicBezTo>
                <a:cubicBezTo>
                  <a:pt x="1084" y="748"/>
                  <a:pt x="1084" y="747"/>
                  <a:pt x="1083" y="746"/>
                </a:cubicBezTo>
                <a:cubicBezTo>
                  <a:pt x="1083" y="746"/>
                  <a:pt x="1082" y="745"/>
                  <a:pt x="1082" y="745"/>
                </a:cubicBezTo>
                <a:cubicBezTo>
                  <a:pt x="1082" y="744"/>
                  <a:pt x="1082" y="743"/>
                  <a:pt x="1081" y="743"/>
                </a:cubicBezTo>
                <a:cubicBezTo>
                  <a:pt x="1081" y="742"/>
                  <a:pt x="1080" y="743"/>
                  <a:pt x="1079" y="742"/>
                </a:cubicBezTo>
                <a:cubicBezTo>
                  <a:pt x="1079" y="741"/>
                  <a:pt x="1079" y="739"/>
                  <a:pt x="1078" y="738"/>
                </a:cubicBezTo>
                <a:cubicBezTo>
                  <a:pt x="1077" y="738"/>
                  <a:pt x="1077" y="738"/>
                  <a:pt x="1076" y="737"/>
                </a:cubicBezTo>
                <a:cubicBezTo>
                  <a:pt x="1075" y="736"/>
                  <a:pt x="1075" y="736"/>
                  <a:pt x="1075" y="734"/>
                </a:cubicBezTo>
                <a:cubicBezTo>
                  <a:pt x="1074" y="733"/>
                  <a:pt x="1074" y="731"/>
                  <a:pt x="1073" y="730"/>
                </a:cubicBezTo>
                <a:cubicBezTo>
                  <a:pt x="1072" y="729"/>
                  <a:pt x="1071" y="729"/>
                  <a:pt x="1071" y="728"/>
                </a:cubicBezTo>
                <a:cubicBezTo>
                  <a:pt x="1069" y="726"/>
                  <a:pt x="1069" y="726"/>
                  <a:pt x="1068" y="725"/>
                </a:cubicBezTo>
                <a:cubicBezTo>
                  <a:pt x="1067" y="723"/>
                  <a:pt x="1067" y="722"/>
                  <a:pt x="1066" y="720"/>
                </a:cubicBezTo>
                <a:cubicBezTo>
                  <a:pt x="1066" y="719"/>
                  <a:pt x="1065" y="719"/>
                  <a:pt x="1064" y="718"/>
                </a:cubicBezTo>
                <a:cubicBezTo>
                  <a:pt x="1063" y="717"/>
                  <a:pt x="1062" y="714"/>
                  <a:pt x="1061" y="713"/>
                </a:cubicBezTo>
                <a:cubicBezTo>
                  <a:pt x="1060" y="711"/>
                  <a:pt x="1060" y="711"/>
                  <a:pt x="1060" y="708"/>
                </a:cubicBezTo>
                <a:cubicBezTo>
                  <a:pt x="1060" y="706"/>
                  <a:pt x="1060" y="705"/>
                  <a:pt x="1061" y="703"/>
                </a:cubicBezTo>
                <a:cubicBezTo>
                  <a:pt x="1062" y="700"/>
                  <a:pt x="1062" y="698"/>
                  <a:pt x="1063" y="695"/>
                </a:cubicBezTo>
                <a:cubicBezTo>
                  <a:pt x="1063" y="692"/>
                  <a:pt x="1064" y="691"/>
                  <a:pt x="1064" y="689"/>
                </a:cubicBezTo>
                <a:cubicBezTo>
                  <a:pt x="1064" y="687"/>
                  <a:pt x="1065" y="686"/>
                  <a:pt x="1065" y="684"/>
                </a:cubicBezTo>
                <a:cubicBezTo>
                  <a:pt x="1066" y="682"/>
                  <a:pt x="1066" y="682"/>
                  <a:pt x="1066" y="680"/>
                </a:cubicBezTo>
                <a:cubicBezTo>
                  <a:pt x="1067" y="677"/>
                  <a:pt x="1066" y="675"/>
                  <a:pt x="1066" y="673"/>
                </a:cubicBezTo>
                <a:cubicBezTo>
                  <a:pt x="1066" y="671"/>
                  <a:pt x="1067" y="670"/>
                  <a:pt x="1066" y="668"/>
                </a:cubicBezTo>
                <a:cubicBezTo>
                  <a:pt x="1066" y="666"/>
                  <a:pt x="1064" y="664"/>
                  <a:pt x="1063" y="662"/>
                </a:cubicBezTo>
                <a:cubicBezTo>
                  <a:pt x="1062" y="661"/>
                  <a:pt x="1061" y="661"/>
                  <a:pt x="1060" y="659"/>
                </a:cubicBezTo>
                <a:cubicBezTo>
                  <a:pt x="1059" y="658"/>
                  <a:pt x="1058" y="658"/>
                  <a:pt x="1057" y="657"/>
                </a:cubicBezTo>
                <a:cubicBezTo>
                  <a:pt x="1056" y="657"/>
                  <a:pt x="1055" y="657"/>
                  <a:pt x="1054" y="657"/>
                </a:cubicBezTo>
                <a:cubicBezTo>
                  <a:pt x="1054" y="657"/>
                  <a:pt x="1053" y="657"/>
                  <a:pt x="1052" y="657"/>
                </a:cubicBezTo>
                <a:cubicBezTo>
                  <a:pt x="1051" y="657"/>
                  <a:pt x="1050" y="657"/>
                  <a:pt x="1048" y="657"/>
                </a:cubicBezTo>
                <a:cubicBezTo>
                  <a:pt x="1046" y="657"/>
                  <a:pt x="1045" y="658"/>
                  <a:pt x="1043" y="659"/>
                </a:cubicBezTo>
                <a:cubicBezTo>
                  <a:pt x="1041" y="660"/>
                  <a:pt x="1040" y="661"/>
                  <a:pt x="1038" y="660"/>
                </a:cubicBezTo>
                <a:cubicBezTo>
                  <a:pt x="1037" y="660"/>
                  <a:pt x="1037" y="660"/>
                  <a:pt x="1036" y="659"/>
                </a:cubicBezTo>
                <a:cubicBezTo>
                  <a:pt x="1036" y="659"/>
                  <a:pt x="1036" y="658"/>
                  <a:pt x="1035" y="658"/>
                </a:cubicBezTo>
                <a:cubicBezTo>
                  <a:pt x="1034" y="658"/>
                  <a:pt x="1034" y="658"/>
                  <a:pt x="1033" y="657"/>
                </a:cubicBezTo>
                <a:cubicBezTo>
                  <a:pt x="1032" y="656"/>
                  <a:pt x="1032" y="655"/>
                  <a:pt x="1032" y="654"/>
                </a:cubicBezTo>
                <a:cubicBezTo>
                  <a:pt x="1032" y="652"/>
                  <a:pt x="1032" y="652"/>
                  <a:pt x="1032" y="651"/>
                </a:cubicBezTo>
                <a:cubicBezTo>
                  <a:pt x="1032" y="649"/>
                  <a:pt x="1031" y="649"/>
                  <a:pt x="1030" y="647"/>
                </a:cubicBezTo>
                <a:cubicBezTo>
                  <a:pt x="1029" y="647"/>
                  <a:pt x="1029" y="646"/>
                  <a:pt x="1028" y="645"/>
                </a:cubicBezTo>
                <a:cubicBezTo>
                  <a:pt x="1027" y="645"/>
                  <a:pt x="1026" y="645"/>
                  <a:pt x="1026" y="644"/>
                </a:cubicBezTo>
                <a:cubicBezTo>
                  <a:pt x="1025" y="644"/>
                  <a:pt x="1026" y="644"/>
                  <a:pt x="1026" y="643"/>
                </a:cubicBezTo>
                <a:cubicBezTo>
                  <a:pt x="1025" y="642"/>
                  <a:pt x="1024" y="641"/>
                  <a:pt x="1022" y="641"/>
                </a:cubicBezTo>
                <a:cubicBezTo>
                  <a:pt x="1021" y="641"/>
                  <a:pt x="1019" y="640"/>
                  <a:pt x="1019" y="641"/>
                </a:cubicBezTo>
                <a:cubicBezTo>
                  <a:pt x="1016" y="641"/>
                  <a:pt x="1016" y="641"/>
                  <a:pt x="1016" y="641"/>
                </a:cubicBezTo>
                <a:cubicBezTo>
                  <a:pt x="1011" y="641"/>
                  <a:pt x="1011" y="641"/>
                  <a:pt x="1011" y="641"/>
                </a:cubicBezTo>
                <a:cubicBezTo>
                  <a:pt x="1008" y="641"/>
                  <a:pt x="1007" y="641"/>
                  <a:pt x="1005" y="641"/>
                </a:cubicBezTo>
                <a:cubicBezTo>
                  <a:pt x="1004" y="641"/>
                  <a:pt x="1004" y="641"/>
                  <a:pt x="1004" y="641"/>
                </a:cubicBezTo>
                <a:cubicBezTo>
                  <a:pt x="1003" y="641"/>
                  <a:pt x="1002" y="642"/>
                  <a:pt x="1001" y="642"/>
                </a:cubicBezTo>
                <a:cubicBezTo>
                  <a:pt x="1000" y="642"/>
                  <a:pt x="998" y="642"/>
                  <a:pt x="998" y="643"/>
                </a:cubicBezTo>
                <a:cubicBezTo>
                  <a:pt x="997" y="644"/>
                  <a:pt x="998" y="644"/>
                  <a:pt x="998" y="644"/>
                </a:cubicBezTo>
                <a:cubicBezTo>
                  <a:pt x="997" y="645"/>
                  <a:pt x="996" y="645"/>
                  <a:pt x="995" y="645"/>
                </a:cubicBezTo>
                <a:cubicBezTo>
                  <a:pt x="993" y="646"/>
                  <a:pt x="992" y="645"/>
                  <a:pt x="991" y="645"/>
                </a:cubicBezTo>
                <a:cubicBezTo>
                  <a:pt x="990" y="646"/>
                  <a:pt x="988" y="646"/>
                  <a:pt x="987" y="646"/>
                </a:cubicBezTo>
                <a:cubicBezTo>
                  <a:pt x="986" y="647"/>
                  <a:pt x="986" y="648"/>
                  <a:pt x="985" y="649"/>
                </a:cubicBezTo>
                <a:cubicBezTo>
                  <a:pt x="984" y="649"/>
                  <a:pt x="984" y="649"/>
                  <a:pt x="983" y="650"/>
                </a:cubicBezTo>
                <a:cubicBezTo>
                  <a:pt x="982" y="650"/>
                  <a:pt x="982" y="650"/>
                  <a:pt x="981" y="651"/>
                </a:cubicBezTo>
                <a:cubicBezTo>
                  <a:pt x="979" y="651"/>
                  <a:pt x="979" y="652"/>
                  <a:pt x="977" y="653"/>
                </a:cubicBezTo>
                <a:cubicBezTo>
                  <a:pt x="976" y="654"/>
                  <a:pt x="975" y="653"/>
                  <a:pt x="973" y="654"/>
                </a:cubicBezTo>
                <a:cubicBezTo>
                  <a:pt x="972" y="654"/>
                  <a:pt x="970" y="656"/>
                  <a:pt x="969" y="656"/>
                </a:cubicBezTo>
                <a:cubicBezTo>
                  <a:pt x="968" y="656"/>
                  <a:pt x="968" y="655"/>
                  <a:pt x="968" y="654"/>
                </a:cubicBezTo>
                <a:cubicBezTo>
                  <a:pt x="967" y="653"/>
                  <a:pt x="966" y="652"/>
                  <a:pt x="964" y="652"/>
                </a:cubicBezTo>
                <a:cubicBezTo>
                  <a:pt x="963" y="651"/>
                  <a:pt x="962" y="651"/>
                  <a:pt x="960" y="651"/>
                </a:cubicBezTo>
                <a:cubicBezTo>
                  <a:pt x="958" y="650"/>
                  <a:pt x="957" y="651"/>
                  <a:pt x="955" y="651"/>
                </a:cubicBezTo>
                <a:cubicBezTo>
                  <a:pt x="952" y="650"/>
                  <a:pt x="951" y="649"/>
                  <a:pt x="948" y="650"/>
                </a:cubicBezTo>
                <a:cubicBezTo>
                  <a:pt x="947" y="650"/>
                  <a:pt x="946" y="650"/>
                  <a:pt x="945" y="651"/>
                </a:cubicBezTo>
                <a:cubicBezTo>
                  <a:pt x="944" y="651"/>
                  <a:pt x="944" y="651"/>
                  <a:pt x="943" y="652"/>
                </a:cubicBezTo>
                <a:cubicBezTo>
                  <a:pt x="942" y="652"/>
                  <a:pt x="940" y="653"/>
                  <a:pt x="939" y="653"/>
                </a:cubicBezTo>
                <a:cubicBezTo>
                  <a:pt x="937" y="653"/>
                  <a:pt x="937" y="653"/>
                  <a:pt x="936" y="654"/>
                </a:cubicBezTo>
                <a:cubicBezTo>
                  <a:pt x="934" y="655"/>
                  <a:pt x="934" y="655"/>
                  <a:pt x="932" y="656"/>
                </a:cubicBezTo>
                <a:cubicBezTo>
                  <a:pt x="931" y="657"/>
                  <a:pt x="930" y="657"/>
                  <a:pt x="929" y="657"/>
                </a:cubicBezTo>
                <a:cubicBezTo>
                  <a:pt x="928" y="658"/>
                  <a:pt x="927" y="658"/>
                  <a:pt x="926" y="658"/>
                </a:cubicBezTo>
                <a:cubicBezTo>
                  <a:pt x="926" y="658"/>
                  <a:pt x="925" y="659"/>
                  <a:pt x="925" y="659"/>
                </a:cubicBezTo>
                <a:cubicBezTo>
                  <a:pt x="923" y="659"/>
                  <a:pt x="923" y="658"/>
                  <a:pt x="922" y="657"/>
                </a:cubicBezTo>
                <a:cubicBezTo>
                  <a:pt x="920" y="657"/>
                  <a:pt x="919" y="657"/>
                  <a:pt x="917" y="656"/>
                </a:cubicBezTo>
                <a:cubicBezTo>
                  <a:pt x="917" y="655"/>
                  <a:pt x="917" y="655"/>
                  <a:pt x="916" y="654"/>
                </a:cubicBezTo>
                <a:cubicBezTo>
                  <a:pt x="915" y="653"/>
                  <a:pt x="914" y="654"/>
                  <a:pt x="913" y="653"/>
                </a:cubicBezTo>
                <a:cubicBezTo>
                  <a:pt x="912" y="652"/>
                  <a:pt x="912" y="651"/>
                  <a:pt x="911" y="650"/>
                </a:cubicBezTo>
                <a:cubicBezTo>
                  <a:pt x="910" y="648"/>
                  <a:pt x="909" y="648"/>
                  <a:pt x="908" y="646"/>
                </a:cubicBezTo>
                <a:cubicBezTo>
                  <a:pt x="907" y="645"/>
                  <a:pt x="906" y="645"/>
                  <a:pt x="905" y="644"/>
                </a:cubicBezTo>
                <a:cubicBezTo>
                  <a:pt x="904" y="644"/>
                  <a:pt x="903" y="643"/>
                  <a:pt x="901" y="642"/>
                </a:cubicBezTo>
                <a:cubicBezTo>
                  <a:pt x="900" y="642"/>
                  <a:pt x="900" y="642"/>
                  <a:pt x="899" y="641"/>
                </a:cubicBezTo>
                <a:cubicBezTo>
                  <a:pt x="898" y="640"/>
                  <a:pt x="897" y="640"/>
                  <a:pt x="896" y="639"/>
                </a:cubicBezTo>
                <a:cubicBezTo>
                  <a:pt x="895" y="638"/>
                  <a:pt x="895" y="637"/>
                  <a:pt x="894" y="636"/>
                </a:cubicBezTo>
                <a:cubicBezTo>
                  <a:pt x="893" y="635"/>
                  <a:pt x="894" y="633"/>
                  <a:pt x="893" y="633"/>
                </a:cubicBezTo>
                <a:cubicBezTo>
                  <a:pt x="892" y="632"/>
                  <a:pt x="891" y="632"/>
                  <a:pt x="890" y="631"/>
                </a:cubicBezTo>
                <a:cubicBezTo>
                  <a:pt x="889" y="631"/>
                  <a:pt x="888" y="629"/>
                  <a:pt x="887" y="628"/>
                </a:cubicBezTo>
                <a:cubicBezTo>
                  <a:pt x="887" y="627"/>
                  <a:pt x="886" y="627"/>
                  <a:pt x="885" y="626"/>
                </a:cubicBezTo>
                <a:cubicBezTo>
                  <a:pt x="883" y="624"/>
                  <a:pt x="883" y="624"/>
                  <a:pt x="883" y="624"/>
                </a:cubicBezTo>
                <a:cubicBezTo>
                  <a:pt x="882" y="623"/>
                  <a:pt x="882" y="623"/>
                  <a:pt x="881" y="622"/>
                </a:cubicBezTo>
                <a:cubicBezTo>
                  <a:pt x="880" y="620"/>
                  <a:pt x="881" y="619"/>
                  <a:pt x="881" y="618"/>
                </a:cubicBezTo>
                <a:cubicBezTo>
                  <a:pt x="881" y="617"/>
                  <a:pt x="881" y="616"/>
                  <a:pt x="881" y="615"/>
                </a:cubicBezTo>
                <a:cubicBezTo>
                  <a:pt x="881" y="615"/>
                  <a:pt x="881" y="615"/>
                  <a:pt x="881" y="614"/>
                </a:cubicBezTo>
                <a:cubicBezTo>
                  <a:pt x="881" y="614"/>
                  <a:pt x="880" y="613"/>
                  <a:pt x="879" y="612"/>
                </a:cubicBezTo>
                <a:cubicBezTo>
                  <a:pt x="878" y="612"/>
                  <a:pt x="878" y="612"/>
                  <a:pt x="878" y="611"/>
                </a:cubicBezTo>
                <a:cubicBezTo>
                  <a:pt x="877" y="610"/>
                  <a:pt x="877" y="610"/>
                  <a:pt x="877" y="609"/>
                </a:cubicBezTo>
                <a:cubicBezTo>
                  <a:pt x="876" y="608"/>
                  <a:pt x="873" y="609"/>
                  <a:pt x="872" y="608"/>
                </a:cubicBezTo>
                <a:cubicBezTo>
                  <a:pt x="872" y="607"/>
                  <a:pt x="873" y="607"/>
                  <a:pt x="872" y="606"/>
                </a:cubicBezTo>
                <a:cubicBezTo>
                  <a:pt x="872" y="605"/>
                  <a:pt x="872" y="604"/>
                  <a:pt x="871" y="603"/>
                </a:cubicBezTo>
                <a:cubicBezTo>
                  <a:pt x="871" y="601"/>
                  <a:pt x="871" y="599"/>
                  <a:pt x="869" y="598"/>
                </a:cubicBezTo>
                <a:cubicBezTo>
                  <a:pt x="869" y="598"/>
                  <a:pt x="868" y="598"/>
                  <a:pt x="867" y="598"/>
                </a:cubicBezTo>
                <a:cubicBezTo>
                  <a:pt x="867" y="597"/>
                  <a:pt x="867" y="597"/>
                  <a:pt x="867" y="597"/>
                </a:cubicBezTo>
                <a:cubicBezTo>
                  <a:pt x="867" y="597"/>
                  <a:pt x="866" y="597"/>
                  <a:pt x="865" y="597"/>
                </a:cubicBezTo>
                <a:cubicBezTo>
                  <a:pt x="865" y="591"/>
                  <a:pt x="865" y="591"/>
                  <a:pt x="865" y="591"/>
                </a:cubicBezTo>
                <a:cubicBezTo>
                  <a:pt x="864" y="590"/>
                  <a:pt x="862" y="590"/>
                  <a:pt x="861" y="590"/>
                </a:cubicBezTo>
                <a:cubicBezTo>
                  <a:pt x="859" y="589"/>
                  <a:pt x="859" y="589"/>
                  <a:pt x="857" y="589"/>
                </a:cubicBezTo>
                <a:cubicBezTo>
                  <a:pt x="856" y="588"/>
                  <a:pt x="855" y="587"/>
                  <a:pt x="854" y="585"/>
                </a:cubicBezTo>
                <a:cubicBezTo>
                  <a:pt x="854" y="584"/>
                  <a:pt x="854" y="583"/>
                  <a:pt x="854" y="581"/>
                </a:cubicBezTo>
                <a:cubicBezTo>
                  <a:pt x="854" y="580"/>
                  <a:pt x="854" y="579"/>
                  <a:pt x="854" y="578"/>
                </a:cubicBezTo>
                <a:cubicBezTo>
                  <a:pt x="855" y="576"/>
                  <a:pt x="855" y="576"/>
                  <a:pt x="855" y="575"/>
                </a:cubicBezTo>
                <a:cubicBezTo>
                  <a:pt x="855" y="574"/>
                  <a:pt x="855" y="574"/>
                  <a:pt x="855" y="574"/>
                </a:cubicBezTo>
                <a:cubicBezTo>
                  <a:pt x="855" y="572"/>
                  <a:pt x="855" y="571"/>
                  <a:pt x="854" y="569"/>
                </a:cubicBezTo>
                <a:cubicBezTo>
                  <a:pt x="853" y="568"/>
                  <a:pt x="852" y="568"/>
                  <a:pt x="851" y="566"/>
                </a:cubicBezTo>
                <a:cubicBezTo>
                  <a:pt x="850" y="564"/>
                  <a:pt x="850" y="564"/>
                  <a:pt x="851" y="562"/>
                </a:cubicBezTo>
                <a:cubicBezTo>
                  <a:pt x="852" y="560"/>
                  <a:pt x="852" y="560"/>
                  <a:pt x="853" y="559"/>
                </a:cubicBezTo>
                <a:cubicBezTo>
                  <a:pt x="855" y="557"/>
                  <a:pt x="858" y="558"/>
                  <a:pt x="859" y="555"/>
                </a:cubicBezTo>
                <a:cubicBezTo>
                  <a:pt x="859" y="554"/>
                  <a:pt x="858" y="553"/>
                  <a:pt x="859" y="551"/>
                </a:cubicBezTo>
                <a:cubicBezTo>
                  <a:pt x="859" y="550"/>
                  <a:pt x="859" y="550"/>
                  <a:pt x="859" y="550"/>
                </a:cubicBezTo>
                <a:cubicBezTo>
                  <a:pt x="859" y="548"/>
                  <a:pt x="858" y="548"/>
                  <a:pt x="859" y="546"/>
                </a:cubicBezTo>
                <a:cubicBezTo>
                  <a:pt x="859" y="545"/>
                  <a:pt x="859" y="544"/>
                  <a:pt x="860" y="543"/>
                </a:cubicBezTo>
                <a:cubicBezTo>
                  <a:pt x="860" y="540"/>
                  <a:pt x="861" y="540"/>
                  <a:pt x="862" y="537"/>
                </a:cubicBezTo>
                <a:cubicBezTo>
                  <a:pt x="862" y="535"/>
                  <a:pt x="862" y="535"/>
                  <a:pt x="862" y="533"/>
                </a:cubicBezTo>
                <a:cubicBezTo>
                  <a:pt x="862" y="532"/>
                  <a:pt x="862" y="532"/>
                  <a:pt x="862" y="531"/>
                </a:cubicBezTo>
                <a:cubicBezTo>
                  <a:pt x="862" y="530"/>
                  <a:pt x="863" y="530"/>
                  <a:pt x="863" y="529"/>
                </a:cubicBezTo>
                <a:cubicBezTo>
                  <a:pt x="863" y="528"/>
                  <a:pt x="862" y="527"/>
                  <a:pt x="861" y="527"/>
                </a:cubicBezTo>
                <a:cubicBezTo>
                  <a:pt x="860" y="526"/>
                  <a:pt x="859" y="526"/>
                  <a:pt x="859" y="525"/>
                </a:cubicBezTo>
                <a:cubicBezTo>
                  <a:pt x="858" y="524"/>
                  <a:pt x="858" y="523"/>
                  <a:pt x="859" y="521"/>
                </a:cubicBezTo>
                <a:cubicBezTo>
                  <a:pt x="859" y="520"/>
                  <a:pt x="859" y="521"/>
                  <a:pt x="860" y="520"/>
                </a:cubicBezTo>
                <a:cubicBezTo>
                  <a:pt x="860" y="519"/>
                  <a:pt x="861" y="517"/>
                  <a:pt x="861" y="516"/>
                </a:cubicBezTo>
                <a:cubicBezTo>
                  <a:pt x="860" y="514"/>
                  <a:pt x="860" y="513"/>
                  <a:pt x="859" y="512"/>
                </a:cubicBezTo>
                <a:cubicBezTo>
                  <a:pt x="858" y="511"/>
                  <a:pt x="857" y="511"/>
                  <a:pt x="856" y="509"/>
                </a:cubicBezTo>
                <a:cubicBezTo>
                  <a:pt x="856" y="508"/>
                  <a:pt x="856" y="507"/>
                  <a:pt x="855" y="506"/>
                </a:cubicBezTo>
                <a:cubicBezTo>
                  <a:pt x="854" y="503"/>
                  <a:pt x="854" y="503"/>
                  <a:pt x="854" y="503"/>
                </a:cubicBezTo>
                <a:cubicBezTo>
                  <a:pt x="854" y="502"/>
                  <a:pt x="854" y="502"/>
                  <a:pt x="854" y="501"/>
                </a:cubicBezTo>
                <a:cubicBezTo>
                  <a:pt x="855" y="499"/>
                  <a:pt x="854" y="498"/>
                  <a:pt x="855" y="497"/>
                </a:cubicBezTo>
                <a:cubicBezTo>
                  <a:pt x="856" y="496"/>
                  <a:pt x="858" y="495"/>
                  <a:pt x="859" y="494"/>
                </a:cubicBezTo>
                <a:cubicBezTo>
                  <a:pt x="859" y="494"/>
                  <a:pt x="859" y="493"/>
                  <a:pt x="860" y="492"/>
                </a:cubicBezTo>
                <a:cubicBezTo>
                  <a:pt x="861" y="491"/>
                  <a:pt x="861" y="489"/>
                  <a:pt x="862" y="487"/>
                </a:cubicBezTo>
                <a:cubicBezTo>
                  <a:pt x="862" y="485"/>
                  <a:pt x="863" y="485"/>
                  <a:pt x="864" y="484"/>
                </a:cubicBezTo>
                <a:cubicBezTo>
                  <a:pt x="864" y="482"/>
                  <a:pt x="864" y="481"/>
                  <a:pt x="865" y="479"/>
                </a:cubicBezTo>
                <a:cubicBezTo>
                  <a:pt x="866" y="478"/>
                  <a:pt x="866" y="478"/>
                  <a:pt x="867" y="477"/>
                </a:cubicBezTo>
                <a:cubicBezTo>
                  <a:pt x="868" y="476"/>
                  <a:pt x="869" y="475"/>
                  <a:pt x="870" y="474"/>
                </a:cubicBezTo>
                <a:cubicBezTo>
                  <a:pt x="871" y="474"/>
                  <a:pt x="872" y="474"/>
                  <a:pt x="872" y="473"/>
                </a:cubicBezTo>
                <a:cubicBezTo>
                  <a:pt x="874" y="472"/>
                  <a:pt x="873" y="471"/>
                  <a:pt x="873" y="469"/>
                </a:cubicBezTo>
                <a:cubicBezTo>
                  <a:pt x="874" y="467"/>
                  <a:pt x="873" y="466"/>
                  <a:pt x="873" y="464"/>
                </a:cubicBezTo>
                <a:cubicBezTo>
                  <a:pt x="874" y="463"/>
                  <a:pt x="875" y="462"/>
                  <a:pt x="876" y="460"/>
                </a:cubicBezTo>
                <a:cubicBezTo>
                  <a:pt x="877" y="459"/>
                  <a:pt x="878" y="458"/>
                  <a:pt x="879" y="457"/>
                </a:cubicBezTo>
                <a:cubicBezTo>
                  <a:pt x="880" y="456"/>
                  <a:pt x="880" y="456"/>
                  <a:pt x="881" y="455"/>
                </a:cubicBezTo>
                <a:cubicBezTo>
                  <a:pt x="882" y="454"/>
                  <a:pt x="882" y="453"/>
                  <a:pt x="883" y="452"/>
                </a:cubicBezTo>
                <a:cubicBezTo>
                  <a:pt x="884" y="450"/>
                  <a:pt x="885" y="449"/>
                  <a:pt x="886" y="447"/>
                </a:cubicBezTo>
                <a:cubicBezTo>
                  <a:pt x="887" y="446"/>
                  <a:pt x="887" y="443"/>
                  <a:pt x="888" y="442"/>
                </a:cubicBezTo>
                <a:cubicBezTo>
                  <a:pt x="890" y="441"/>
                  <a:pt x="891" y="441"/>
                  <a:pt x="893" y="441"/>
                </a:cubicBezTo>
                <a:cubicBezTo>
                  <a:pt x="894" y="441"/>
                  <a:pt x="894" y="441"/>
                  <a:pt x="895" y="441"/>
                </a:cubicBezTo>
                <a:cubicBezTo>
                  <a:pt x="897" y="441"/>
                  <a:pt x="899" y="440"/>
                  <a:pt x="900" y="439"/>
                </a:cubicBezTo>
                <a:cubicBezTo>
                  <a:pt x="901" y="438"/>
                  <a:pt x="901" y="438"/>
                  <a:pt x="902" y="437"/>
                </a:cubicBezTo>
                <a:cubicBezTo>
                  <a:pt x="903" y="436"/>
                  <a:pt x="904" y="435"/>
                  <a:pt x="905" y="435"/>
                </a:cubicBezTo>
                <a:cubicBezTo>
                  <a:pt x="906" y="433"/>
                  <a:pt x="907" y="434"/>
                  <a:pt x="908" y="432"/>
                </a:cubicBezTo>
                <a:cubicBezTo>
                  <a:pt x="909" y="431"/>
                  <a:pt x="910" y="430"/>
                  <a:pt x="911" y="428"/>
                </a:cubicBezTo>
                <a:cubicBezTo>
                  <a:pt x="912" y="427"/>
                  <a:pt x="914" y="425"/>
                  <a:pt x="914" y="424"/>
                </a:cubicBezTo>
                <a:cubicBezTo>
                  <a:pt x="915" y="422"/>
                  <a:pt x="914" y="422"/>
                  <a:pt x="914" y="421"/>
                </a:cubicBezTo>
                <a:cubicBezTo>
                  <a:pt x="914" y="419"/>
                  <a:pt x="914" y="419"/>
                  <a:pt x="913" y="417"/>
                </a:cubicBezTo>
                <a:cubicBezTo>
                  <a:pt x="913" y="417"/>
                  <a:pt x="912" y="416"/>
                  <a:pt x="912" y="415"/>
                </a:cubicBezTo>
                <a:cubicBezTo>
                  <a:pt x="912" y="414"/>
                  <a:pt x="912" y="413"/>
                  <a:pt x="912" y="412"/>
                </a:cubicBezTo>
                <a:cubicBezTo>
                  <a:pt x="912" y="411"/>
                  <a:pt x="914" y="411"/>
                  <a:pt x="914" y="410"/>
                </a:cubicBezTo>
                <a:cubicBezTo>
                  <a:pt x="915" y="409"/>
                  <a:pt x="914" y="408"/>
                  <a:pt x="914" y="407"/>
                </a:cubicBezTo>
                <a:cubicBezTo>
                  <a:pt x="914" y="406"/>
                  <a:pt x="914" y="406"/>
                  <a:pt x="914" y="405"/>
                </a:cubicBezTo>
                <a:cubicBezTo>
                  <a:pt x="914" y="403"/>
                  <a:pt x="913" y="401"/>
                  <a:pt x="913" y="399"/>
                </a:cubicBezTo>
                <a:cubicBezTo>
                  <a:pt x="914" y="397"/>
                  <a:pt x="916" y="397"/>
                  <a:pt x="917" y="396"/>
                </a:cubicBezTo>
                <a:cubicBezTo>
                  <a:pt x="920" y="395"/>
                  <a:pt x="921" y="395"/>
                  <a:pt x="924" y="394"/>
                </a:cubicBezTo>
                <a:cubicBezTo>
                  <a:pt x="926" y="393"/>
                  <a:pt x="927" y="394"/>
                  <a:pt x="929" y="393"/>
                </a:cubicBezTo>
                <a:cubicBezTo>
                  <a:pt x="931" y="392"/>
                  <a:pt x="931" y="392"/>
                  <a:pt x="932" y="391"/>
                </a:cubicBezTo>
                <a:cubicBezTo>
                  <a:pt x="934" y="390"/>
                  <a:pt x="935" y="389"/>
                  <a:pt x="936" y="387"/>
                </a:cubicBezTo>
                <a:cubicBezTo>
                  <a:pt x="936" y="387"/>
                  <a:pt x="937" y="386"/>
                  <a:pt x="938" y="385"/>
                </a:cubicBezTo>
                <a:cubicBezTo>
                  <a:pt x="939" y="384"/>
                  <a:pt x="939" y="383"/>
                  <a:pt x="940" y="381"/>
                </a:cubicBezTo>
                <a:cubicBezTo>
                  <a:pt x="941" y="379"/>
                  <a:pt x="942" y="378"/>
                  <a:pt x="943" y="377"/>
                </a:cubicBezTo>
                <a:cubicBezTo>
                  <a:pt x="944" y="375"/>
                  <a:pt x="943" y="373"/>
                  <a:pt x="944" y="371"/>
                </a:cubicBezTo>
                <a:cubicBezTo>
                  <a:pt x="945" y="370"/>
                  <a:pt x="944" y="369"/>
                  <a:pt x="945" y="369"/>
                </a:cubicBezTo>
                <a:cubicBezTo>
                  <a:pt x="946" y="369"/>
                  <a:pt x="948" y="370"/>
                  <a:pt x="948" y="370"/>
                </a:cubicBezTo>
                <a:cubicBezTo>
                  <a:pt x="950" y="371"/>
                  <a:pt x="949" y="373"/>
                  <a:pt x="951" y="375"/>
                </a:cubicBezTo>
                <a:cubicBezTo>
                  <a:pt x="952" y="376"/>
                  <a:pt x="954" y="377"/>
                  <a:pt x="956" y="377"/>
                </a:cubicBezTo>
                <a:cubicBezTo>
                  <a:pt x="958" y="377"/>
                  <a:pt x="958" y="376"/>
                  <a:pt x="959" y="376"/>
                </a:cubicBezTo>
                <a:cubicBezTo>
                  <a:pt x="960" y="375"/>
                  <a:pt x="961" y="376"/>
                  <a:pt x="962" y="376"/>
                </a:cubicBezTo>
                <a:cubicBezTo>
                  <a:pt x="964" y="375"/>
                  <a:pt x="967" y="374"/>
                  <a:pt x="968" y="375"/>
                </a:cubicBezTo>
                <a:cubicBezTo>
                  <a:pt x="970" y="376"/>
                  <a:pt x="970" y="376"/>
                  <a:pt x="970" y="376"/>
                </a:cubicBezTo>
                <a:cubicBezTo>
                  <a:pt x="972" y="376"/>
                  <a:pt x="974" y="376"/>
                  <a:pt x="975" y="376"/>
                </a:cubicBezTo>
                <a:cubicBezTo>
                  <a:pt x="977" y="375"/>
                  <a:pt x="977" y="375"/>
                  <a:pt x="978" y="373"/>
                </a:cubicBezTo>
                <a:cubicBezTo>
                  <a:pt x="979" y="373"/>
                  <a:pt x="980" y="372"/>
                  <a:pt x="981" y="371"/>
                </a:cubicBezTo>
                <a:cubicBezTo>
                  <a:pt x="982" y="371"/>
                  <a:pt x="983" y="371"/>
                  <a:pt x="984" y="370"/>
                </a:cubicBezTo>
                <a:cubicBezTo>
                  <a:pt x="985" y="370"/>
                  <a:pt x="986" y="369"/>
                  <a:pt x="987" y="369"/>
                </a:cubicBezTo>
                <a:cubicBezTo>
                  <a:pt x="989" y="369"/>
                  <a:pt x="991" y="371"/>
                  <a:pt x="992" y="370"/>
                </a:cubicBezTo>
                <a:cubicBezTo>
                  <a:pt x="994" y="369"/>
                  <a:pt x="992" y="367"/>
                  <a:pt x="993" y="366"/>
                </a:cubicBezTo>
                <a:cubicBezTo>
                  <a:pt x="994" y="365"/>
                  <a:pt x="996" y="365"/>
                  <a:pt x="997" y="365"/>
                </a:cubicBezTo>
                <a:cubicBezTo>
                  <a:pt x="998" y="365"/>
                  <a:pt x="999" y="364"/>
                  <a:pt x="1001" y="364"/>
                </a:cubicBezTo>
                <a:cubicBezTo>
                  <a:pt x="1003" y="364"/>
                  <a:pt x="1004" y="364"/>
                  <a:pt x="1006" y="364"/>
                </a:cubicBezTo>
                <a:cubicBezTo>
                  <a:pt x="1008" y="364"/>
                  <a:pt x="1008" y="364"/>
                  <a:pt x="1009" y="363"/>
                </a:cubicBezTo>
                <a:cubicBezTo>
                  <a:pt x="1010" y="362"/>
                  <a:pt x="1011" y="361"/>
                  <a:pt x="1012" y="361"/>
                </a:cubicBezTo>
                <a:cubicBezTo>
                  <a:pt x="1013" y="359"/>
                  <a:pt x="1015" y="361"/>
                  <a:pt x="1017" y="361"/>
                </a:cubicBezTo>
                <a:cubicBezTo>
                  <a:pt x="1022" y="361"/>
                  <a:pt x="1022" y="361"/>
                  <a:pt x="1022" y="361"/>
                </a:cubicBezTo>
                <a:cubicBezTo>
                  <a:pt x="1024" y="361"/>
                  <a:pt x="1025" y="360"/>
                  <a:pt x="1027" y="361"/>
                </a:cubicBezTo>
                <a:cubicBezTo>
                  <a:pt x="1028" y="361"/>
                  <a:pt x="1029" y="362"/>
                  <a:pt x="1030" y="363"/>
                </a:cubicBezTo>
                <a:cubicBezTo>
                  <a:pt x="1031" y="363"/>
                  <a:pt x="1031" y="364"/>
                  <a:pt x="1032" y="364"/>
                </a:cubicBezTo>
                <a:cubicBezTo>
                  <a:pt x="1033" y="364"/>
                  <a:pt x="1032" y="362"/>
                  <a:pt x="1033" y="362"/>
                </a:cubicBezTo>
                <a:cubicBezTo>
                  <a:pt x="1034" y="361"/>
                  <a:pt x="1035" y="362"/>
                  <a:pt x="1036" y="361"/>
                </a:cubicBezTo>
                <a:cubicBezTo>
                  <a:pt x="1037" y="360"/>
                  <a:pt x="1037" y="359"/>
                  <a:pt x="1037" y="358"/>
                </a:cubicBezTo>
                <a:cubicBezTo>
                  <a:pt x="1038" y="358"/>
                  <a:pt x="1039" y="359"/>
                  <a:pt x="1041" y="360"/>
                </a:cubicBezTo>
                <a:cubicBezTo>
                  <a:pt x="1044" y="358"/>
                  <a:pt x="1044" y="358"/>
                  <a:pt x="1044" y="358"/>
                </a:cubicBezTo>
                <a:cubicBezTo>
                  <a:pt x="1045" y="359"/>
                  <a:pt x="1046" y="360"/>
                  <a:pt x="1048" y="361"/>
                </a:cubicBezTo>
                <a:cubicBezTo>
                  <a:pt x="1050" y="361"/>
                  <a:pt x="1051" y="362"/>
                  <a:pt x="1053" y="362"/>
                </a:cubicBezTo>
                <a:cubicBezTo>
                  <a:pt x="1054" y="361"/>
                  <a:pt x="1055" y="361"/>
                  <a:pt x="1055" y="361"/>
                </a:cubicBezTo>
                <a:cubicBezTo>
                  <a:pt x="1057" y="360"/>
                  <a:pt x="1058" y="358"/>
                  <a:pt x="1059" y="357"/>
                </a:cubicBezTo>
                <a:cubicBezTo>
                  <a:pt x="1060" y="357"/>
                  <a:pt x="1060" y="355"/>
                  <a:pt x="1061" y="355"/>
                </a:cubicBezTo>
                <a:cubicBezTo>
                  <a:pt x="1062" y="355"/>
                  <a:pt x="1064" y="356"/>
                  <a:pt x="1065" y="356"/>
                </a:cubicBezTo>
                <a:cubicBezTo>
                  <a:pt x="1066" y="357"/>
                  <a:pt x="1067" y="358"/>
                  <a:pt x="1067" y="360"/>
                </a:cubicBezTo>
                <a:cubicBezTo>
                  <a:pt x="1069" y="361"/>
                  <a:pt x="1069" y="361"/>
                  <a:pt x="1069" y="361"/>
                </a:cubicBezTo>
                <a:cubicBezTo>
                  <a:pt x="1071" y="362"/>
                  <a:pt x="1071" y="362"/>
                  <a:pt x="1071" y="362"/>
                </a:cubicBezTo>
                <a:cubicBezTo>
                  <a:pt x="1073" y="360"/>
                  <a:pt x="1073" y="360"/>
                  <a:pt x="1073" y="360"/>
                </a:cubicBezTo>
                <a:cubicBezTo>
                  <a:pt x="1073" y="359"/>
                  <a:pt x="1074" y="359"/>
                  <a:pt x="1075" y="360"/>
                </a:cubicBezTo>
                <a:cubicBezTo>
                  <a:pt x="1075" y="360"/>
                  <a:pt x="1074" y="361"/>
                  <a:pt x="1074" y="362"/>
                </a:cubicBezTo>
                <a:cubicBezTo>
                  <a:pt x="1073" y="363"/>
                  <a:pt x="1072" y="363"/>
                  <a:pt x="1072" y="364"/>
                </a:cubicBezTo>
                <a:cubicBezTo>
                  <a:pt x="1071" y="365"/>
                  <a:pt x="1071" y="366"/>
                  <a:pt x="1072" y="368"/>
                </a:cubicBezTo>
                <a:cubicBezTo>
                  <a:pt x="1072" y="369"/>
                  <a:pt x="1071" y="370"/>
                  <a:pt x="1072" y="370"/>
                </a:cubicBezTo>
                <a:cubicBezTo>
                  <a:pt x="1072" y="371"/>
                  <a:pt x="1073" y="372"/>
                  <a:pt x="1074" y="372"/>
                </a:cubicBezTo>
                <a:cubicBezTo>
                  <a:pt x="1074" y="373"/>
                  <a:pt x="1075" y="374"/>
                  <a:pt x="1075" y="375"/>
                </a:cubicBezTo>
                <a:cubicBezTo>
                  <a:pt x="1075" y="376"/>
                  <a:pt x="1075" y="377"/>
                  <a:pt x="1075" y="378"/>
                </a:cubicBezTo>
                <a:cubicBezTo>
                  <a:pt x="1074" y="379"/>
                  <a:pt x="1073" y="379"/>
                  <a:pt x="1073" y="380"/>
                </a:cubicBezTo>
                <a:cubicBezTo>
                  <a:pt x="1072" y="381"/>
                  <a:pt x="1073" y="381"/>
                  <a:pt x="1072" y="382"/>
                </a:cubicBezTo>
                <a:cubicBezTo>
                  <a:pt x="1071" y="383"/>
                  <a:pt x="1070" y="383"/>
                  <a:pt x="1069" y="383"/>
                </a:cubicBezTo>
                <a:cubicBezTo>
                  <a:pt x="1068" y="384"/>
                  <a:pt x="1067" y="385"/>
                  <a:pt x="1067" y="386"/>
                </a:cubicBezTo>
                <a:cubicBezTo>
                  <a:pt x="1067" y="387"/>
                  <a:pt x="1068" y="388"/>
                  <a:pt x="1068" y="388"/>
                </a:cubicBezTo>
                <a:cubicBezTo>
                  <a:pt x="1069" y="389"/>
                  <a:pt x="1070" y="390"/>
                  <a:pt x="1071" y="391"/>
                </a:cubicBezTo>
                <a:cubicBezTo>
                  <a:pt x="1071" y="391"/>
                  <a:pt x="1071" y="391"/>
                  <a:pt x="1072" y="392"/>
                </a:cubicBezTo>
                <a:cubicBezTo>
                  <a:pt x="1073" y="392"/>
                  <a:pt x="1074" y="391"/>
                  <a:pt x="1075" y="392"/>
                </a:cubicBezTo>
                <a:cubicBezTo>
                  <a:pt x="1075" y="392"/>
                  <a:pt x="1075" y="392"/>
                  <a:pt x="1076" y="393"/>
                </a:cubicBezTo>
                <a:cubicBezTo>
                  <a:pt x="1076" y="394"/>
                  <a:pt x="1077" y="394"/>
                  <a:pt x="1078" y="395"/>
                </a:cubicBezTo>
                <a:cubicBezTo>
                  <a:pt x="1078" y="395"/>
                  <a:pt x="1079" y="395"/>
                  <a:pt x="1079" y="395"/>
                </a:cubicBezTo>
                <a:cubicBezTo>
                  <a:pt x="1080" y="395"/>
                  <a:pt x="1080" y="395"/>
                  <a:pt x="1081" y="395"/>
                </a:cubicBezTo>
                <a:cubicBezTo>
                  <a:pt x="1084" y="395"/>
                  <a:pt x="1087" y="395"/>
                  <a:pt x="1090" y="396"/>
                </a:cubicBezTo>
                <a:cubicBezTo>
                  <a:pt x="1091" y="396"/>
                  <a:pt x="1092" y="397"/>
                  <a:pt x="1093" y="398"/>
                </a:cubicBezTo>
                <a:cubicBezTo>
                  <a:pt x="1094" y="399"/>
                  <a:pt x="1094" y="400"/>
                  <a:pt x="1095" y="400"/>
                </a:cubicBezTo>
                <a:cubicBezTo>
                  <a:pt x="1097" y="401"/>
                  <a:pt x="1099" y="400"/>
                  <a:pt x="1100" y="400"/>
                </a:cubicBezTo>
                <a:cubicBezTo>
                  <a:pt x="1102" y="401"/>
                  <a:pt x="1101" y="401"/>
                  <a:pt x="1103" y="401"/>
                </a:cubicBezTo>
                <a:cubicBezTo>
                  <a:pt x="1104" y="402"/>
                  <a:pt x="1106" y="401"/>
                  <a:pt x="1107" y="402"/>
                </a:cubicBezTo>
                <a:cubicBezTo>
                  <a:pt x="1108" y="403"/>
                  <a:pt x="1107" y="404"/>
                  <a:pt x="1108" y="406"/>
                </a:cubicBezTo>
                <a:cubicBezTo>
                  <a:pt x="1109" y="407"/>
                  <a:pt x="1109" y="410"/>
                  <a:pt x="1110" y="411"/>
                </a:cubicBezTo>
                <a:cubicBezTo>
                  <a:pt x="1111" y="412"/>
                  <a:pt x="1112" y="412"/>
                  <a:pt x="1112" y="412"/>
                </a:cubicBezTo>
                <a:cubicBezTo>
                  <a:pt x="1114" y="413"/>
                  <a:pt x="1115" y="413"/>
                  <a:pt x="1117" y="414"/>
                </a:cubicBezTo>
                <a:cubicBezTo>
                  <a:pt x="1118" y="415"/>
                  <a:pt x="1119" y="415"/>
                  <a:pt x="1121" y="415"/>
                </a:cubicBezTo>
                <a:cubicBezTo>
                  <a:pt x="1124" y="416"/>
                  <a:pt x="1126" y="415"/>
                  <a:pt x="1129" y="416"/>
                </a:cubicBezTo>
                <a:cubicBezTo>
                  <a:pt x="1131" y="417"/>
                  <a:pt x="1131" y="418"/>
                  <a:pt x="1133" y="418"/>
                </a:cubicBezTo>
                <a:cubicBezTo>
                  <a:pt x="1134" y="420"/>
                  <a:pt x="1136" y="421"/>
                  <a:pt x="1138" y="422"/>
                </a:cubicBezTo>
                <a:cubicBezTo>
                  <a:pt x="1140" y="422"/>
                  <a:pt x="1141" y="422"/>
                  <a:pt x="1142" y="421"/>
                </a:cubicBezTo>
                <a:cubicBezTo>
                  <a:pt x="1144" y="420"/>
                  <a:pt x="1145" y="419"/>
                  <a:pt x="1145" y="417"/>
                </a:cubicBezTo>
                <a:cubicBezTo>
                  <a:pt x="1146" y="416"/>
                  <a:pt x="1146" y="414"/>
                  <a:pt x="1145" y="412"/>
                </a:cubicBezTo>
                <a:cubicBezTo>
                  <a:pt x="1145" y="410"/>
                  <a:pt x="1145" y="409"/>
                  <a:pt x="1144" y="408"/>
                </a:cubicBezTo>
                <a:cubicBezTo>
                  <a:pt x="1144" y="406"/>
                  <a:pt x="1144" y="405"/>
                  <a:pt x="1145" y="403"/>
                </a:cubicBezTo>
                <a:cubicBezTo>
                  <a:pt x="1147" y="402"/>
                  <a:pt x="1148" y="402"/>
                  <a:pt x="1150" y="401"/>
                </a:cubicBezTo>
                <a:cubicBezTo>
                  <a:pt x="1151" y="401"/>
                  <a:pt x="1153" y="400"/>
                  <a:pt x="1154" y="399"/>
                </a:cubicBezTo>
                <a:cubicBezTo>
                  <a:pt x="1155" y="398"/>
                  <a:pt x="1155" y="398"/>
                  <a:pt x="1156" y="397"/>
                </a:cubicBezTo>
                <a:cubicBezTo>
                  <a:pt x="1158" y="396"/>
                  <a:pt x="1159" y="396"/>
                  <a:pt x="1160" y="397"/>
                </a:cubicBezTo>
                <a:cubicBezTo>
                  <a:pt x="1162" y="398"/>
                  <a:pt x="1162" y="398"/>
                  <a:pt x="1163" y="399"/>
                </a:cubicBezTo>
                <a:cubicBezTo>
                  <a:pt x="1164" y="400"/>
                  <a:pt x="1165" y="400"/>
                  <a:pt x="1166" y="401"/>
                </a:cubicBezTo>
                <a:cubicBezTo>
                  <a:pt x="1167" y="402"/>
                  <a:pt x="1168" y="401"/>
                  <a:pt x="1168" y="402"/>
                </a:cubicBezTo>
                <a:cubicBezTo>
                  <a:pt x="1168" y="403"/>
                  <a:pt x="1168" y="405"/>
                  <a:pt x="1168" y="406"/>
                </a:cubicBezTo>
                <a:cubicBezTo>
                  <a:pt x="1169" y="407"/>
                  <a:pt x="1170" y="405"/>
                  <a:pt x="1172" y="406"/>
                </a:cubicBezTo>
                <a:cubicBezTo>
                  <a:pt x="1174" y="406"/>
                  <a:pt x="1176" y="406"/>
                  <a:pt x="1178" y="407"/>
                </a:cubicBezTo>
                <a:cubicBezTo>
                  <a:pt x="1180" y="407"/>
                  <a:pt x="1181" y="406"/>
                  <a:pt x="1183" y="408"/>
                </a:cubicBezTo>
                <a:cubicBezTo>
                  <a:pt x="1184" y="409"/>
                  <a:pt x="1184" y="410"/>
                  <a:pt x="1185" y="411"/>
                </a:cubicBezTo>
                <a:cubicBezTo>
                  <a:pt x="1186" y="412"/>
                  <a:pt x="1186" y="413"/>
                  <a:pt x="1187" y="413"/>
                </a:cubicBezTo>
                <a:cubicBezTo>
                  <a:pt x="1188" y="413"/>
                  <a:pt x="1188" y="411"/>
                  <a:pt x="1188" y="411"/>
                </a:cubicBezTo>
                <a:cubicBezTo>
                  <a:pt x="1189" y="410"/>
                  <a:pt x="1190" y="412"/>
                  <a:pt x="1192" y="412"/>
                </a:cubicBezTo>
                <a:cubicBezTo>
                  <a:pt x="1194" y="412"/>
                  <a:pt x="1195" y="412"/>
                  <a:pt x="1197" y="412"/>
                </a:cubicBezTo>
                <a:cubicBezTo>
                  <a:pt x="1198" y="412"/>
                  <a:pt x="1199" y="413"/>
                  <a:pt x="1200" y="413"/>
                </a:cubicBezTo>
                <a:cubicBezTo>
                  <a:pt x="1202" y="414"/>
                  <a:pt x="1202" y="415"/>
                  <a:pt x="1203" y="415"/>
                </a:cubicBezTo>
                <a:cubicBezTo>
                  <a:pt x="1205" y="416"/>
                  <a:pt x="1206" y="416"/>
                  <a:pt x="1208" y="416"/>
                </a:cubicBezTo>
                <a:cubicBezTo>
                  <a:pt x="1210" y="417"/>
                  <a:pt x="1211" y="418"/>
                  <a:pt x="1214" y="418"/>
                </a:cubicBezTo>
                <a:cubicBezTo>
                  <a:pt x="1216" y="418"/>
                  <a:pt x="1217" y="418"/>
                  <a:pt x="1218" y="417"/>
                </a:cubicBezTo>
                <a:cubicBezTo>
                  <a:pt x="1220" y="416"/>
                  <a:pt x="1220" y="415"/>
                  <a:pt x="1222" y="414"/>
                </a:cubicBezTo>
                <a:cubicBezTo>
                  <a:pt x="1223" y="413"/>
                  <a:pt x="1224" y="413"/>
                  <a:pt x="1225" y="412"/>
                </a:cubicBezTo>
                <a:cubicBezTo>
                  <a:pt x="1226" y="411"/>
                  <a:pt x="1225" y="411"/>
                  <a:pt x="1226" y="411"/>
                </a:cubicBezTo>
                <a:cubicBezTo>
                  <a:pt x="1228" y="410"/>
                  <a:pt x="1229" y="411"/>
                  <a:pt x="1231" y="411"/>
                </a:cubicBezTo>
                <a:cubicBezTo>
                  <a:pt x="1233" y="411"/>
                  <a:pt x="1234" y="412"/>
                  <a:pt x="1236" y="413"/>
                </a:cubicBezTo>
                <a:cubicBezTo>
                  <a:pt x="1239" y="414"/>
                  <a:pt x="1241" y="414"/>
                  <a:pt x="1243" y="414"/>
                </a:cubicBezTo>
                <a:cubicBezTo>
                  <a:pt x="1245" y="415"/>
                  <a:pt x="1248" y="412"/>
                  <a:pt x="1248" y="414"/>
                </a:cubicBezTo>
                <a:cubicBezTo>
                  <a:pt x="1253" y="414"/>
                  <a:pt x="1253" y="414"/>
                  <a:pt x="1253" y="414"/>
                </a:cubicBezTo>
                <a:cubicBezTo>
                  <a:pt x="1254" y="413"/>
                  <a:pt x="1254" y="413"/>
                  <a:pt x="1254" y="413"/>
                </a:cubicBezTo>
                <a:cubicBezTo>
                  <a:pt x="1255" y="412"/>
                  <a:pt x="1254" y="413"/>
                  <a:pt x="1255" y="412"/>
                </a:cubicBezTo>
                <a:cubicBezTo>
                  <a:pt x="1255" y="411"/>
                  <a:pt x="1255" y="410"/>
                  <a:pt x="1256" y="409"/>
                </a:cubicBezTo>
                <a:cubicBezTo>
                  <a:pt x="1256" y="407"/>
                  <a:pt x="1256" y="405"/>
                  <a:pt x="1257" y="403"/>
                </a:cubicBezTo>
                <a:cubicBezTo>
                  <a:pt x="1257" y="402"/>
                  <a:pt x="1257" y="401"/>
                  <a:pt x="1258" y="399"/>
                </a:cubicBezTo>
                <a:cubicBezTo>
                  <a:pt x="1259" y="399"/>
                  <a:pt x="1259" y="399"/>
                  <a:pt x="1259" y="399"/>
                </a:cubicBezTo>
                <a:cubicBezTo>
                  <a:pt x="1260" y="397"/>
                  <a:pt x="1261" y="396"/>
                  <a:pt x="1261" y="394"/>
                </a:cubicBezTo>
                <a:cubicBezTo>
                  <a:pt x="1261" y="393"/>
                  <a:pt x="1261" y="393"/>
                  <a:pt x="1261" y="392"/>
                </a:cubicBezTo>
                <a:cubicBezTo>
                  <a:pt x="1261" y="391"/>
                  <a:pt x="1261" y="390"/>
                  <a:pt x="1261" y="390"/>
                </a:cubicBezTo>
                <a:cubicBezTo>
                  <a:pt x="1261" y="389"/>
                  <a:pt x="1261" y="388"/>
                  <a:pt x="1261" y="387"/>
                </a:cubicBezTo>
                <a:cubicBezTo>
                  <a:pt x="1261" y="386"/>
                  <a:pt x="1261" y="386"/>
                  <a:pt x="1261" y="385"/>
                </a:cubicBezTo>
                <a:cubicBezTo>
                  <a:pt x="1262" y="383"/>
                  <a:pt x="1262" y="383"/>
                  <a:pt x="1262" y="383"/>
                </a:cubicBezTo>
                <a:cubicBezTo>
                  <a:pt x="1262" y="381"/>
                  <a:pt x="1261" y="381"/>
                  <a:pt x="1261" y="379"/>
                </a:cubicBezTo>
                <a:cubicBezTo>
                  <a:pt x="1261" y="377"/>
                  <a:pt x="1261" y="377"/>
                  <a:pt x="1261" y="377"/>
                </a:cubicBezTo>
                <a:cubicBezTo>
                  <a:pt x="1261" y="376"/>
                  <a:pt x="1261" y="376"/>
                  <a:pt x="1261" y="376"/>
                </a:cubicBezTo>
                <a:cubicBezTo>
                  <a:pt x="1261" y="375"/>
                  <a:pt x="1261" y="374"/>
                  <a:pt x="1261" y="373"/>
                </a:cubicBezTo>
                <a:cubicBezTo>
                  <a:pt x="1261" y="372"/>
                  <a:pt x="1261" y="371"/>
                  <a:pt x="1261" y="370"/>
                </a:cubicBezTo>
                <a:cubicBezTo>
                  <a:pt x="1261" y="369"/>
                  <a:pt x="1261" y="367"/>
                  <a:pt x="1261" y="366"/>
                </a:cubicBezTo>
                <a:cubicBezTo>
                  <a:pt x="1263" y="363"/>
                  <a:pt x="1263" y="363"/>
                  <a:pt x="1263" y="363"/>
                </a:cubicBezTo>
                <a:cubicBezTo>
                  <a:pt x="1262" y="363"/>
                  <a:pt x="1262" y="362"/>
                  <a:pt x="1261" y="363"/>
                </a:cubicBezTo>
                <a:cubicBezTo>
                  <a:pt x="1260" y="363"/>
                  <a:pt x="1259" y="364"/>
                  <a:pt x="1258" y="364"/>
                </a:cubicBezTo>
                <a:cubicBezTo>
                  <a:pt x="1256" y="364"/>
                  <a:pt x="1256" y="364"/>
                  <a:pt x="1255" y="364"/>
                </a:cubicBezTo>
                <a:cubicBezTo>
                  <a:pt x="1254" y="364"/>
                  <a:pt x="1252" y="364"/>
                  <a:pt x="1251" y="364"/>
                </a:cubicBezTo>
                <a:cubicBezTo>
                  <a:pt x="1251" y="364"/>
                  <a:pt x="1250" y="363"/>
                  <a:pt x="1249" y="364"/>
                </a:cubicBezTo>
                <a:cubicBezTo>
                  <a:pt x="1248" y="364"/>
                  <a:pt x="1248" y="365"/>
                  <a:pt x="1247" y="366"/>
                </a:cubicBezTo>
                <a:cubicBezTo>
                  <a:pt x="1246" y="367"/>
                  <a:pt x="1246" y="368"/>
                  <a:pt x="1245" y="368"/>
                </a:cubicBezTo>
                <a:cubicBezTo>
                  <a:pt x="1244" y="369"/>
                  <a:pt x="1242" y="368"/>
                  <a:pt x="1241" y="368"/>
                </a:cubicBezTo>
                <a:cubicBezTo>
                  <a:pt x="1239" y="368"/>
                  <a:pt x="1238" y="370"/>
                  <a:pt x="1236" y="369"/>
                </a:cubicBezTo>
                <a:cubicBezTo>
                  <a:pt x="1235" y="369"/>
                  <a:pt x="1235" y="367"/>
                  <a:pt x="1234" y="366"/>
                </a:cubicBezTo>
                <a:cubicBezTo>
                  <a:pt x="1233" y="365"/>
                  <a:pt x="1232" y="365"/>
                  <a:pt x="1230" y="364"/>
                </a:cubicBezTo>
                <a:cubicBezTo>
                  <a:pt x="1229" y="363"/>
                  <a:pt x="1229" y="363"/>
                  <a:pt x="1228" y="363"/>
                </a:cubicBezTo>
                <a:cubicBezTo>
                  <a:pt x="1226" y="362"/>
                  <a:pt x="1225" y="362"/>
                  <a:pt x="1224" y="363"/>
                </a:cubicBezTo>
                <a:cubicBezTo>
                  <a:pt x="1223" y="363"/>
                  <a:pt x="1222" y="363"/>
                  <a:pt x="1221" y="364"/>
                </a:cubicBezTo>
                <a:cubicBezTo>
                  <a:pt x="1219" y="368"/>
                  <a:pt x="1219" y="368"/>
                  <a:pt x="1219" y="368"/>
                </a:cubicBezTo>
                <a:cubicBezTo>
                  <a:pt x="1217" y="368"/>
                  <a:pt x="1216" y="368"/>
                  <a:pt x="1214" y="368"/>
                </a:cubicBezTo>
                <a:cubicBezTo>
                  <a:pt x="1212" y="368"/>
                  <a:pt x="1211" y="368"/>
                  <a:pt x="1210" y="367"/>
                </a:cubicBezTo>
                <a:cubicBezTo>
                  <a:pt x="1209" y="366"/>
                  <a:pt x="1209" y="365"/>
                  <a:pt x="1208" y="364"/>
                </a:cubicBezTo>
                <a:cubicBezTo>
                  <a:pt x="1208" y="363"/>
                  <a:pt x="1206" y="363"/>
                  <a:pt x="1205" y="363"/>
                </a:cubicBezTo>
                <a:cubicBezTo>
                  <a:pt x="1204" y="362"/>
                  <a:pt x="1203" y="363"/>
                  <a:pt x="1202" y="363"/>
                </a:cubicBezTo>
                <a:cubicBezTo>
                  <a:pt x="1201" y="363"/>
                  <a:pt x="1201" y="363"/>
                  <a:pt x="1200" y="363"/>
                </a:cubicBezTo>
                <a:cubicBezTo>
                  <a:pt x="1198" y="362"/>
                  <a:pt x="1198" y="363"/>
                  <a:pt x="1197" y="362"/>
                </a:cubicBezTo>
                <a:cubicBezTo>
                  <a:pt x="1196" y="361"/>
                  <a:pt x="1196" y="360"/>
                  <a:pt x="1196" y="360"/>
                </a:cubicBezTo>
                <a:cubicBezTo>
                  <a:pt x="1196" y="358"/>
                  <a:pt x="1197" y="357"/>
                  <a:pt x="1197" y="356"/>
                </a:cubicBezTo>
                <a:cubicBezTo>
                  <a:pt x="1196" y="355"/>
                  <a:pt x="1194" y="356"/>
                  <a:pt x="1194" y="355"/>
                </a:cubicBezTo>
                <a:cubicBezTo>
                  <a:pt x="1193" y="354"/>
                  <a:pt x="1194" y="353"/>
                  <a:pt x="1194" y="352"/>
                </a:cubicBezTo>
                <a:cubicBezTo>
                  <a:pt x="1193" y="351"/>
                  <a:pt x="1193" y="351"/>
                  <a:pt x="1192" y="351"/>
                </a:cubicBezTo>
                <a:cubicBezTo>
                  <a:pt x="1192" y="351"/>
                  <a:pt x="1190" y="351"/>
                  <a:pt x="1189" y="351"/>
                </a:cubicBezTo>
                <a:cubicBezTo>
                  <a:pt x="1188" y="351"/>
                  <a:pt x="1186" y="351"/>
                  <a:pt x="1185" y="350"/>
                </a:cubicBezTo>
                <a:cubicBezTo>
                  <a:pt x="1184" y="349"/>
                  <a:pt x="1184" y="350"/>
                  <a:pt x="1183" y="349"/>
                </a:cubicBezTo>
                <a:cubicBezTo>
                  <a:pt x="1182" y="348"/>
                  <a:pt x="1181" y="347"/>
                  <a:pt x="1182" y="346"/>
                </a:cubicBezTo>
                <a:cubicBezTo>
                  <a:pt x="1183" y="345"/>
                  <a:pt x="1184" y="345"/>
                  <a:pt x="1185" y="346"/>
                </a:cubicBezTo>
                <a:cubicBezTo>
                  <a:pt x="1186" y="346"/>
                  <a:pt x="1186" y="347"/>
                  <a:pt x="1187" y="347"/>
                </a:cubicBezTo>
                <a:cubicBezTo>
                  <a:pt x="1188" y="347"/>
                  <a:pt x="1189" y="346"/>
                  <a:pt x="1190" y="346"/>
                </a:cubicBezTo>
                <a:cubicBezTo>
                  <a:pt x="1191" y="345"/>
                  <a:pt x="1192" y="344"/>
                  <a:pt x="1192" y="342"/>
                </a:cubicBezTo>
                <a:cubicBezTo>
                  <a:pt x="1193" y="341"/>
                  <a:pt x="1192" y="340"/>
                  <a:pt x="1191" y="339"/>
                </a:cubicBezTo>
                <a:cubicBezTo>
                  <a:pt x="1191" y="339"/>
                  <a:pt x="1190" y="339"/>
                  <a:pt x="1189" y="339"/>
                </a:cubicBezTo>
                <a:cubicBezTo>
                  <a:pt x="1188" y="339"/>
                  <a:pt x="1188" y="339"/>
                  <a:pt x="1187" y="338"/>
                </a:cubicBezTo>
                <a:cubicBezTo>
                  <a:pt x="1186" y="338"/>
                  <a:pt x="1185" y="338"/>
                  <a:pt x="1185" y="337"/>
                </a:cubicBezTo>
                <a:cubicBezTo>
                  <a:pt x="1185" y="337"/>
                  <a:pt x="1185" y="336"/>
                  <a:pt x="1185" y="336"/>
                </a:cubicBezTo>
                <a:cubicBezTo>
                  <a:pt x="1185" y="335"/>
                  <a:pt x="1186" y="335"/>
                  <a:pt x="1186" y="334"/>
                </a:cubicBezTo>
                <a:cubicBezTo>
                  <a:pt x="1186" y="333"/>
                  <a:pt x="1185" y="332"/>
                  <a:pt x="1186" y="331"/>
                </a:cubicBezTo>
                <a:cubicBezTo>
                  <a:pt x="1187" y="329"/>
                  <a:pt x="1188" y="330"/>
                  <a:pt x="1189" y="330"/>
                </a:cubicBezTo>
                <a:cubicBezTo>
                  <a:pt x="1191" y="329"/>
                  <a:pt x="1193" y="328"/>
                  <a:pt x="1194" y="330"/>
                </a:cubicBezTo>
                <a:cubicBezTo>
                  <a:pt x="1199" y="330"/>
                  <a:pt x="1199" y="330"/>
                  <a:pt x="1199" y="330"/>
                </a:cubicBezTo>
                <a:cubicBezTo>
                  <a:pt x="1203" y="330"/>
                  <a:pt x="1203" y="330"/>
                  <a:pt x="1203" y="330"/>
                </a:cubicBezTo>
                <a:cubicBezTo>
                  <a:pt x="1205" y="329"/>
                  <a:pt x="1205" y="329"/>
                  <a:pt x="1205" y="329"/>
                </a:cubicBezTo>
                <a:cubicBezTo>
                  <a:pt x="1206" y="328"/>
                  <a:pt x="1209" y="328"/>
                  <a:pt x="1209" y="326"/>
                </a:cubicBezTo>
                <a:cubicBezTo>
                  <a:pt x="1209" y="325"/>
                  <a:pt x="1206" y="325"/>
                  <a:pt x="1205" y="325"/>
                </a:cubicBezTo>
                <a:cubicBezTo>
                  <a:pt x="1205" y="324"/>
                  <a:pt x="1205" y="324"/>
                  <a:pt x="1205" y="324"/>
                </a:cubicBezTo>
                <a:cubicBezTo>
                  <a:pt x="1205" y="324"/>
                  <a:pt x="1204" y="324"/>
                  <a:pt x="1203" y="324"/>
                </a:cubicBezTo>
                <a:cubicBezTo>
                  <a:pt x="1202" y="324"/>
                  <a:pt x="1202" y="324"/>
                  <a:pt x="1201" y="324"/>
                </a:cubicBezTo>
                <a:cubicBezTo>
                  <a:pt x="1200" y="325"/>
                  <a:pt x="1199" y="324"/>
                  <a:pt x="1198" y="324"/>
                </a:cubicBezTo>
                <a:cubicBezTo>
                  <a:pt x="1197" y="324"/>
                  <a:pt x="1196" y="324"/>
                  <a:pt x="1195" y="324"/>
                </a:cubicBezTo>
                <a:cubicBezTo>
                  <a:pt x="1194" y="325"/>
                  <a:pt x="1194" y="326"/>
                  <a:pt x="1194" y="326"/>
                </a:cubicBezTo>
                <a:cubicBezTo>
                  <a:pt x="1192" y="327"/>
                  <a:pt x="1192" y="327"/>
                  <a:pt x="1190" y="327"/>
                </a:cubicBezTo>
                <a:cubicBezTo>
                  <a:pt x="1189" y="328"/>
                  <a:pt x="1188" y="328"/>
                  <a:pt x="1186" y="329"/>
                </a:cubicBezTo>
                <a:cubicBezTo>
                  <a:pt x="1185" y="329"/>
                  <a:pt x="1184" y="329"/>
                  <a:pt x="1183" y="329"/>
                </a:cubicBezTo>
                <a:cubicBezTo>
                  <a:pt x="1182" y="328"/>
                  <a:pt x="1183" y="327"/>
                  <a:pt x="1182" y="326"/>
                </a:cubicBezTo>
                <a:cubicBezTo>
                  <a:pt x="1181" y="326"/>
                  <a:pt x="1180" y="326"/>
                  <a:pt x="1179" y="325"/>
                </a:cubicBezTo>
                <a:cubicBezTo>
                  <a:pt x="1178" y="325"/>
                  <a:pt x="1176" y="324"/>
                  <a:pt x="1175" y="324"/>
                </a:cubicBezTo>
                <a:cubicBezTo>
                  <a:pt x="1174" y="324"/>
                  <a:pt x="1174" y="325"/>
                  <a:pt x="1173" y="325"/>
                </a:cubicBezTo>
                <a:cubicBezTo>
                  <a:pt x="1172" y="326"/>
                  <a:pt x="1170" y="326"/>
                  <a:pt x="1169" y="326"/>
                </a:cubicBezTo>
                <a:cubicBezTo>
                  <a:pt x="1168" y="327"/>
                  <a:pt x="1169" y="327"/>
                  <a:pt x="1169" y="327"/>
                </a:cubicBezTo>
                <a:cubicBezTo>
                  <a:pt x="1169" y="328"/>
                  <a:pt x="1169" y="329"/>
                  <a:pt x="1169" y="330"/>
                </a:cubicBezTo>
                <a:cubicBezTo>
                  <a:pt x="1169" y="331"/>
                  <a:pt x="1167" y="331"/>
                  <a:pt x="1166" y="332"/>
                </a:cubicBezTo>
                <a:cubicBezTo>
                  <a:pt x="1165" y="332"/>
                  <a:pt x="1165" y="333"/>
                  <a:pt x="1165" y="333"/>
                </a:cubicBezTo>
                <a:cubicBezTo>
                  <a:pt x="1164" y="333"/>
                  <a:pt x="1164" y="331"/>
                  <a:pt x="1164" y="331"/>
                </a:cubicBezTo>
                <a:cubicBezTo>
                  <a:pt x="1163" y="330"/>
                  <a:pt x="1162" y="330"/>
                  <a:pt x="1161" y="330"/>
                </a:cubicBezTo>
                <a:cubicBezTo>
                  <a:pt x="1160" y="329"/>
                  <a:pt x="1161" y="326"/>
                  <a:pt x="1159" y="326"/>
                </a:cubicBezTo>
                <a:cubicBezTo>
                  <a:pt x="1158" y="327"/>
                  <a:pt x="1158" y="330"/>
                  <a:pt x="1158" y="332"/>
                </a:cubicBezTo>
                <a:cubicBezTo>
                  <a:pt x="1158" y="332"/>
                  <a:pt x="1158" y="332"/>
                  <a:pt x="1158" y="333"/>
                </a:cubicBezTo>
                <a:cubicBezTo>
                  <a:pt x="1159" y="334"/>
                  <a:pt x="1161" y="335"/>
                  <a:pt x="1161" y="336"/>
                </a:cubicBezTo>
                <a:cubicBezTo>
                  <a:pt x="1162" y="337"/>
                  <a:pt x="1164" y="337"/>
                  <a:pt x="1164" y="338"/>
                </a:cubicBezTo>
                <a:cubicBezTo>
                  <a:pt x="1164" y="339"/>
                  <a:pt x="1161" y="339"/>
                  <a:pt x="1161" y="340"/>
                </a:cubicBezTo>
                <a:cubicBezTo>
                  <a:pt x="1162" y="341"/>
                  <a:pt x="1163" y="342"/>
                  <a:pt x="1164" y="342"/>
                </a:cubicBezTo>
                <a:cubicBezTo>
                  <a:pt x="1165" y="343"/>
                  <a:pt x="1165" y="341"/>
                  <a:pt x="1166" y="341"/>
                </a:cubicBezTo>
                <a:cubicBezTo>
                  <a:pt x="1167" y="341"/>
                  <a:pt x="1168" y="342"/>
                  <a:pt x="1169" y="342"/>
                </a:cubicBezTo>
                <a:cubicBezTo>
                  <a:pt x="1170" y="343"/>
                  <a:pt x="1170" y="343"/>
                  <a:pt x="1171" y="343"/>
                </a:cubicBezTo>
                <a:cubicBezTo>
                  <a:pt x="1172" y="344"/>
                  <a:pt x="1173" y="346"/>
                  <a:pt x="1172" y="347"/>
                </a:cubicBezTo>
                <a:cubicBezTo>
                  <a:pt x="1172" y="347"/>
                  <a:pt x="1172" y="347"/>
                  <a:pt x="1171" y="348"/>
                </a:cubicBezTo>
                <a:cubicBezTo>
                  <a:pt x="1169" y="348"/>
                  <a:pt x="1169" y="348"/>
                  <a:pt x="1169" y="348"/>
                </a:cubicBezTo>
                <a:cubicBezTo>
                  <a:pt x="1170" y="348"/>
                  <a:pt x="1171" y="348"/>
                  <a:pt x="1171" y="349"/>
                </a:cubicBezTo>
                <a:cubicBezTo>
                  <a:pt x="1172" y="349"/>
                  <a:pt x="1172" y="350"/>
                  <a:pt x="1172" y="351"/>
                </a:cubicBezTo>
                <a:cubicBezTo>
                  <a:pt x="1172" y="352"/>
                  <a:pt x="1172" y="354"/>
                  <a:pt x="1171" y="354"/>
                </a:cubicBezTo>
                <a:cubicBezTo>
                  <a:pt x="1170" y="355"/>
                  <a:pt x="1170" y="354"/>
                  <a:pt x="1169" y="354"/>
                </a:cubicBezTo>
                <a:cubicBezTo>
                  <a:pt x="1168" y="354"/>
                  <a:pt x="1168" y="352"/>
                  <a:pt x="1167" y="352"/>
                </a:cubicBezTo>
                <a:cubicBezTo>
                  <a:pt x="1166" y="352"/>
                  <a:pt x="1165" y="352"/>
                  <a:pt x="1165" y="352"/>
                </a:cubicBezTo>
                <a:cubicBezTo>
                  <a:pt x="1164" y="352"/>
                  <a:pt x="1164" y="352"/>
                  <a:pt x="1164" y="352"/>
                </a:cubicBezTo>
                <a:cubicBezTo>
                  <a:pt x="1163" y="351"/>
                  <a:pt x="1164" y="350"/>
                  <a:pt x="1164" y="349"/>
                </a:cubicBezTo>
                <a:cubicBezTo>
                  <a:pt x="1163" y="348"/>
                  <a:pt x="1162" y="348"/>
                  <a:pt x="1160" y="348"/>
                </a:cubicBezTo>
                <a:cubicBezTo>
                  <a:pt x="1159" y="347"/>
                  <a:pt x="1158" y="348"/>
                  <a:pt x="1157" y="348"/>
                </a:cubicBezTo>
                <a:cubicBezTo>
                  <a:pt x="1156" y="348"/>
                  <a:pt x="1155" y="348"/>
                  <a:pt x="1154" y="348"/>
                </a:cubicBezTo>
                <a:cubicBezTo>
                  <a:pt x="1152" y="348"/>
                  <a:pt x="1151" y="348"/>
                  <a:pt x="1150" y="348"/>
                </a:cubicBezTo>
                <a:cubicBezTo>
                  <a:pt x="1149" y="348"/>
                  <a:pt x="1149" y="347"/>
                  <a:pt x="1149" y="347"/>
                </a:cubicBezTo>
                <a:cubicBezTo>
                  <a:pt x="1148" y="346"/>
                  <a:pt x="1146" y="346"/>
                  <a:pt x="1145" y="346"/>
                </a:cubicBezTo>
                <a:cubicBezTo>
                  <a:pt x="1144" y="345"/>
                  <a:pt x="1144" y="344"/>
                  <a:pt x="1143" y="342"/>
                </a:cubicBezTo>
                <a:cubicBezTo>
                  <a:pt x="1143" y="342"/>
                  <a:pt x="1143" y="341"/>
                  <a:pt x="1142" y="340"/>
                </a:cubicBezTo>
                <a:cubicBezTo>
                  <a:pt x="1142" y="339"/>
                  <a:pt x="1141" y="339"/>
                  <a:pt x="1140" y="338"/>
                </a:cubicBezTo>
                <a:cubicBezTo>
                  <a:pt x="1139" y="338"/>
                  <a:pt x="1139" y="339"/>
                  <a:pt x="1138" y="338"/>
                </a:cubicBezTo>
                <a:cubicBezTo>
                  <a:pt x="1138" y="338"/>
                  <a:pt x="1137" y="338"/>
                  <a:pt x="1137" y="338"/>
                </a:cubicBezTo>
                <a:cubicBezTo>
                  <a:pt x="1137" y="338"/>
                  <a:pt x="1137" y="337"/>
                  <a:pt x="1137" y="336"/>
                </a:cubicBezTo>
                <a:cubicBezTo>
                  <a:pt x="1137" y="335"/>
                  <a:pt x="1137" y="335"/>
                  <a:pt x="1137" y="334"/>
                </a:cubicBezTo>
                <a:cubicBezTo>
                  <a:pt x="1136" y="333"/>
                  <a:pt x="1134" y="332"/>
                  <a:pt x="1134" y="331"/>
                </a:cubicBezTo>
                <a:cubicBezTo>
                  <a:pt x="1133" y="330"/>
                  <a:pt x="1134" y="330"/>
                  <a:pt x="1134" y="329"/>
                </a:cubicBezTo>
                <a:cubicBezTo>
                  <a:pt x="1134" y="327"/>
                  <a:pt x="1134" y="326"/>
                  <a:pt x="1134" y="324"/>
                </a:cubicBezTo>
                <a:cubicBezTo>
                  <a:pt x="1134" y="323"/>
                  <a:pt x="1134" y="322"/>
                  <a:pt x="1134" y="321"/>
                </a:cubicBezTo>
                <a:cubicBezTo>
                  <a:pt x="1134" y="320"/>
                  <a:pt x="1134" y="318"/>
                  <a:pt x="1134" y="317"/>
                </a:cubicBezTo>
                <a:cubicBezTo>
                  <a:pt x="1133" y="316"/>
                  <a:pt x="1133" y="316"/>
                  <a:pt x="1133" y="316"/>
                </a:cubicBezTo>
                <a:cubicBezTo>
                  <a:pt x="1132" y="315"/>
                  <a:pt x="1132" y="315"/>
                  <a:pt x="1132" y="315"/>
                </a:cubicBezTo>
                <a:cubicBezTo>
                  <a:pt x="1131" y="314"/>
                  <a:pt x="1129" y="314"/>
                  <a:pt x="1128" y="314"/>
                </a:cubicBezTo>
                <a:cubicBezTo>
                  <a:pt x="1127" y="313"/>
                  <a:pt x="1127" y="312"/>
                  <a:pt x="1125" y="311"/>
                </a:cubicBezTo>
                <a:cubicBezTo>
                  <a:pt x="1124" y="311"/>
                  <a:pt x="1123" y="311"/>
                  <a:pt x="1122" y="310"/>
                </a:cubicBezTo>
                <a:cubicBezTo>
                  <a:pt x="1120" y="309"/>
                  <a:pt x="1120" y="308"/>
                  <a:pt x="1119" y="306"/>
                </a:cubicBezTo>
                <a:cubicBezTo>
                  <a:pt x="1118" y="305"/>
                  <a:pt x="1118" y="304"/>
                  <a:pt x="1117" y="304"/>
                </a:cubicBezTo>
                <a:cubicBezTo>
                  <a:pt x="1115" y="303"/>
                  <a:pt x="1114" y="304"/>
                  <a:pt x="1112" y="304"/>
                </a:cubicBezTo>
                <a:cubicBezTo>
                  <a:pt x="1111" y="304"/>
                  <a:pt x="1110" y="303"/>
                  <a:pt x="1109" y="302"/>
                </a:cubicBezTo>
                <a:cubicBezTo>
                  <a:pt x="1108" y="301"/>
                  <a:pt x="1108" y="301"/>
                  <a:pt x="1107" y="301"/>
                </a:cubicBezTo>
                <a:cubicBezTo>
                  <a:pt x="1105" y="299"/>
                  <a:pt x="1102" y="299"/>
                  <a:pt x="1101" y="296"/>
                </a:cubicBezTo>
                <a:cubicBezTo>
                  <a:pt x="1100" y="295"/>
                  <a:pt x="1100" y="294"/>
                  <a:pt x="1100" y="293"/>
                </a:cubicBezTo>
                <a:cubicBezTo>
                  <a:pt x="1099" y="292"/>
                  <a:pt x="1099" y="293"/>
                  <a:pt x="1098" y="292"/>
                </a:cubicBezTo>
                <a:cubicBezTo>
                  <a:pt x="1098" y="291"/>
                  <a:pt x="1099" y="290"/>
                  <a:pt x="1098" y="289"/>
                </a:cubicBezTo>
                <a:cubicBezTo>
                  <a:pt x="1097" y="288"/>
                  <a:pt x="1098" y="292"/>
                  <a:pt x="1096" y="291"/>
                </a:cubicBezTo>
                <a:cubicBezTo>
                  <a:pt x="1095" y="291"/>
                  <a:pt x="1095" y="290"/>
                  <a:pt x="1094" y="289"/>
                </a:cubicBezTo>
                <a:cubicBezTo>
                  <a:pt x="1093" y="288"/>
                  <a:pt x="1091" y="290"/>
                  <a:pt x="1090" y="289"/>
                </a:cubicBezTo>
                <a:cubicBezTo>
                  <a:pt x="1089" y="288"/>
                  <a:pt x="1090" y="288"/>
                  <a:pt x="1090" y="287"/>
                </a:cubicBezTo>
                <a:cubicBezTo>
                  <a:pt x="1089" y="285"/>
                  <a:pt x="1090" y="283"/>
                  <a:pt x="1089" y="281"/>
                </a:cubicBezTo>
                <a:cubicBezTo>
                  <a:pt x="1088" y="281"/>
                  <a:pt x="1088" y="280"/>
                  <a:pt x="1087" y="280"/>
                </a:cubicBezTo>
                <a:cubicBezTo>
                  <a:pt x="1085" y="280"/>
                  <a:pt x="1086" y="282"/>
                  <a:pt x="1084" y="283"/>
                </a:cubicBezTo>
                <a:cubicBezTo>
                  <a:pt x="1083" y="283"/>
                  <a:pt x="1082" y="283"/>
                  <a:pt x="1081" y="284"/>
                </a:cubicBezTo>
                <a:cubicBezTo>
                  <a:pt x="1080" y="285"/>
                  <a:pt x="1081" y="286"/>
                  <a:pt x="1081" y="288"/>
                </a:cubicBezTo>
                <a:cubicBezTo>
                  <a:pt x="1081" y="290"/>
                  <a:pt x="1080" y="291"/>
                  <a:pt x="1081" y="293"/>
                </a:cubicBezTo>
                <a:cubicBezTo>
                  <a:pt x="1082" y="294"/>
                  <a:pt x="1083" y="295"/>
                  <a:pt x="1083" y="295"/>
                </a:cubicBezTo>
                <a:cubicBezTo>
                  <a:pt x="1085" y="296"/>
                  <a:pt x="1085" y="295"/>
                  <a:pt x="1087" y="295"/>
                </a:cubicBezTo>
                <a:cubicBezTo>
                  <a:pt x="1089" y="296"/>
                  <a:pt x="1089" y="299"/>
                  <a:pt x="1090" y="301"/>
                </a:cubicBezTo>
                <a:cubicBezTo>
                  <a:pt x="1091" y="302"/>
                  <a:pt x="1091" y="303"/>
                  <a:pt x="1092" y="305"/>
                </a:cubicBezTo>
                <a:cubicBezTo>
                  <a:pt x="1093" y="306"/>
                  <a:pt x="1094" y="307"/>
                  <a:pt x="1094" y="308"/>
                </a:cubicBezTo>
                <a:cubicBezTo>
                  <a:pt x="1095" y="309"/>
                  <a:pt x="1095" y="310"/>
                  <a:pt x="1095" y="310"/>
                </a:cubicBezTo>
                <a:cubicBezTo>
                  <a:pt x="1096" y="311"/>
                  <a:pt x="1096" y="312"/>
                  <a:pt x="1096" y="312"/>
                </a:cubicBezTo>
                <a:cubicBezTo>
                  <a:pt x="1097" y="313"/>
                  <a:pt x="1098" y="313"/>
                  <a:pt x="1099" y="314"/>
                </a:cubicBezTo>
                <a:cubicBezTo>
                  <a:pt x="1101" y="314"/>
                  <a:pt x="1103" y="313"/>
                  <a:pt x="1105" y="314"/>
                </a:cubicBezTo>
                <a:cubicBezTo>
                  <a:pt x="1106" y="314"/>
                  <a:pt x="1107" y="314"/>
                  <a:pt x="1108" y="315"/>
                </a:cubicBezTo>
                <a:cubicBezTo>
                  <a:pt x="1109" y="315"/>
                  <a:pt x="1109" y="316"/>
                  <a:pt x="1109" y="317"/>
                </a:cubicBezTo>
                <a:cubicBezTo>
                  <a:pt x="1109" y="318"/>
                  <a:pt x="1108" y="319"/>
                  <a:pt x="1108" y="320"/>
                </a:cubicBezTo>
                <a:cubicBezTo>
                  <a:pt x="1109" y="321"/>
                  <a:pt x="1111" y="320"/>
                  <a:pt x="1112" y="321"/>
                </a:cubicBezTo>
                <a:cubicBezTo>
                  <a:pt x="1114" y="322"/>
                  <a:pt x="1116" y="323"/>
                  <a:pt x="1118" y="324"/>
                </a:cubicBezTo>
                <a:cubicBezTo>
                  <a:pt x="1119" y="325"/>
                  <a:pt x="1119" y="325"/>
                  <a:pt x="1120" y="325"/>
                </a:cubicBezTo>
                <a:cubicBezTo>
                  <a:pt x="1121" y="326"/>
                  <a:pt x="1122" y="327"/>
                  <a:pt x="1123" y="327"/>
                </a:cubicBezTo>
                <a:cubicBezTo>
                  <a:pt x="1124" y="328"/>
                  <a:pt x="1127" y="328"/>
                  <a:pt x="1127" y="330"/>
                </a:cubicBezTo>
                <a:cubicBezTo>
                  <a:pt x="1128" y="331"/>
                  <a:pt x="1127" y="332"/>
                  <a:pt x="1127" y="333"/>
                </a:cubicBezTo>
                <a:cubicBezTo>
                  <a:pt x="1126" y="333"/>
                  <a:pt x="1126" y="334"/>
                  <a:pt x="1124" y="334"/>
                </a:cubicBezTo>
                <a:cubicBezTo>
                  <a:pt x="1123" y="334"/>
                  <a:pt x="1122" y="335"/>
                  <a:pt x="1122" y="334"/>
                </a:cubicBezTo>
                <a:cubicBezTo>
                  <a:pt x="1121" y="333"/>
                  <a:pt x="1122" y="332"/>
                  <a:pt x="1122" y="331"/>
                </a:cubicBezTo>
                <a:cubicBezTo>
                  <a:pt x="1121" y="329"/>
                  <a:pt x="1121" y="330"/>
                  <a:pt x="1120" y="330"/>
                </a:cubicBezTo>
                <a:cubicBezTo>
                  <a:pt x="1119" y="329"/>
                  <a:pt x="1119" y="329"/>
                  <a:pt x="1118" y="329"/>
                </a:cubicBezTo>
                <a:cubicBezTo>
                  <a:pt x="1117" y="329"/>
                  <a:pt x="1116" y="328"/>
                  <a:pt x="1115" y="329"/>
                </a:cubicBezTo>
                <a:cubicBezTo>
                  <a:pt x="1115" y="329"/>
                  <a:pt x="1116" y="330"/>
                  <a:pt x="1115" y="331"/>
                </a:cubicBezTo>
                <a:cubicBezTo>
                  <a:pt x="1115" y="331"/>
                  <a:pt x="1115" y="332"/>
                  <a:pt x="1114" y="333"/>
                </a:cubicBezTo>
                <a:cubicBezTo>
                  <a:pt x="1114" y="333"/>
                  <a:pt x="1114" y="333"/>
                  <a:pt x="1114" y="334"/>
                </a:cubicBezTo>
                <a:cubicBezTo>
                  <a:pt x="1114" y="335"/>
                  <a:pt x="1114" y="336"/>
                  <a:pt x="1114" y="336"/>
                </a:cubicBezTo>
                <a:cubicBezTo>
                  <a:pt x="1115" y="337"/>
                  <a:pt x="1116" y="337"/>
                  <a:pt x="1117" y="337"/>
                </a:cubicBezTo>
                <a:cubicBezTo>
                  <a:pt x="1118" y="338"/>
                  <a:pt x="1119" y="337"/>
                  <a:pt x="1120" y="338"/>
                </a:cubicBezTo>
                <a:cubicBezTo>
                  <a:pt x="1121" y="340"/>
                  <a:pt x="1121" y="343"/>
                  <a:pt x="1119" y="344"/>
                </a:cubicBezTo>
                <a:cubicBezTo>
                  <a:pt x="1118" y="344"/>
                  <a:pt x="1117" y="343"/>
                  <a:pt x="1117" y="344"/>
                </a:cubicBezTo>
                <a:cubicBezTo>
                  <a:pt x="1116" y="344"/>
                  <a:pt x="1115" y="346"/>
                  <a:pt x="1114" y="347"/>
                </a:cubicBezTo>
                <a:cubicBezTo>
                  <a:pt x="1114" y="348"/>
                  <a:pt x="1114" y="348"/>
                  <a:pt x="1113" y="349"/>
                </a:cubicBezTo>
                <a:cubicBezTo>
                  <a:pt x="1113" y="350"/>
                  <a:pt x="1111" y="352"/>
                  <a:pt x="1111" y="352"/>
                </a:cubicBezTo>
                <a:cubicBezTo>
                  <a:pt x="1110" y="352"/>
                  <a:pt x="1108" y="351"/>
                  <a:pt x="1108" y="350"/>
                </a:cubicBezTo>
                <a:cubicBezTo>
                  <a:pt x="1108" y="349"/>
                  <a:pt x="1108" y="348"/>
                  <a:pt x="1108" y="347"/>
                </a:cubicBezTo>
                <a:cubicBezTo>
                  <a:pt x="1108" y="346"/>
                  <a:pt x="1108" y="345"/>
                  <a:pt x="1109" y="345"/>
                </a:cubicBezTo>
                <a:cubicBezTo>
                  <a:pt x="1110" y="344"/>
                  <a:pt x="1111" y="344"/>
                  <a:pt x="1111" y="344"/>
                </a:cubicBezTo>
                <a:cubicBezTo>
                  <a:pt x="1112" y="343"/>
                  <a:pt x="1111" y="343"/>
                  <a:pt x="1111" y="341"/>
                </a:cubicBezTo>
                <a:cubicBezTo>
                  <a:pt x="1111" y="340"/>
                  <a:pt x="1111" y="339"/>
                  <a:pt x="1110" y="338"/>
                </a:cubicBezTo>
                <a:cubicBezTo>
                  <a:pt x="1110" y="337"/>
                  <a:pt x="1109" y="337"/>
                  <a:pt x="1108" y="336"/>
                </a:cubicBezTo>
                <a:cubicBezTo>
                  <a:pt x="1107" y="335"/>
                  <a:pt x="1108" y="335"/>
                  <a:pt x="1107" y="334"/>
                </a:cubicBezTo>
                <a:cubicBezTo>
                  <a:pt x="1106" y="333"/>
                  <a:pt x="1103" y="332"/>
                  <a:pt x="1103" y="331"/>
                </a:cubicBezTo>
                <a:cubicBezTo>
                  <a:pt x="1102" y="330"/>
                  <a:pt x="1104" y="329"/>
                  <a:pt x="1103" y="329"/>
                </a:cubicBezTo>
                <a:cubicBezTo>
                  <a:pt x="1102" y="328"/>
                  <a:pt x="1101" y="328"/>
                  <a:pt x="1101" y="327"/>
                </a:cubicBezTo>
                <a:cubicBezTo>
                  <a:pt x="1099" y="327"/>
                  <a:pt x="1098" y="328"/>
                  <a:pt x="1096" y="327"/>
                </a:cubicBezTo>
                <a:cubicBezTo>
                  <a:pt x="1095" y="327"/>
                  <a:pt x="1096" y="327"/>
                  <a:pt x="1095" y="326"/>
                </a:cubicBezTo>
                <a:cubicBezTo>
                  <a:pt x="1094" y="325"/>
                  <a:pt x="1094" y="323"/>
                  <a:pt x="1093" y="322"/>
                </a:cubicBezTo>
                <a:cubicBezTo>
                  <a:pt x="1091" y="321"/>
                  <a:pt x="1090" y="323"/>
                  <a:pt x="1088" y="322"/>
                </a:cubicBezTo>
                <a:cubicBezTo>
                  <a:pt x="1086" y="322"/>
                  <a:pt x="1086" y="321"/>
                  <a:pt x="1084" y="320"/>
                </a:cubicBezTo>
                <a:cubicBezTo>
                  <a:pt x="1083" y="319"/>
                  <a:pt x="1082" y="318"/>
                  <a:pt x="1081" y="318"/>
                </a:cubicBezTo>
                <a:cubicBezTo>
                  <a:pt x="1080" y="317"/>
                  <a:pt x="1079" y="318"/>
                  <a:pt x="1078" y="317"/>
                </a:cubicBezTo>
                <a:cubicBezTo>
                  <a:pt x="1077" y="316"/>
                  <a:pt x="1078" y="314"/>
                  <a:pt x="1077" y="314"/>
                </a:cubicBezTo>
                <a:cubicBezTo>
                  <a:pt x="1076" y="313"/>
                  <a:pt x="1075" y="314"/>
                  <a:pt x="1074" y="314"/>
                </a:cubicBezTo>
                <a:cubicBezTo>
                  <a:pt x="1073" y="313"/>
                  <a:pt x="1073" y="311"/>
                  <a:pt x="1073" y="310"/>
                </a:cubicBezTo>
                <a:cubicBezTo>
                  <a:pt x="1073" y="310"/>
                  <a:pt x="1072" y="310"/>
                  <a:pt x="1072" y="309"/>
                </a:cubicBezTo>
                <a:cubicBezTo>
                  <a:pt x="1071" y="308"/>
                  <a:pt x="1070" y="307"/>
                  <a:pt x="1070" y="306"/>
                </a:cubicBezTo>
                <a:cubicBezTo>
                  <a:pt x="1068" y="305"/>
                  <a:pt x="1068" y="304"/>
                  <a:pt x="1067" y="303"/>
                </a:cubicBezTo>
                <a:cubicBezTo>
                  <a:pt x="1067" y="301"/>
                  <a:pt x="1066" y="301"/>
                  <a:pt x="1065" y="300"/>
                </a:cubicBezTo>
                <a:cubicBezTo>
                  <a:pt x="1065" y="299"/>
                  <a:pt x="1064" y="298"/>
                  <a:pt x="1063" y="297"/>
                </a:cubicBezTo>
                <a:cubicBezTo>
                  <a:pt x="1062" y="297"/>
                  <a:pt x="1061" y="296"/>
                  <a:pt x="1060" y="295"/>
                </a:cubicBezTo>
                <a:cubicBezTo>
                  <a:pt x="1059" y="295"/>
                  <a:pt x="1059" y="295"/>
                  <a:pt x="1058" y="294"/>
                </a:cubicBezTo>
                <a:cubicBezTo>
                  <a:pt x="1057" y="294"/>
                  <a:pt x="1056" y="293"/>
                  <a:pt x="1055" y="293"/>
                </a:cubicBezTo>
                <a:cubicBezTo>
                  <a:pt x="1053" y="293"/>
                  <a:pt x="1052" y="293"/>
                  <a:pt x="1051" y="294"/>
                </a:cubicBezTo>
                <a:cubicBezTo>
                  <a:pt x="1051" y="295"/>
                  <a:pt x="1052" y="295"/>
                  <a:pt x="1051" y="296"/>
                </a:cubicBezTo>
                <a:cubicBezTo>
                  <a:pt x="1051" y="297"/>
                  <a:pt x="1051" y="299"/>
                  <a:pt x="1050" y="300"/>
                </a:cubicBezTo>
                <a:cubicBezTo>
                  <a:pt x="1049" y="301"/>
                  <a:pt x="1047" y="299"/>
                  <a:pt x="1046" y="300"/>
                </a:cubicBezTo>
                <a:cubicBezTo>
                  <a:pt x="1044" y="300"/>
                  <a:pt x="1044" y="301"/>
                  <a:pt x="1043" y="302"/>
                </a:cubicBezTo>
                <a:cubicBezTo>
                  <a:pt x="1041" y="303"/>
                  <a:pt x="1041" y="303"/>
                  <a:pt x="1040" y="304"/>
                </a:cubicBezTo>
                <a:cubicBezTo>
                  <a:pt x="1038" y="305"/>
                  <a:pt x="1037" y="305"/>
                  <a:pt x="1035" y="305"/>
                </a:cubicBezTo>
                <a:cubicBezTo>
                  <a:pt x="1034" y="305"/>
                  <a:pt x="1034" y="305"/>
                  <a:pt x="1033" y="305"/>
                </a:cubicBezTo>
                <a:cubicBezTo>
                  <a:pt x="1032" y="305"/>
                  <a:pt x="1031" y="305"/>
                  <a:pt x="1030" y="304"/>
                </a:cubicBezTo>
                <a:cubicBezTo>
                  <a:pt x="1029" y="303"/>
                  <a:pt x="1028" y="302"/>
                  <a:pt x="1027" y="302"/>
                </a:cubicBezTo>
                <a:cubicBezTo>
                  <a:pt x="1025" y="301"/>
                  <a:pt x="1025" y="302"/>
                  <a:pt x="1023" y="302"/>
                </a:cubicBezTo>
                <a:cubicBezTo>
                  <a:pt x="1022" y="302"/>
                  <a:pt x="1020" y="301"/>
                  <a:pt x="1018" y="302"/>
                </a:cubicBezTo>
                <a:cubicBezTo>
                  <a:pt x="1017" y="302"/>
                  <a:pt x="1016" y="303"/>
                  <a:pt x="1015" y="304"/>
                </a:cubicBezTo>
                <a:cubicBezTo>
                  <a:pt x="1014" y="305"/>
                  <a:pt x="1014" y="306"/>
                  <a:pt x="1014" y="308"/>
                </a:cubicBezTo>
                <a:cubicBezTo>
                  <a:pt x="1014" y="309"/>
                  <a:pt x="1015" y="310"/>
                  <a:pt x="1015" y="310"/>
                </a:cubicBezTo>
                <a:cubicBezTo>
                  <a:pt x="1015" y="311"/>
                  <a:pt x="1015" y="312"/>
                  <a:pt x="1015" y="312"/>
                </a:cubicBezTo>
                <a:cubicBezTo>
                  <a:pt x="1015" y="314"/>
                  <a:pt x="1015" y="316"/>
                  <a:pt x="1014" y="317"/>
                </a:cubicBezTo>
                <a:cubicBezTo>
                  <a:pt x="1013" y="318"/>
                  <a:pt x="1011" y="317"/>
                  <a:pt x="1010" y="318"/>
                </a:cubicBezTo>
                <a:cubicBezTo>
                  <a:pt x="1008" y="318"/>
                  <a:pt x="1008" y="319"/>
                  <a:pt x="1007" y="320"/>
                </a:cubicBezTo>
                <a:cubicBezTo>
                  <a:pt x="1005" y="322"/>
                  <a:pt x="1003" y="322"/>
                  <a:pt x="1001" y="323"/>
                </a:cubicBezTo>
                <a:cubicBezTo>
                  <a:pt x="999" y="324"/>
                  <a:pt x="998" y="323"/>
                  <a:pt x="997" y="324"/>
                </a:cubicBezTo>
                <a:cubicBezTo>
                  <a:pt x="995" y="325"/>
                  <a:pt x="995" y="327"/>
                  <a:pt x="995" y="329"/>
                </a:cubicBezTo>
                <a:cubicBezTo>
                  <a:pt x="994" y="330"/>
                  <a:pt x="994" y="331"/>
                  <a:pt x="994" y="333"/>
                </a:cubicBezTo>
                <a:cubicBezTo>
                  <a:pt x="993" y="333"/>
                  <a:pt x="993" y="334"/>
                  <a:pt x="992" y="335"/>
                </a:cubicBezTo>
                <a:cubicBezTo>
                  <a:pt x="992" y="336"/>
                  <a:pt x="993" y="335"/>
                  <a:pt x="992" y="336"/>
                </a:cubicBezTo>
                <a:cubicBezTo>
                  <a:pt x="992" y="337"/>
                  <a:pt x="991" y="339"/>
                  <a:pt x="992" y="340"/>
                </a:cubicBezTo>
                <a:cubicBezTo>
                  <a:pt x="993" y="341"/>
                  <a:pt x="995" y="340"/>
                  <a:pt x="996" y="340"/>
                </a:cubicBezTo>
                <a:cubicBezTo>
                  <a:pt x="997" y="341"/>
                  <a:pt x="996" y="342"/>
                  <a:pt x="996" y="344"/>
                </a:cubicBezTo>
                <a:cubicBezTo>
                  <a:pt x="995" y="345"/>
                  <a:pt x="993" y="345"/>
                  <a:pt x="992" y="346"/>
                </a:cubicBezTo>
                <a:cubicBezTo>
                  <a:pt x="992" y="346"/>
                  <a:pt x="992" y="347"/>
                  <a:pt x="991" y="348"/>
                </a:cubicBezTo>
                <a:cubicBezTo>
                  <a:pt x="991" y="348"/>
                  <a:pt x="990" y="348"/>
                  <a:pt x="989" y="348"/>
                </a:cubicBezTo>
                <a:cubicBezTo>
                  <a:pt x="988" y="348"/>
                  <a:pt x="987" y="348"/>
                  <a:pt x="986" y="349"/>
                </a:cubicBezTo>
                <a:cubicBezTo>
                  <a:pt x="986" y="349"/>
                  <a:pt x="986" y="349"/>
                  <a:pt x="986" y="350"/>
                </a:cubicBezTo>
                <a:cubicBezTo>
                  <a:pt x="986" y="351"/>
                  <a:pt x="986" y="351"/>
                  <a:pt x="986" y="352"/>
                </a:cubicBezTo>
                <a:cubicBezTo>
                  <a:pt x="986" y="353"/>
                  <a:pt x="986" y="355"/>
                  <a:pt x="985" y="355"/>
                </a:cubicBezTo>
                <a:cubicBezTo>
                  <a:pt x="984" y="356"/>
                  <a:pt x="984" y="355"/>
                  <a:pt x="983" y="355"/>
                </a:cubicBezTo>
                <a:cubicBezTo>
                  <a:pt x="982" y="356"/>
                  <a:pt x="981" y="355"/>
                  <a:pt x="980" y="355"/>
                </a:cubicBezTo>
                <a:cubicBezTo>
                  <a:pt x="979" y="356"/>
                  <a:pt x="977" y="357"/>
                  <a:pt x="976" y="357"/>
                </a:cubicBezTo>
                <a:cubicBezTo>
                  <a:pt x="976" y="358"/>
                  <a:pt x="976" y="359"/>
                  <a:pt x="975" y="361"/>
                </a:cubicBezTo>
                <a:cubicBezTo>
                  <a:pt x="975" y="361"/>
                  <a:pt x="975" y="361"/>
                  <a:pt x="974" y="362"/>
                </a:cubicBezTo>
                <a:cubicBezTo>
                  <a:pt x="973" y="363"/>
                  <a:pt x="971" y="363"/>
                  <a:pt x="969" y="363"/>
                </a:cubicBezTo>
                <a:cubicBezTo>
                  <a:pt x="967" y="363"/>
                  <a:pt x="966" y="363"/>
                  <a:pt x="964" y="363"/>
                </a:cubicBezTo>
                <a:cubicBezTo>
                  <a:pt x="961" y="363"/>
                  <a:pt x="959" y="362"/>
                  <a:pt x="956" y="363"/>
                </a:cubicBezTo>
                <a:cubicBezTo>
                  <a:pt x="955" y="363"/>
                  <a:pt x="954" y="363"/>
                  <a:pt x="953" y="364"/>
                </a:cubicBezTo>
                <a:cubicBezTo>
                  <a:pt x="952" y="364"/>
                  <a:pt x="951" y="364"/>
                  <a:pt x="950" y="365"/>
                </a:cubicBezTo>
                <a:cubicBezTo>
                  <a:pt x="949" y="366"/>
                  <a:pt x="948" y="366"/>
                  <a:pt x="948" y="367"/>
                </a:cubicBezTo>
                <a:cubicBezTo>
                  <a:pt x="947" y="368"/>
                  <a:pt x="946" y="368"/>
                  <a:pt x="945" y="368"/>
                </a:cubicBezTo>
                <a:cubicBezTo>
                  <a:pt x="944" y="368"/>
                  <a:pt x="945" y="367"/>
                  <a:pt x="944" y="366"/>
                </a:cubicBezTo>
                <a:cubicBezTo>
                  <a:pt x="943" y="365"/>
                  <a:pt x="942" y="365"/>
                  <a:pt x="941" y="364"/>
                </a:cubicBezTo>
                <a:cubicBezTo>
                  <a:pt x="941" y="363"/>
                  <a:pt x="940" y="363"/>
                  <a:pt x="940" y="362"/>
                </a:cubicBezTo>
                <a:cubicBezTo>
                  <a:pt x="940" y="361"/>
                  <a:pt x="940" y="360"/>
                  <a:pt x="940" y="360"/>
                </a:cubicBezTo>
                <a:cubicBezTo>
                  <a:pt x="940" y="359"/>
                  <a:pt x="939" y="358"/>
                  <a:pt x="938" y="357"/>
                </a:cubicBezTo>
                <a:cubicBezTo>
                  <a:pt x="937" y="357"/>
                  <a:pt x="937" y="356"/>
                  <a:pt x="936" y="356"/>
                </a:cubicBezTo>
                <a:cubicBezTo>
                  <a:pt x="936" y="356"/>
                  <a:pt x="936" y="357"/>
                  <a:pt x="936" y="357"/>
                </a:cubicBezTo>
                <a:cubicBezTo>
                  <a:pt x="935" y="357"/>
                  <a:pt x="934" y="357"/>
                  <a:pt x="934" y="357"/>
                </a:cubicBezTo>
                <a:cubicBezTo>
                  <a:pt x="932" y="358"/>
                  <a:pt x="932" y="359"/>
                  <a:pt x="930" y="360"/>
                </a:cubicBezTo>
                <a:cubicBezTo>
                  <a:pt x="929" y="360"/>
                  <a:pt x="928" y="359"/>
                  <a:pt x="927" y="358"/>
                </a:cubicBezTo>
                <a:cubicBezTo>
                  <a:pt x="926" y="358"/>
                  <a:pt x="925" y="359"/>
                  <a:pt x="924" y="358"/>
                </a:cubicBezTo>
                <a:cubicBezTo>
                  <a:pt x="923" y="357"/>
                  <a:pt x="924" y="356"/>
                  <a:pt x="924" y="354"/>
                </a:cubicBezTo>
                <a:cubicBezTo>
                  <a:pt x="924" y="353"/>
                  <a:pt x="925" y="352"/>
                  <a:pt x="925" y="351"/>
                </a:cubicBezTo>
                <a:cubicBezTo>
                  <a:pt x="924" y="347"/>
                  <a:pt x="924" y="347"/>
                  <a:pt x="924" y="347"/>
                </a:cubicBezTo>
                <a:cubicBezTo>
                  <a:pt x="923" y="346"/>
                  <a:pt x="924" y="345"/>
                  <a:pt x="923" y="345"/>
                </a:cubicBezTo>
                <a:cubicBezTo>
                  <a:pt x="922" y="344"/>
                  <a:pt x="921" y="346"/>
                  <a:pt x="920" y="346"/>
                </a:cubicBezTo>
                <a:cubicBezTo>
                  <a:pt x="919" y="345"/>
                  <a:pt x="920" y="343"/>
                  <a:pt x="920" y="342"/>
                </a:cubicBezTo>
                <a:cubicBezTo>
                  <a:pt x="920" y="341"/>
                  <a:pt x="919" y="341"/>
                  <a:pt x="920" y="339"/>
                </a:cubicBezTo>
                <a:cubicBezTo>
                  <a:pt x="920" y="338"/>
                  <a:pt x="920" y="338"/>
                  <a:pt x="921" y="337"/>
                </a:cubicBezTo>
                <a:cubicBezTo>
                  <a:pt x="921" y="336"/>
                  <a:pt x="923" y="337"/>
                  <a:pt x="923" y="336"/>
                </a:cubicBezTo>
                <a:cubicBezTo>
                  <a:pt x="923" y="335"/>
                  <a:pt x="923" y="335"/>
                  <a:pt x="923" y="334"/>
                </a:cubicBezTo>
                <a:cubicBezTo>
                  <a:pt x="923" y="332"/>
                  <a:pt x="925" y="331"/>
                  <a:pt x="926" y="329"/>
                </a:cubicBezTo>
                <a:cubicBezTo>
                  <a:pt x="927" y="327"/>
                  <a:pt x="926" y="326"/>
                  <a:pt x="926" y="324"/>
                </a:cubicBezTo>
                <a:cubicBezTo>
                  <a:pt x="926" y="323"/>
                  <a:pt x="928" y="323"/>
                  <a:pt x="927" y="322"/>
                </a:cubicBezTo>
                <a:cubicBezTo>
                  <a:pt x="927" y="321"/>
                  <a:pt x="926" y="320"/>
                  <a:pt x="925" y="319"/>
                </a:cubicBezTo>
                <a:cubicBezTo>
                  <a:pt x="925" y="318"/>
                  <a:pt x="926" y="317"/>
                  <a:pt x="926" y="316"/>
                </a:cubicBezTo>
                <a:cubicBezTo>
                  <a:pt x="926" y="314"/>
                  <a:pt x="926" y="314"/>
                  <a:pt x="926" y="312"/>
                </a:cubicBezTo>
                <a:cubicBezTo>
                  <a:pt x="926" y="311"/>
                  <a:pt x="926" y="310"/>
                  <a:pt x="925" y="309"/>
                </a:cubicBezTo>
                <a:cubicBezTo>
                  <a:pt x="924" y="308"/>
                  <a:pt x="923" y="307"/>
                  <a:pt x="923" y="306"/>
                </a:cubicBezTo>
                <a:cubicBezTo>
                  <a:pt x="923" y="305"/>
                  <a:pt x="923" y="304"/>
                  <a:pt x="924" y="303"/>
                </a:cubicBezTo>
                <a:cubicBezTo>
                  <a:pt x="925" y="302"/>
                  <a:pt x="926" y="302"/>
                  <a:pt x="927" y="302"/>
                </a:cubicBezTo>
                <a:cubicBezTo>
                  <a:pt x="928" y="301"/>
                  <a:pt x="929" y="302"/>
                  <a:pt x="930" y="302"/>
                </a:cubicBezTo>
                <a:cubicBezTo>
                  <a:pt x="932" y="301"/>
                  <a:pt x="932" y="299"/>
                  <a:pt x="933" y="299"/>
                </a:cubicBezTo>
                <a:cubicBezTo>
                  <a:pt x="933" y="298"/>
                  <a:pt x="934" y="299"/>
                  <a:pt x="935" y="299"/>
                </a:cubicBezTo>
                <a:cubicBezTo>
                  <a:pt x="936" y="299"/>
                  <a:pt x="937" y="299"/>
                  <a:pt x="938" y="300"/>
                </a:cubicBezTo>
                <a:cubicBezTo>
                  <a:pt x="939" y="300"/>
                  <a:pt x="940" y="300"/>
                  <a:pt x="941" y="300"/>
                </a:cubicBezTo>
                <a:cubicBezTo>
                  <a:pt x="943" y="300"/>
                  <a:pt x="944" y="300"/>
                  <a:pt x="946" y="300"/>
                </a:cubicBezTo>
                <a:cubicBezTo>
                  <a:pt x="948" y="299"/>
                  <a:pt x="949" y="298"/>
                  <a:pt x="951" y="299"/>
                </a:cubicBezTo>
                <a:cubicBezTo>
                  <a:pt x="952" y="299"/>
                  <a:pt x="953" y="300"/>
                  <a:pt x="954" y="301"/>
                </a:cubicBezTo>
                <a:cubicBezTo>
                  <a:pt x="956" y="301"/>
                  <a:pt x="955" y="301"/>
                  <a:pt x="957" y="302"/>
                </a:cubicBezTo>
                <a:cubicBezTo>
                  <a:pt x="959" y="302"/>
                  <a:pt x="961" y="302"/>
                  <a:pt x="963" y="302"/>
                </a:cubicBezTo>
                <a:cubicBezTo>
                  <a:pt x="964" y="301"/>
                  <a:pt x="965" y="300"/>
                  <a:pt x="967" y="301"/>
                </a:cubicBezTo>
                <a:cubicBezTo>
                  <a:pt x="968" y="301"/>
                  <a:pt x="968" y="301"/>
                  <a:pt x="969" y="302"/>
                </a:cubicBezTo>
                <a:cubicBezTo>
                  <a:pt x="970" y="302"/>
                  <a:pt x="971" y="302"/>
                  <a:pt x="972" y="302"/>
                </a:cubicBezTo>
                <a:cubicBezTo>
                  <a:pt x="974" y="302"/>
                  <a:pt x="974" y="302"/>
                  <a:pt x="975" y="302"/>
                </a:cubicBezTo>
                <a:cubicBezTo>
                  <a:pt x="977" y="301"/>
                  <a:pt x="979" y="301"/>
                  <a:pt x="980" y="300"/>
                </a:cubicBezTo>
                <a:cubicBezTo>
                  <a:pt x="980" y="299"/>
                  <a:pt x="980" y="298"/>
                  <a:pt x="981" y="296"/>
                </a:cubicBezTo>
                <a:cubicBezTo>
                  <a:pt x="981" y="295"/>
                  <a:pt x="981" y="294"/>
                  <a:pt x="982" y="292"/>
                </a:cubicBezTo>
                <a:cubicBezTo>
                  <a:pt x="982" y="290"/>
                  <a:pt x="983" y="289"/>
                  <a:pt x="983" y="287"/>
                </a:cubicBezTo>
                <a:cubicBezTo>
                  <a:pt x="983" y="285"/>
                  <a:pt x="983" y="285"/>
                  <a:pt x="983" y="284"/>
                </a:cubicBezTo>
                <a:cubicBezTo>
                  <a:pt x="983" y="282"/>
                  <a:pt x="983" y="281"/>
                  <a:pt x="983" y="279"/>
                </a:cubicBezTo>
                <a:cubicBezTo>
                  <a:pt x="983" y="278"/>
                  <a:pt x="983" y="276"/>
                  <a:pt x="982" y="275"/>
                </a:cubicBezTo>
                <a:cubicBezTo>
                  <a:pt x="981" y="274"/>
                  <a:pt x="980" y="274"/>
                  <a:pt x="980" y="274"/>
                </a:cubicBezTo>
                <a:cubicBezTo>
                  <a:pt x="979" y="273"/>
                  <a:pt x="978" y="273"/>
                  <a:pt x="978" y="273"/>
                </a:cubicBezTo>
                <a:cubicBezTo>
                  <a:pt x="977" y="273"/>
                  <a:pt x="978" y="272"/>
                  <a:pt x="978" y="272"/>
                </a:cubicBezTo>
                <a:cubicBezTo>
                  <a:pt x="977" y="271"/>
                  <a:pt x="976" y="272"/>
                  <a:pt x="975" y="271"/>
                </a:cubicBezTo>
                <a:cubicBezTo>
                  <a:pt x="975" y="270"/>
                  <a:pt x="976" y="268"/>
                  <a:pt x="975" y="268"/>
                </a:cubicBezTo>
                <a:cubicBezTo>
                  <a:pt x="975" y="267"/>
                  <a:pt x="974" y="268"/>
                  <a:pt x="973" y="268"/>
                </a:cubicBezTo>
                <a:cubicBezTo>
                  <a:pt x="972" y="267"/>
                  <a:pt x="972" y="265"/>
                  <a:pt x="971" y="264"/>
                </a:cubicBezTo>
                <a:cubicBezTo>
                  <a:pt x="970" y="263"/>
                  <a:pt x="969" y="264"/>
                  <a:pt x="968" y="263"/>
                </a:cubicBezTo>
                <a:cubicBezTo>
                  <a:pt x="967" y="263"/>
                  <a:pt x="966" y="262"/>
                  <a:pt x="966" y="262"/>
                </a:cubicBezTo>
                <a:cubicBezTo>
                  <a:pt x="965" y="262"/>
                  <a:pt x="964" y="262"/>
                  <a:pt x="962" y="262"/>
                </a:cubicBezTo>
                <a:cubicBezTo>
                  <a:pt x="962" y="262"/>
                  <a:pt x="961" y="263"/>
                  <a:pt x="960" y="262"/>
                </a:cubicBezTo>
                <a:cubicBezTo>
                  <a:pt x="959" y="262"/>
                  <a:pt x="959" y="261"/>
                  <a:pt x="959" y="260"/>
                </a:cubicBezTo>
                <a:cubicBezTo>
                  <a:pt x="959" y="259"/>
                  <a:pt x="959" y="258"/>
                  <a:pt x="959" y="258"/>
                </a:cubicBezTo>
                <a:cubicBezTo>
                  <a:pt x="959" y="257"/>
                  <a:pt x="959" y="257"/>
                  <a:pt x="958" y="257"/>
                </a:cubicBezTo>
                <a:cubicBezTo>
                  <a:pt x="958" y="256"/>
                  <a:pt x="957" y="256"/>
                  <a:pt x="957" y="256"/>
                </a:cubicBezTo>
                <a:cubicBezTo>
                  <a:pt x="957" y="255"/>
                  <a:pt x="959" y="255"/>
                  <a:pt x="960" y="255"/>
                </a:cubicBezTo>
                <a:cubicBezTo>
                  <a:pt x="962" y="254"/>
                  <a:pt x="964" y="255"/>
                  <a:pt x="966" y="255"/>
                </a:cubicBezTo>
                <a:cubicBezTo>
                  <a:pt x="967" y="254"/>
                  <a:pt x="967" y="253"/>
                  <a:pt x="968" y="253"/>
                </a:cubicBezTo>
                <a:cubicBezTo>
                  <a:pt x="969" y="252"/>
                  <a:pt x="971" y="252"/>
                  <a:pt x="972" y="253"/>
                </a:cubicBezTo>
                <a:cubicBezTo>
                  <a:pt x="973" y="253"/>
                  <a:pt x="973" y="253"/>
                  <a:pt x="973" y="254"/>
                </a:cubicBezTo>
                <a:cubicBezTo>
                  <a:pt x="974" y="254"/>
                  <a:pt x="974" y="255"/>
                  <a:pt x="975" y="255"/>
                </a:cubicBezTo>
                <a:cubicBezTo>
                  <a:pt x="976" y="255"/>
                  <a:pt x="977" y="254"/>
                  <a:pt x="978" y="254"/>
                </a:cubicBezTo>
                <a:cubicBezTo>
                  <a:pt x="978" y="253"/>
                  <a:pt x="979" y="254"/>
                  <a:pt x="980" y="254"/>
                </a:cubicBezTo>
                <a:cubicBezTo>
                  <a:pt x="980" y="253"/>
                  <a:pt x="980" y="252"/>
                  <a:pt x="980" y="251"/>
                </a:cubicBezTo>
                <a:cubicBezTo>
                  <a:pt x="980" y="251"/>
                  <a:pt x="979" y="250"/>
                  <a:pt x="979" y="249"/>
                </a:cubicBezTo>
                <a:cubicBezTo>
                  <a:pt x="978" y="248"/>
                  <a:pt x="978" y="247"/>
                  <a:pt x="978" y="246"/>
                </a:cubicBezTo>
                <a:cubicBezTo>
                  <a:pt x="978" y="245"/>
                  <a:pt x="979" y="244"/>
                  <a:pt x="980" y="244"/>
                </a:cubicBezTo>
                <a:cubicBezTo>
                  <a:pt x="981" y="244"/>
                  <a:pt x="981" y="243"/>
                  <a:pt x="982" y="244"/>
                </a:cubicBezTo>
                <a:cubicBezTo>
                  <a:pt x="983" y="244"/>
                  <a:pt x="982" y="244"/>
                  <a:pt x="983" y="245"/>
                </a:cubicBezTo>
                <a:cubicBezTo>
                  <a:pt x="984" y="246"/>
                  <a:pt x="984" y="247"/>
                  <a:pt x="985" y="247"/>
                </a:cubicBezTo>
                <a:cubicBezTo>
                  <a:pt x="986" y="248"/>
                  <a:pt x="986" y="248"/>
                  <a:pt x="987" y="248"/>
                </a:cubicBezTo>
                <a:cubicBezTo>
                  <a:pt x="989" y="248"/>
                  <a:pt x="989" y="248"/>
                  <a:pt x="989" y="248"/>
                </a:cubicBezTo>
                <a:cubicBezTo>
                  <a:pt x="990" y="248"/>
                  <a:pt x="991" y="247"/>
                  <a:pt x="993" y="247"/>
                </a:cubicBezTo>
                <a:cubicBezTo>
                  <a:pt x="994" y="247"/>
                  <a:pt x="994" y="249"/>
                  <a:pt x="995" y="248"/>
                </a:cubicBezTo>
                <a:cubicBezTo>
                  <a:pt x="995" y="248"/>
                  <a:pt x="996" y="247"/>
                  <a:pt x="996" y="246"/>
                </a:cubicBezTo>
                <a:cubicBezTo>
                  <a:pt x="996" y="245"/>
                  <a:pt x="994" y="245"/>
                  <a:pt x="995" y="244"/>
                </a:cubicBezTo>
                <a:cubicBezTo>
                  <a:pt x="995" y="243"/>
                  <a:pt x="997" y="243"/>
                  <a:pt x="998" y="243"/>
                </a:cubicBezTo>
                <a:cubicBezTo>
                  <a:pt x="999" y="243"/>
                  <a:pt x="999" y="243"/>
                  <a:pt x="1000" y="243"/>
                </a:cubicBezTo>
                <a:cubicBezTo>
                  <a:pt x="1001" y="242"/>
                  <a:pt x="1002" y="241"/>
                  <a:pt x="1002" y="240"/>
                </a:cubicBezTo>
                <a:cubicBezTo>
                  <a:pt x="1003" y="239"/>
                  <a:pt x="1003" y="238"/>
                  <a:pt x="1003" y="236"/>
                </a:cubicBezTo>
                <a:cubicBezTo>
                  <a:pt x="1004" y="235"/>
                  <a:pt x="1003" y="234"/>
                  <a:pt x="1003" y="233"/>
                </a:cubicBezTo>
                <a:cubicBezTo>
                  <a:pt x="1004" y="232"/>
                  <a:pt x="1005" y="233"/>
                  <a:pt x="1005" y="232"/>
                </a:cubicBezTo>
                <a:cubicBezTo>
                  <a:pt x="1007" y="232"/>
                  <a:pt x="1007" y="233"/>
                  <a:pt x="1009" y="232"/>
                </a:cubicBezTo>
                <a:cubicBezTo>
                  <a:pt x="1010" y="232"/>
                  <a:pt x="1010" y="230"/>
                  <a:pt x="1012" y="230"/>
                </a:cubicBezTo>
                <a:cubicBezTo>
                  <a:pt x="1013" y="230"/>
                  <a:pt x="1014" y="230"/>
                  <a:pt x="1015" y="230"/>
                </a:cubicBezTo>
                <a:cubicBezTo>
                  <a:pt x="1017" y="230"/>
                  <a:pt x="1019" y="232"/>
                  <a:pt x="1019" y="230"/>
                </a:cubicBezTo>
                <a:cubicBezTo>
                  <a:pt x="1020" y="229"/>
                  <a:pt x="1019" y="228"/>
                  <a:pt x="1018" y="227"/>
                </a:cubicBezTo>
                <a:cubicBezTo>
                  <a:pt x="1018" y="226"/>
                  <a:pt x="1018" y="226"/>
                  <a:pt x="1018" y="225"/>
                </a:cubicBezTo>
                <a:cubicBezTo>
                  <a:pt x="1018" y="223"/>
                  <a:pt x="1020" y="223"/>
                  <a:pt x="1020" y="221"/>
                </a:cubicBezTo>
                <a:cubicBezTo>
                  <a:pt x="1021" y="220"/>
                  <a:pt x="1021" y="219"/>
                  <a:pt x="1021" y="218"/>
                </a:cubicBezTo>
                <a:cubicBezTo>
                  <a:pt x="1022" y="217"/>
                  <a:pt x="1022" y="217"/>
                  <a:pt x="1023" y="216"/>
                </a:cubicBezTo>
                <a:cubicBezTo>
                  <a:pt x="1023" y="216"/>
                  <a:pt x="1023" y="216"/>
                  <a:pt x="1024" y="216"/>
                </a:cubicBezTo>
                <a:cubicBezTo>
                  <a:pt x="1025" y="216"/>
                  <a:pt x="1027" y="215"/>
                  <a:pt x="1028" y="214"/>
                </a:cubicBezTo>
                <a:cubicBezTo>
                  <a:pt x="1029" y="213"/>
                  <a:pt x="1030" y="213"/>
                  <a:pt x="1031" y="212"/>
                </a:cubicBezTo>
                <a:cubicBezTo>
                  <a:pt x="1032" y="211"/>
                  <a:pt x="1032" y="211"/>
                  <a:pt x="1033" y="211"/>
                </a:cubicBezTo>
                <a:cubicBezTo>
                  <a:pt x="1034" y="210"/>
                  <a:pt x="1035" y="211"/>
                  <a:pt x="1036" y="211"/>
                </a:cubicBezTo>
                <a:cubicBezTo>
                  <a:pt x="1038" y="211"/>
                  <a:pt x="1039" y="212"/>
                  <a:pt x="1040" y="211"/>
                </a:cubicBezTo>
                <a:cubicBezTo>
                  <a:pt x="1040" y="210"/>
                  <a:pt x="1039" y="209"/>
                  <a:pt x="1040" y="209"/>
                </a:cubicBezTo>
                <a:cubicBezTo>
                  <a:pt x="1040" y="208"/>
                  <a:pt x="1041" y="209"/>
                  <a:pt x="1042" y="209"/>
                </a:cubicBezTo>
                <a:cubicBezTo>
                  <a:pt x="1043" y="209"/>
                  <a:pt x="1044" y="208"/>
                  <a:pt x="1045" y="209"/>
                </a:cubicBezTo>
                <a:cubicBezTo>
                  <a:pt x="1046" y="209"/>
                  <a:pt x="1046" y="209"/>
                  <a:pt x="1047" y="210"/>
                </a:cubicBezTo>
                <a:cubicBezTo>
                  <a:pt x="1048" y="210"/>
                  <a:pt x="1047" y="211"/>
                  <a:pt x="1048" y="211"/>
                </a:cubicBezTo>
                <a:cubicBezTo>
                  <a:pt x="1049" y="211"/>
                  <a:pt x="1049" y="210"/>
                  <a:pt x="1049" y="210"/>
                </a:cubicBezTo>
                <a:cubicBezTo>
                  <a:pt x="1050" y="209"/>
                  <a:pt x="1051" y="208"/>
                  <a:pt x="1051" y="208"/>
                </a:cubicBezTo>
                <a:cubicBezTo>
                  <a:pt x="1052" y="207"/>
                  <a:pt x="1053" y="206"/>
                  <a:pt x="1052" y="204"/>
                </a:cubicBezTo>
                <a:cubicBezTo>
                  <a:pt x="1052" y="202"/>
                  <a:pt x="1050" y="202"/>
                  <a:pt x="1049" y="200"/>
                </a:cubicBezTo>
                <a:cubicBezTo>
                  <a:pt x="1049" y="199"/>
                  <a:pt x="1049" y="199"/>
                  <a:pt x="1048" y="198"/>
                </a:cubicBezTo>
                <a:cubicBezTo>
                  <a:pt x="1048" y="197"/>
                  <a:pt x="1049" y="195"/>
                  <a:pt x="1048" y="194"/>
                </a:cubicBezTo>
                <a:cubicBezTo>
                  <a:pt x="1048" y="193"/>
                  <a:pt x="1047" y="193"/>
                  <a:pt x="1046" y="192"/>
                </a:cubicBezTo>
                <a:cubicBezTo>
                  <a:pt x="1046" y="190"/>
                  <a:pt x="1045" y="189"/>
                  <a:pt x="1045" y="188"/>
                </a:cubicBezTo>
                <a:cubicBezTo>
                  <a:pt x="1045" y="186"/>
                  <a:pt x="1045" y="186"/>
                  <a:pt x="1046" y="184"/>
                </a:cubicBezTo>
                <a:cubicBezTo>
                  <a:pt x="1047" y="182"/>
                  <a:pt x="1047" y="182"/>
                  <a:pt x="1048" y="181"/>
                </a:cubicBezTo>
                <a:cubicBezTo>
                  <a:pt x="1049" y="180"/>
                  <a:pt x="1050" y="179"/>
                  <a:pt x="1051" y="179"/>
                </a:cubicBezTo>
                <a:cubicBezTo>
                  <a:pt x="1053" y="178"/>
                  <a:pt x="1054" y="180"/>
                  <a:pt x="1056" y="179"/>
                </a:cubicBezTo>
                <a:cubicBezTo>
                  <a:pt x="1056" y="178"/>
                  <a:pt x="1056" y="178"/>
                  <a:pt x="1057" y="178"/>
                </a:cubicBezTo>
                <a:cubicBezTo>
                  <a:pt x="1058" y="177"/>
                  <a:pt x="1058" y="174"/>
                  <a:pt x="1059" y="174"/>
                </a:cubicBezTo>
                <a:cubicBezTo>
                  <a:pt x="1060" y="175"/>
                  <a:pt x="1060" y="176"/>
                  <a:pt x="1060" y="177"/>
                </a:cubicBezTo>
                <a:cubicBezTo>
                  <a:pt x="1061" y="177"/>
                  <a:pt x="1061" y="179"/>
                  <a:pt x="1061" y="180"/>
                </a:cubicBezTo>
                <a:cubicBezTo>
                  <a:pt x="1061" y="181"/>
                  <a:pt x="1060" y="182"/>
                  <a:pt x="1060" y="183"/>
                </a:cubicBezTo>
                <a:cubicBezTo>
                  <a:pt x="1060" y="183"/>
                  <a:pt x="1061" y="184"/>
                  <a:pt x="1061" y="184"/>
                </a:cubicBezTo>
                <a:cubicBezTo>
                  <a:pt x="1062" y="185"/>
                  <a:pt x="1063" y="185"/>
                  <a:pt x="1063" y="186"/>
                </a:cubicBezTo>
                <a:cubicBezTo>
                  <a:pt x="1064" y="187"/>
                  <a:pt x="1064" y="188"/>
                  <a:pt x="1063" y="188"/>
                </a:cubicBezTo>
                <a:cubicBezTo>
                  <a:pt x="1062" y="189"/>
                  <a:pt x="1061" y="188"/>
                  <a:pt x="1060" y="189"/>
                </a:cubicBezTo>
                <a:cubicBezTo>
                  <a:pt x="1060" y="190"/>
                  <a:pt x="1059" y="190"/>
                  <a:pt x="1059" y="190"/>
                </a:cubicBezTo>
                <a:cubicBezTo>
                  <a:pt x="1058" y="191"/>
                  <a:pt x="1059" y="192"/>
                  <a:pt x="1058" y="193"/>
                </a:cubicBezTo>
                <a:cubicBezTo>
                  <a:pt x="1057" y="193"/>
                  <a:pt x="1056" y="193"/>
                  <a:pt x="1056" y="194"/>
                </a:cubicBezTo>
                <a:cubicBezTo>
                  <a:pt x="1055" y="195"/>
                  <a:pt x="1057" y="195"/>
                  <a:pt x="1057" y="196"/>
                </a:cubicBezTo>
                <a:cubicBezTo>
                  <a:pt x="1057" y="197"/>
                  <a:pt x="1056" y="198"/>
                  <a:pt x="1057" y="199"/>
                </a:cubicBezTo>
                <a:cubicBezTo>
                  <a:pt x="1058" y="200"/>
                  <a:pt x="1059" y="199"/>
                  <a:pt x="1060" y="200"/>
                </a:cubicBezTo>
                <a:cubicBezTo>
                  <a:pt x="1061" y="201"/>
                  <a:pt x="1059" y="201"/>
                  <a:pt x="1060" y="202"/>
                </a:cubicBezTo>
                <a:cubicBezTo>
                  <a:pt x="1060" y="203"/>
                  <a:pt x="1062" y="202"/>
                  <a:pt x="1062" y="202"/>
                </a:cubicBezTo>
                <a:cubicBezTo>
                  <a:pt x="1063" y="203"/>
                  <a:pt x="1063" y="203"/>
                  <a:pt x="1063" y="203"/>
                </a:cubicBezTo>
                <a:cubicBezTo>
                  <a:pt x="1064" y="204"/>
                  <a:pt x="1065" y="204"/>
                  <a:pt x="1066" y="204"/>
                </a:cubicBezTo>
                <a:cubicBezTo>
                  <a:pt x="1068" y="205"/>
                  <a:pt x="1066" y="206"/>
                  <a:pt x="1067" y="207"/>
                </a:cubicBezTo>
                <a:cubicBezTo>
                  <a:pt x="1068" y="207"/>
                  <a:pt x="1070" y="207"/>
                  <a:pt x="1071" y="207"/>
                </a:cubicBezTo>
                <a:cubicBezTo>
                  <a:pt x="1071" y="206"/>
                  <a:pt x="1071" y="206"/>
                  <a:pt x="1072" y="205"/>
                </a:cubicBezTo>
                <a:cubicBezTo>
                  <a:pt x="1073" y="205"/>
                  <a:pt x="1073" y="204"/>
                  <a:pt x="1074" y="203"/>
                </a:cubicBezTo>
                <a:cubicBezTo>
                  <a:pt x="1076" y="203"/>
                  <a:pt x="1077" y="203"/>
                  <a:pt x="1079" y="203"/>
                </a:cubicBezTo>
                <a:cubicBezTo>
                  <a:pt x="1080" y="204"/>
                  <a:pt x="1081" y="205"/>
                  <a:pt x="1082" y="205"/>
                </a:cubicBezTo>
                <a:cubicBezTo>
                  <a:pt x="1083" y="206"/>
                  <a:pt x="1084" y="206"/>
                  <a:pt x="1085" y="207"/>
                </a:cubicBezTo>
                <a:cubicBezTo>
                  <a:pt x="1086" y="207"/>
                  <a:pt x="1086" y="207"/>
                  <a:pt x="1088" y="208"/>
                </a:cubicBezTo>
                <a:cubicBezTo>
                  <a:pt x="1089" y="208"/>
                  <a:pt x="1090" y="207"/>
                  <a:pt x="1091" y="207"/>
                </a:cubicBezTo>
                <a:cubicBezTo>
                  <a:pt x="1092" y="206"/>
                  <a:pt x="1092" y="206"/>
                  <a:pt x="1093" y="205"/>
                </a:cubicBezTo>
                <a:cubicBezTo>
                  <a:pt x="1095" y="205"/>
                  <a:pt x="1096" y="205"/>
                  <a:pt x="1097" y="204"/>
                </a:cubicBezTo>
                <a:cubicBezTo>
                  <a:pt x="1099" y="204"/>
                  <a:pt x="1101" y="205"/>
                  <a:pt x="1103" y="204"/>
                </a:cubicBezTo>
                <a:cubicBezTo>
                  <a:pt x="1104" y="204"/>
                  <a:pt x="1102" y="202"/>
                  <a:pt x="1104" y="201"/>
                </a:cubicBezTo>
                <a:cubicBezTo>
                  <a:pt x="1105" y="201"/>
                  <a:pt x="1106" y="201"/>
                  <a:pt x="1107" y="201"/>
                </a:cubicBezTo>
                <a:cubicBezTo>
                  <a:pt x="1109" y="201"/>
                  <a:pt x="1109" y="201"/>
                  <a:pt x="1110" y="201"/>
                </a:cubicBezTo>
                <a:cubicBezTo>
                  <a:pt x="1112" y="201"/>
                  <a:pt x="1113" y="200"/>
                  <a:pt x="1115" y="200"/>
                </a:cubicBezTo>
                <a:cubicBezTo>
                  <a:pt x="1116" y="200"/>
                  <a:pt x="1116" y="200"/>
                  <a:pt x="1117" y="201"/>
                </a:cubicBezTo>
                <a:cubicBezTo>
                  <a:pt x="1117" y="202"/>
                  <a:pt x="1116" y="203"/>
                  <a:pt x="1117" y="203"/>
                </a:cubicBezTo>
                <a:cubicBezTo>
                  <a:pt x="1117" y="204"/>
                  <a:pt x="1118" y="204"/>
                  <a:pt x="1119" y="204"/>
                </a:cubicBezTo>
                <a:cubicBezTo>
                  <a:pt x="1120" y="205"/>
                  <a:pt x="1120" y="204"/>
                  <a:pt x="1121" y="203"/>
                </a:cubicBezTo>
                <a:cubicBezTo>
                  <a:pt x="1122" y="203"/>
                  <a:pt x="1124" y="203"/>
                  <a:pt x="1125" y="202"/>
                </a:cubicBezTo>
                <a:cubicBezTo>
                  <a:pt x="1126" y="201"/>
                  <a:pt x="1125" y="200"/>
                  <a:pt x="1126" y="199"/>
                </a:cubicBezTo>
                <a:cubicBezTo>
                  <a:pt x="1127" y="198"/>
                  <a:pt x="1127" y="198"/>
                  <a:pt x="1128" y="198"/>
                </a:cubicBezTo>
                <a:cubicBezTo>
                  <a:pt x="1130" y="197"/>
                  <a:pt x="1132" y="196"/>
                  <a:pt x="1133" y="195"/>
                </a:cubicBezTo>
                <a:cubicBezTo>
                  <a:pt x="1134" y="193"/>
                  <a:pt x="1133" y="193"/>
                  <a:pt x="1133" y="192"/>
                </a:cubicBezTo>
                <a:cubicBezTo>
                  <a:pt x="1133" y="191"/>
                  <a:pt x="1133" y="189"/>
                  <a:pt x="1133" y="188"/>
                </a:cubicBezTo>
                <a:cubicBezTo>
                  <a:pt x="1133" y="188"/>
                  <a:pt x="1133" y="188"/>
                  <a:pt x="1133" y="187"/>
                </a:cubicBezTo>
                <a:cubicBezTo>
                  <a:pt x="1132" y="186"/>
                  <a:pt x="1132" y="186"/>
                  <a:pt x="1132" y="185"/>
                </a:cubicBezTo>
                <a:cubicBezTo>
                  <a:pt x="1131" y="184"/>
                  <a:pt x="1130" y="183"/>
                  <a:pt x="1131" y="182"/>
                </a:cubicBezTo>
                <a:cubicBezTo>
                  <a:pt x="1133" y="179"/>
                  <a:pt x="1132" y="180"/>
                  <a:pt x="1134" y="178"/>
                </a:cubicBezTo>
                <a:cubicBezTo>
                  <a:pt x="1135" y="177"/>
                  <a:pt x="1136" y="176"/>
                  <a:pt x="1137" y="175"/>
                </a:cubicBezTo>
                <a:cubicBezTo>
                  <a:pt x="1138" y="175"/>
                  <a:pt x="1138" y="174"/>
                  <a:pt x="1139" y="174"/>
                </a:cubicBezTo>
                <a:cubicBezTo>
                  <a:pt x="1140" y="174"/>
                  <a:pt x="1141" y="175"/>
                  <a:pt x="1142" y="175"/>
                </a:cubicBezTo>
                <a:cubicBezTo>
                  <a:pt x="1143" y="176"/>
                  <a:pt x="1144" y="177"/>
                  <a:pt x="1145" y="178"/>
                </a:cubicBezTo>
                <a:cubicBezTo>
                  <a:pt x="1146" y="179"/>
                  <a:pt x="1146" y="181"/>
                  <a:pt x="1148" y="181"/>
                </a:cubicBezTo>
                <a:cubicBezTo>
                  <a:pt x="1149" y="181"/>
                  <a:pt x="1150" y="179"/>
                  <a:pt x="1151" y="179"/>
                </a:cubicBezTo>
                <a:cubicBezTo>
                  <a:pt x="1152" y="178"/>
                  <a:pt x="1153" y="179"/>
                  <a:pt x="1153" y="178"/>
                </a:cubicBezTo>
                <a:cubicBezTo>
                  <a:pt x="1154" y="176"/>
                  <a:pt x="1152" y="176"/>
                  <a:pt x="1152" y="174"/>
                </a:cubicBezTo>
                <a:cubicBezTo>
                  <a:pt x="1152" y="174"/>
                  <a:pt x="1152" y="174"/>
                  <a:pt x="1152" y="173"/>
                </a:cubicBezTo>
                <a:cubicBezTo>
                  <a:pt x="1152" y="173"/>
                  <a:pt x="1152" y="172"/>
                  <a:pt x="1152" y="171"/>
                </a:cubicBezTo>
                <a:cubicBezTo>
                  <a:pt x="1152" y="170"/>
                  <a:pt x="1152" y="170"/>
                  <a:pt x="1151" y="169"/>
                </a:cubicBezTo>
                <a:cubicBezTo>
                  <a:pt x="1150" y="168"/>
                  <a:pt x="1149" y="168"/>
                  <a:pt x="1148" y="167"/>
                </a:cubicBezTo>
                <a:cubicBezTo>
                  <a:pt x="1147" y="166"/>
                  <a:pt x="1146" y="165"/>
                  <a:pt x="1146" y="164"/>
                </a:cubicBezTo>
                <a:cubicBezTo>
                  <a:pt x="1145" y="163"/>
                  <a:pt x="1145" y="162"/>
                  <a:pt x="1146" y="162"/>
                </a:cubicBezTo>
                <a:cubicBezTo>
                  <a:pt x="1146" y="161"/>
                  <a:pt x="1147" y="161"/>
                  <a:pt x="1148" y="160"/>
                </a:cubicBezTo>
                <a:cubicBezTo>
                  <a:pt x="1149" y="160"/>
                  <a:pt x="1149" y="161"/>
                  <a:pt x="1150" y="160"/>
                </a:cubicBezTo>
                <a:cubicBezTo>
                  <a:pt x="1151" y="160"/>
                  <a:pt x="1151" y="160"/>
                  <a:pt x="1152" y="159"/>
                </a:cubicBezTo>
                <a:cubicBezTo>
                  <a:pt x="1153" y="159"/>
                  <a:pt x="1154" y="160"/>
                  <a:pt x="1155" y="159"/>
                </a:cubicBezTo>
                <a:cubicBezTo>
                  <a:pt x="1157" y="159"/>
                  <a:pt x="1157" y="158"/>
                  <a:pt x="1159" y="158"/>
                </a:cubicBezTo>
                <a:cubicBezTo>
                  <a:pt x="1160" y="158"/>
                  <a:pt x="1161" y="158"/>
                  <a:pt x="1162" y="158"/>
                </a:cubicBezTo>
                <a:cubicBezTo>
                  <a:pt x="1163" y="158"/>
                  <a:pt x="1164" y="158"/>
                  <a:pt x="1165" y="158"/>
                </a:cubicBezTo>
                <a:cubicBezTo>
                  <a:pt x="1167" y="159"/>
                  <a:pt x="1168" y="160"/>
                  <a:pt x="1169" y="160"/>
                </a:cubicBezTo>
                <a:cubicBezTo>
                  <a:pt x="1170" y="161"/>
                  <a:pt x="1171" y="160"/>
                  <a:pt x="1171" y="160"/>
                </a:cubicBezTo>
                <a:cubicBezTo>
                  <a:pt x="1172" y="160"/>
                  <a:pt x="1172" y="161"/>
                  <a:pt x="1172" y="160"/>
                </a:cubicBezTo>
                <a:cubicBezTo>
                  <a:pt x="1173" y="160"/>
                  <a:pt x="1175" y="159"/>
                  <a:pt x="1176" y="158"/>
                </a:cubicBezTo>
                <a:cubicBezTo>
                  <a:pt x="1173" y="156"/>
                  <a:pt x="1170" y="154"/>
                  <a:pt x="1167" y="152"/>
                </a:cubicBezTo>
                <a:cubicBezTo>
                  <a:pt x="1165" y="152"/>
                  <a:pt x="1164" y="152"/>
                  <a:pt x="1163" y="152"/>
                </a:cubicBezTo>
                <a:cubicBezTo>
                  <a:pt x="1162" y="152"/>
                  <a:pt x="1161" y="153"/>
                  <a:pt x="1160" y="153"/>
                </a:cubicBezTo>
                <a:cubicBezTo>
                  <a:pt x="1158" y="153"/>
                  <a:pt x="1159" y="154"/>
                  <a:pt x="1157" y="154"/>
                </a:cubicBezTo>
                <a:cubicBezTo>
                  <a:pt x="1156" y="154"/>
                  <a:pt x="1154" y="154"/>
                  <a:pt x="1152" y="154"/>
                </a:cubicBezTo>
                <a:cubicBezTo>
                  <a:pt x="1150" y="154"/>
                  <a:pt x="1151" y="156"/>
                  <a:pt x="1149" y="156"/>
                </a:cubicBezTo>
                <a:cubicBezTo>
                  <a:pt x="1147" y="157"/>
                  <a:pt x="1146" y="158"/>
                  <a:pt x="1145" y="157"/>
                </a:cubicBezTo>
                <a:cubicBezTo>
                  <a:pt x="1144" y="157"/>
                  <a:pt x="1142" y="157"/>
                  <a:pt x="1141" y="156"/>
                </a:cubicBezTo>
                <a:cubicBezTo>
                  <a:pt x="1140" y="155"/>
                  <a:pt x="1140" y="154"/>
                  <a:pt x="1139" y="153"/>
                </a:cubicBezTo>
                <a:cubicBezTo>
                  <a:pt x="1139" y="153"/>
                  <a:pt x="1139" y="153"/>
                  <a:pt x="1138" y="153"/>
                </a:cubicBezTo>
                <a:cubicBezTo>
                  <a:pt x="1137" y="153"/>
                  <a:pt x="1134" y="154"/>
                  <a:pt x="1133" y="153"/>
                </a:cubicBezTo>
                <a:cubicBezTo>
                  <a:pt x="1132" y="152"/>
                  <a:pt x="1134" y="151"/>
                  <a:pt x="1133" y="151"/>
                </a:cubicBezTo>
                <a:cubicBezTo>
                  <a:pt x="1132" y="150"/>
                  <a:pt x="1130" y="152"/>
                  <a:pt x="1130" y="151"/>
                </a:cubicBezTo>
                <a:cubicBezTo>
                  <a:pt x="1129" y="150"/>
                  <a:pt x="1129" y="149"/>
                  <a:pt x="1129" y="149"/>
                </a:cubicBezTo>
                <a:cubicBezTo>
                  <a:pt x="1128" y="147"/>
                  <a:pt x="1127" y="146"/>
                  <a:pt x="1128" y="144"/>
                </a:cubicBezTo>
                <a:cubicBezTo>
                  <a:pt x="1128" y="143"/>
                  <a:pt x="1129" y="142"/>
                  <a:pt x="1129" y="140"/>
                </a:cubicBezTo>
                <a:cubicBezTo>
                  <a:pt x="1128" y="139"/>
                  <a:pt x="1127" y="139"/>
                  <a:pt x="1126" y="138"/>
                </a:cubicBezTo>
                <a:cubicBezTo>
                  <a:pt x="1126" y="137"/>
                  <a:pt x="1126" y="137"/>
                  <a:pt x="1125" y="136"/>
                </a:cubicBezTo>
                <a:cubicBezTo>
                  <a:pt x="1125" y="135"/>
                  <a:pt x="1124" y="134"/>
                  <a:pt x="1124" y="133"/>
                </a:cubicBezTo>
                <a:cubicBezTo>
                  <a:pt x="1125" y="132"/>
                  <a:pt x="1126" y="131"/>
                  <a:pt x="1126" y="131"/>
                </a:cubicBezTo>
                <a:cubicBezTo>
                  <a:pt x="1127" y="130"/>
                  <a:pt x="1127" y="129"/>
                  <a:pt x="1128" y="128"/>
                </a:cubicBezTo>
                <a:cubicBezTo>
                  <a:pt x="1128" y="128"/>
                  <a:pt x="1130" y="128"/>
                  <a:pt x="1131" y="127"/>
                </a:cubicBezTo>
                <a:cubicBezTo>
                  <a:pt x="1131" y="127"/>
                  <a:pt x="1132" y="127"/>
                  <a:pt x="1133" y="126"/>
                </a:cubicBezTo>
                <a:cubicBezTo>
                  <a:pt x="1130" y="125"/>
                  <a:pt x="1128" y="122"/>
                  <a:pt x="1125" y="120"/>
                </a:cubicBezTo>
                <a:cubicBezTo>
                  <a:pt x="1125" y="120"/>
                  <a:pt x="1125" y="121"/>
                  <a:pt x="1125" y="121"/>
                </a:cubicBezTo>
                <a:cubicBezTo>
                  <a:pt x="1125" y="122"/>
                  <a:pt x="1124" y="121"/>
                  <a:pt x="1123" y="122"/>
                </a:cubicBezTo>
                <a:cubicBezTo>
                  <a:pt x="1122" y="123"/>
                  <a:pt x="1122" y="124"/>
                  <a:pt x="1121" y="125"/>
                </a:cubicBezTo>
                <a:cubicBezTo>
                  <a:pt x="1120" y="126"/>
                  <a:pt x="1120" y="126"/>
                  <a:pt x="1119" y="126"/>
                </a:cubicBezTo>
                <a:cubicBezTo>
                  <a:pt x="1118" y="127"/>
                  <a:pt x="1116" y="127"/>
                  <a:pt x="1116" y="127"/>
                </a:cubicBezTo>
                <a:cubicBezTo>
                  <a:pt x="1115" y="128"/>
                  <a:pt x="1115" y="128"/>
                  <a:pt x="1115" y="128"/>
                </a:cubicBezTo>
                <a:cubicBezTo>
                  <a:pt x="1114" y="129"/>
                  <a:pt x="1114" y="130"/>
                  <a:pt x="1112" y="131"/>
                </a:cubicBezTo>
                <a:cubicBezTo>
                  <a:pt x="1111" y="131"/>
                  <a:pt x="1109" y="132"/>
                  <a:pt x="1108" y="133"/>
                </a:cubicBezTo>
                <a:cubicBezTo>
                  <a:pt x="1108" y="133"/>
                  <a:pt x="1109" y="133"/>
                  <a:pt x="1108" y="134"/>
                </a:cubicBezTo>
                <a:cubicBezTo>
                  <a:pt x="1107" y="135"/>
                  <a:pt x="1106" y="134"/>
                  <a:pt x="1105" y="135"/>
                </a:cubicBezTo>
                <a:cubicBezTo>
                  <a:pt x="1104" y="138"/>
                  <a:pt x="1104" y="138"/>
                  <a:pt x="1104" y="138"/>
                </a:cubicBezTo>
                <a:cubicBezTo>
                  <a:pt x="1104" y="139"/>
                  <a:pt x="1103" y="139"/>
                  <a:pt x="1103" y="139"/>
                </a:cubicBezTo>
                <a:cubicBezTo>
                  <a:pt x="1103" y="140"/>
                  <a:pt x="1103" y="140"/>
                  <a:pt x="1103" y="141"/>
                </a:cubicBezTo>
                <a:cubicBezTo>
                  <a:pt x="1102" y="142"/>
                  <a:pt x="1102" y="142"/>
                  <a:pt x="1102" y="142"/>
                </a:cubicBezTo>
                <a:cubicBezTo>
                  <a:pt x="1102" y="143"/>
                  <a:pt x="1103" y="143"/>
                  <a:pt x="1103" y="144"/>
                </a:cubicBezTo>
                <a:cubicBezTo>
                  <a:pt x="1103" y="145"/>
                  <a:pt x="1103" y="147"/>
                  <a:pt x="1103" y="148"/>
                </a:cubicBezTo>
                <a:cubicBezTo>
                  <a:pt x="1103" y="149"/>
                  <a:pt x="1103" y="150"/>
                  <a:pt x="1104" y="151"/>
                </a:cubicBezTo>
                <a:cubicBezTo>
                  <a:pt x="1105" y="151"/>
                  <a:pt x="1106" y="149"/>
                  <a:pt x="1107" y="150"/>
                </a:cubicBezTo>
                <a:cubicBezTo>
                  <a:pt x="1108" y="150"/>
                  <a:pt x="1109" y="150"/>
                  <a:pt x="1109" y="151"/>
                </a:cubicBezTo>
                <a:cubicBezTo>
                  <a:pt x="1110" y="152"/>
                  <a:pt x="1109" y="153"/>
                  <a:pt x="1110" y="154"/>
                </a:cubicBezTo>
                <a:cubicBezTo>
                  <a:pt x="1111" y="155"/>
                  <a:pt x="1113" y="154"/>
                  <a:pt x="1114" y="155"/>
                </a:cubicBezTo>
                <a:cubicBezTo>
                  <a:pt x="1114" y="156"/>
                  <a:pt x="1114" y="157"/>
                  <a:pt x="1114" y="158"/>
                </a:cubicBezTo>
                <a:cubicBezTo>
                  <a:pt x="1113" y="159"/>
                  <a:pt x="1112" y="159"/>
                  <a:pt x="1111" y="159"/>
                </a:cubicBezTo>
                <a:cubicBezTo>
                  <a:pt x="1111" y="160"/>
                  <a:pt x="1112" y="162"/>
                  <a:pt x="1111" y="163"/>
                </a:cubicBezTo>
                <a:cubicBezTo>
                  <a:pt x="1111" y="164"/>
                  <a:pt x="1111" y="164"/>
                  <a:pt x="1110" y="165"/>
                </a:cubicBezTo>
                <a:cubicBezTo>
                  <a:pt x="1109" y="165"/>
                  <a:pt x="1108" y="163"/>
                  <a:pt x="1107" y="164"/>
                </a:cubicBezTo>
                <a:cubicBezTo>
                  <a:pt x="1106" y="164"/>
                  <a:pt x="1107" y="164"/>
                  <a:pt x="1106" y="165"/>
                </a:cubicBezTo>
                <a:cubicBezTo>
                  <a:pt x="1105" y="166"/>
                  <a:pt x="1104" y="166"/>
                  <a:pt x="1103" y="167"/>
                </a:cubicBezTo>
                <a:cubicBezTo>
                  <a:pt x="1102" y="168"/>
                  <a:pt x="1102" y="169"/>
                  <a:pt x="1102" y="170"/>
                </a:cubicBezTo>
                <a:cubicBezTo>
                  <a:pt x="1102" y="172"/>
                  <a:pt x="1102" y="173"/>
                  <a:pt x="1102" y="174"/>
                </a:cubicBezTo>
                <a:cubicBezTo>
                  <a:pt x="1102" y="176"/>
                  <a:pt x="1101" y="175"/>
                  <a:pt x="1101" y="177"/>
                </a:cubicBezTo>
                <a:cubicBezTo>
                  <a:pt x="1101" y="177"/>
                  <a:pt x="1101" y="179"/>
                  <a:pt x="1101" y="180"/>
                </a:cubicBezTo>
                <a:cubicBezTo>
                  <a:pt x="1100" y="181"/>
                  <a:pt x="1100" y="182"/>
                  <a:pt x="1100" y="183"/>
                </a:cubicBezTo>
                <a:cubicBezTo>
                  <a:pt x="1099" y="184"/>
                  <a:pt x="1100" y="184"/>
                  <a:pt x="1100" y="185"/>
                </a:cubicBezTo>
                <a:cubicBezTo>
                  <a:pt x="1099" y="187"/>
                  <a:pt x="1098" y="188"/>
                  <a:pt x="1096" y="188"/>
                </a:cubicBezTo>
                <a:cubicBezTo>
                  <a:pt x="1095" y="189"/>
                  <a:pt x="1094" y="189"/>
                  <a:pt x="1093" y="188"/>
                </a:cubicBezTo>
                <a:cubicBezTo>
                  <a:pt x="1092" y="188"/>
                  <a:pt x="1091" y="187"/>
                  <a:pt x="1090" y="187"/>
                </a:cubicBezTo>
                <a:cubicBezTo>
                  <a:pt x="1089" y="188"/>
                  <a:pt x="1090" y="189"/>
                  <a:pt x="1089" y="189"/>
                </a:cubicBezTo>
                <a:cubicBezTo>
                  <a:pt x="1089" y="190"/>
                  <a:pt x="1088" y="191"/>
                  <a:pt x="1088" y="192"/>
                </a:cubicBezTo>
                <a:cubicBezTo>
                  <a:pt x="1088" y="193"/>
                  <a:pt x="1088" y="193"/>
                  <a:pt x="1088" y="194"/>
                </a:cubicBezTo>
                <a:cubicBezTo>
                  <a:pt x="1087" y="195"/>
                  <a:pt x="1086" y="193"/>
                  <a:pt x="1085" y="194"/>
                </a:cubicBezTo>
                <a:cubicBezTo>
                  <a:pt x="1083" y="194"/>
                  <a:pt x="1081" y="196"/>
                  <a:pt x="1079" y="195"/>
                </a:cubicBezTo>
                <a:cubicBezTo>
                  <a:pt x="1079" y="194"/>
                  <a:pt x="1080" y="194"/>
                  <a:pt x="1079" y="193"/>
                </a:cubicBezTo>
                <a:cubicBezTo>
                  <a:pt x="1079" y="192"/>
                  <a:pt x="1079" y="190"/>
                  <a:pt x="1078" y="189"/>
                </a:cubicBezTo>
                <a:cubicBezTo>
                  <a:pt x="1078" y="188"/>
                  <a:pt x="1076" y="188"/>
                  <a:pt x="1076" y="187"/>
                </a:cubicBezTo>
                <a:cubicBezTo>
                  <a:pt x="1076" y="186"/>
                  <a:pt x="1078" y="185"/>
                  <a:pt x="1077" y="184"/>
                </a:cubicBezTo>
                <a:cubicBezTo>
                  <a:pt x="1077" y="183"/>
                  <a:pt x="1077" y="184"/>
                  <a:pt x="1076" y="183"/>
                </a:cubicBezTo>
                <a:cubicBezTo>
                  <a:pt x="1075" y="182"/>
                  <a:pt x="1074" y="182"/>
                  <a:pt x="1073" y="181"/>
                </a:cubicBezTo>
                <a:cubicBezTo>
                  <a:pt x="1072" y="180"/>
                  <a:pt x="1072" y="179"/>
                  <a:pt x="1072" y="178"/>
                </a:cubicBezTo>
                <a:cubicBezTo>
                  <a:pt x="1071" y="176"/>
                  <a:pt x="1071" y="175"/>
                  <a:pt x="1071" y="173"/>
                </a:cubicBezTo>
                <a:cubicBezTo>
                  <a:pt x="1070" y="172"/>
                  <a:pt x="1071" y="171"/>
                  <a:pt x="1070" y="170"/>
                </a:cubicBezTo>
                <a:cubicBezTo>
                  <a:pt x="1069" y="169"/>
                  <a:pt x="1069" y="171"/>
                  <a:pt x="1068" y="170"/>
                </a:cubicBezTo>
                <a:cubicBezTo>
                  <a:pt x="1067" y="169"/>
                  <a:pt x="1066" y="169"/>
                  <a:pt x="1066" y="168"/>
                </a:cubicBezTo>
                <a:cubicBezTo>
                  <a:pt x="1065" y="167"/>
                  <a:pt x="1066" y="166"/>
                  <a:pt x="1066" y="165"/>
                </a:cubicBezTo>
                <a:cubicBezTo>
                  <a:pt x="1065" y="164"/>
                  <a:pt x="1065" y="163"/>
                  <a:pt x="1064" y="163"/>
                </a:cubicBezTo>
                <a:cubicBezTo>
                  <a:pt x="1063" y="163"/>
                  <a:pt x="1063" y="163"/>
                  <a:pt x="1063" y="163"/>
                </a:cubicBezTo>
                <a:cubicBezTo>
                  <a:pt x="1063" y="162"/>
                  <a:pt x="1063" y="162"/>
                  <a:pt x="1062" y="162"/>
                </a:cubicBezTo>
                <a:cubicBezTo>
                  <a:pt x="1061" y="160"/>
                  <a:pt x="1062" y="159"/>
                  <a:pt x="1060" y="159"/>
                </a:cubicBezTo>
                <a:cubicBezTo>
                  <a:pt x="1059" y="160"/>
                  <a:pt x="1060" y="161"/>
                  <a:pt x="1059" y="162"/>
                </a:cubicBezTo>
                <a:cubicBezTo>
                  <a:pt x="1059" y="163"/>
                  <a:pt x="1058" y="163"/>
                  <a:pt x="1057" y="164"/>
                </a:cubicBezTo>
                <a:cubicBezTo>
                  <a:pt x="1056" y="164"/>
                  <a:pt x="1056" y="165"/>
                  <a:pt x="1055" y="165"/>
                </a:cubicBezTo>
                <a:cubicBezTo>
                  <a:pt x="1054" y="165"/>
                  <a:pt x="1054" y="165"/>
                  <a:pt x="1054" y="166"/>
                </a:cubicBezTo>
                <a:cubicBezTo>
                  <a:pt x="1053" y="167"/>
                  <a:pt x="1052" y="167"/>
                  <a:pt x="1052" y="168"/>
                </a:cubicBezTo>
                <a:cubicBezTo>
                  <a:pt x="1050" y="169"/>
                  <a:pt x="1048" y="169"/>
                  <a:pt x="1046" y="170"/>
                </a:cubicBezTo>
                <a:cubicBezTo>
                  <a:pt x="1044" y="171"/>
                  <a:pt x="1043" y="171"/>
                  <a:pt x="1041" y="171"/>
                </a:cubicBezTo>
                <a:cubicBezTo>
                  <a:pt x="1039" y="172"/>
                  <a:pt x="1038" y="173"/>
                  <a:pt x="1036" y="172"/>
                </a:cubicBezTo>
                <a:cubicBezTo>
                  <a:pt x="1034" y="172"/>
                  <a:pt x="1034" y="172"/>
                  <a:pt x="1033" y="171"/>
                </a:cubicBezTo>
                <a:cubicBezTo>
                  <a:pt x="1032" y="170"/>
                  <a:pt x="1032" y="168"/>
                  <a:pt x="1030" y="168"/>
                </a:cubicBezTo>
                <a:cubicBezTo>
                  <a:pt x="1029" y="168"/>
                  <a:pt x="1028" y="169"/>
                  <a:pt x="1027" y="168"/>
                </a:cubicBezTo>
                <a:cubicBezTo>
                  <a:pt x="1026" y="167"/>
                  <a:pt x="1027" y="166"/>
                  <a:pt x="1027" y="165"/>
                </a:cubicBezTo>
                <a:cubicBezTo>
                  <a:pt x="1027" y="163"/>
                  <a:pt x="1028" y="163"/>
                  <a:pt x="1027" y="162"/>
                </a:cubicBezTo>
                <a:cubicBezTo>
                  <a:pt x="1026" y="160"/>
                  <a:pt x="1024" y="160"/>
                  <a:pt x="1024" y="158"/>
                </a:cubicBezTo>
                <a:cubicBezTo>
                  <a:pt x="1024" y="157"/>
                  <a:pt x="1025" y="157"/>
                  <a:pt x="1026" y="156"/>
                </a:cubicBezTo>
                <a:cubicBezTo>
                  <a:pt x="1027" y="155"/>
                  <a:pt x="1027" y="155"/>
                  <a:pt x="1027" y="154"/>
                </a:cubicBezTo>
                <a:cubicBezTo>
                  <a:pt x="1027" y="153"/>
                  <a:pt x="1027" y="152"/>
                  <a:pt x="1026" y="151"/>
                </a:cubicBezTo>
                <a:cubicBezTo>
                  <a:pt x="1025" y="150"/>
                  <a:pt x="1025" y="152"/>
                  <a:pt x="1024" y="151"/>
                </a:cubicBezTo>
                <a:cubicBezTo>
                  <a:pt x="1023" y="150"/>
                  <a:pt x="1023" y="150"/>
                  <a:pt x="1023" y="150"/>
                </a:cubicBezTo>
                <a:cubicBezTo>
                  <a:pt x="1022" y="148"/>
                  <a:pt x="1023" y="147"/>
                  <a:pt x="1023" y="146"/>
                </a:cubicBezTo>
                <a:cubicBezTo>
                  <a:pt x="1023" y="144"/>
                  <a:pt x="1023" y="142"/>
                  <a:pt x="1023" y="142"/>
                </a:cubicBezTo>
                <a:cubicBezTo>
                  <a:pt x="1023" y="141"/>
                  <a:pt x="1023" y="139"/>
                  <a:pt x="1024" y="138"/>
                </a:cubicBezTo>
                <a:cubicBezTo>
                  <a:pt x="1024" y="137"/>
                  <a:pt x="1025" y="137"/>
                  <a:pt x="1026" y="137"/>
                </a:cubicBezTo>
                <a:cubicBezTo>
                  <a:pt x="1027" y="137"/>
                  <a:pt x="1028" y="138"/>
                  <a:pt x="1029" y="138"/>
                </a:cubicBezTo>
                <a:cubicBezTo>
                  <a:pt x="1031" y="138"/>
                  <a:pt x="1031" y="137"/>
                  <a:pt x="1032" y="136"/>
                </a:cubicBezTo>
                <a:cubicBezTo>
                  <a:pt x="1033" y="135"/>
                  <a:pt x="1034" y="135"/>
                  <a:pt x="1035" y="135"/>
                </a:cubicBezTo>
                <a:cubicBezTo>
                  <a:pt x="1035" y="134"/>
                  <a:pt x="1035" y="132"/>
                  <a:pt x="1036" y="132"/>
                </a:cubicBezTo>
                <a:cubicBezTo>
                  <a:pt x="1036" y="131"/>
                  <a:pt x="1037" y="131"/>
                  <a:pt x="1038" y="130"/>
                </a:cubicBezTo>
                <a:cubicBezTo>
                  <a:pt x="1039" y="130"/>
                  <a:pt x="1040" y="131"/>
                  <a:pt x="1042" y="130"/>
                </a:cubicBezTo>
                <a:cubicBezTo>
                  <a:pt x="1043" y="130"/>
                  <a:pt x="1044" y="131"/>
                  <a:pt x="1044" y="130"/>
                </a:cubicBezTo>
                <a:cubicBezTo>
                  <a:pt x="1045" y="130"/>
                  <a:pt x="1043" y="127"/>
                  <a:pt x="1044" y="126"/>
                </a:cubicBezTo>
                <a:cubicBezTo>
                  <a:pt x="1045" y="125"/>
                  <a:pt x="1045" y="125"/>
                  <a:pt x="1046" y="125"/>
                </a:cubicBezTo>
                <a:cubicBezTo>
                  <a:pt x="1048" y="125"/>
                  <a:pt x="1049" y="126"/>
                  <a:pt x="1050" y="125"/>
                </a:cubicBezTo>
                <a:cubicBezTo>
                  <a:pt x="1050" y="124"/>
                  <a:pt x="1050" y="124"/>
                  <a:pt x="1051" y="123"/>
                </a:cubicBezTo>
                <a:cubicBezTo>
                  <a:pt x="1051" y="123"/>
                  <a:pt x="1052" y="123"/>
                  <a:pt x="1053" y="123"/>
                </a:cubicBezTo>
                <a:cubicBezTo>
                  <a:pt x="1053" y="123"/>
                  <a:pt x="1052" y="121"/>
                  <a:pt x="1053" y="121"/>
                </a:cubicBezTo>
                <a:cubicBezTo>
                  <a:pt x="1054" y="120"/>
                  <a:pt x="1055" y="121"/>
                  <a:pt x="1056" y="121"/>
                </a:cubicBezTo>
                <a:cubicBezTo>
                  <a:pt x="1056" y="121"/>
                  <a:pt x="1057" y="120"/>
                  <a:pt x="1057" y="120"/>
                </a:cubicBezTo>
                <a:cubicBezTo>
                  <a:pt x="1057" y="119"/>
                  <a:pt x="1057" y="119"/>
                  <a:pt x="1058" y="119"/>
                </a:cubicBezTo>
                <a:cubicBezTo>
                  <a:pt x="1059" y="118"/>
                  <a:pt x="1059" y="118"/>
                  <a:pt x="1060" y="118"/>
                </a:cubicBezTo>
                <a:cubicBezTo>
                  <a:pt x="1061" y="117"/>
                  <a:pt x="1061" y="116"/>
                  <a:pt x="1061" y="115"/>
                </a:cubicBezTo>
                <a:cubicBezTo>
                  <a:pt x="1062" y="114"/>
                  <a:pt x="1063" y="114"/>
                  <a:pt x="1064" y="113"/>
                </a:cubicBezTo>
                <a:cubicBezTo>
                  <a:pt x="1065" y="113"/>
                  <a:pt x="1066" y="114"/>
                  <a:pt x="1067" y="113"/>
                </a:cubicBezTo>
                <a:cubicBezTo>
                  <a:pt x="1068" y="112"/>
                  <a:pt x="1066" y="112"/>
                  <a:pt x="1067" y="110"/>
                </a:cubicBezTo>
                <a:cubicBezTo>
                  <a:pt x="1067" y="108"/>
                  <a:pt x="1067" y="105"/>
                  <a:pt x="1069" y="105"/>
                </a:cubicBezTo>
                <a:cubicBezTo>
                  <a:pt x="1070" y="104"/>
                  <a:pt x="1070" y="105"/>
                  <a:pt x="1071" y="105"/>
                </a:cubicBezTo>
                <a:cubicBezTo>
                  <a:pt x="1072" y="104"/>
                  <a:pt x="1071" y="102"/>
                  <a:pt x="1072" y="101"/>
                </a:cubicBezTo>
                <a:cubicBezTo>
                  <a:pt x="1073" y="99"/>
                  <a:pt x="1073" y="100"/>
                  <a:pt x="1074" y="99"/>
                </a:cubicBezTo>
                <a:cubicBezTo>
                  <a:pt x="1075" y="99"/>
                  <a:pt x="1075" y="98"/>
                  <a:pt x="1076" y="97"/>
                </a:cubicBezTo>
                <a:cubicBezTo>
                  <a:pt x="1077" y="96"/>
                  <a:pt x="1079" y="96"/>
                  <a:pt x="1080" y="95"/>
                </a:cubicBezTo>
                <a:cubicBezTo>
                  <a:pt x="1080" y="95"/>
                  <a:pt x="1080" y="94"/>
                  <a:pt x="1080" y="94"/>
                </a:cubicBezTo>
                <a:cubicBezTo>
                  <a:pt x="1080" y="94"/>
                  <a:pt x="1079" y="93"/>
                  <a:pt x="1080" y="93"/>
                </a:cubicBezTo>
                <a:cubicBezTo>
                  <a:pt x="1079" y="93"/>
                  <a:pt x="1080" y="92"/>
                  <a:pt x="1080" y="92"/>
                </a:cubicBezTo>
                <a:cubicBezTo>
                  <a:pt x="1078" y="91"/>
                  <a:pt x="1077" y="91"/>
                  <a:pt x="1075" y="90"/>
                </a:cubicBezTo>
                <a:cubicBezTo>
                  <a:pt x="1019" y="58"/>
                  <a:pt x="958" y="34"/>
                  <a:pt x="893" y="18"/>
                </a:cubicBezTo>
                <a:cubicBezTo>
                  <a:pt x="893" y="18"/>
                  <a:pt x="892" y="19"/>
                  <a:pt x="892" y="19"/>
                </a:cubicBezTo>
                <a:cubicBezTo>
                  <a:pt x="891" y="20"/>
                  <a:pt x="888" y="20"/>
                  <a:pt x="889" y="21"/>
                </a:cubicBezTo>
                <a:cubicBezTo>
                  <a:pt x="889" y="22"/>
                  <a:pt x="891" y="22"/>
                  <a:pt x="892" y="22"/>
                </a:cubicBezTo>
                <a:cubicBezTo>
                  <a:pt x="894" y="23"/>
                  <a:pt x="895" y="21"/>
                  <a:pt x="896" y="22"/>
                </a:cubicBezTo>
                <a:cubicBezTo>
                  <a:pt x="897" y="23"/>
                  <a:pt x="898" y="24"/>
                  <a:pt x="897" y="25"/>
                </a:cubicBezTo>
                <a:cubicBezTo>
                  <a:pt x="897" y="26"/>
                  <a:pt x="894" y="25"/>
                  <a:pt x="893" y="27"/>
                </a:cubicBezTo>
                <a:cubicBezTo>
                  <a:pt x="892" y="28"/>
                  <a:pt x="893" y="29"/>
                  <a:pt x="893" y="30"/>
                </a:cubicBezTo>
                <a:cubicBezTo>
                  <a:pt x="893" y="31"/>
                  <a:pt x="894" y="31"/>
                  <a:pt x="893" y="32"/>
                </a:cubicBezTo>
                <a:cubicBezTo>
                  <a:pt x="892" y="33"/>
                  <a:pt x="891" y="32"/>
                  <a:pt x="891" y="33"/>
                </a:cubicBezTo>
                <a:cubicBezTo>
                  <a:pt x="890" y="34"/>
                  <a:pt x="891" y="35"/>
                  <a:pt x="892" y="35"/>
                </a:cubicBezTo>
                <a:cubicBezTo>
                  <a:pt x="893" y="36"/>
                  <a:pt x="892" y="35"/>
                  <a:pt x="893" y="35"/>
                </a:cubicBezTo>
                <a:cubicBezTo>
                  <a:pt x="895" y="36"/>
                  <a:pt x="897" y="34"/>
                  <a:pt x="897" y="36"/>
                </a:cubicBezTo>
                <a:cubicBezTo>
                  <a:pt x="898" y="37"/>
                  <a:pt x="896" y="39"/>
                  <a:pt x="895" y="39"/>
                </a:cubicBezTo>
                <a:cubicBezTo>
                  <a:pt x="894" y="40"/>
                  <a:pt x="894" y="41"/>
                  <a:pt x="893" y="41"/>
                </a:cubicBezTo>
                <a:cubicBezTo>
                  <a:pt x="892" y="41"/>
                  <a:pt x="891" y="40"/>
                  <a:pt x="890" y="39"/>
                </a:cubicBezTo>
                <a:cubicBezTo>
                  <a:pt x="889" y="39"/>
                  <a:pt x="888" y="39"/>
                  <a:pt x="888" y="39"/>
                </a:cubicBezTo>
                <a:cubicBezTo>
                  <a:pt x="887" y="39"/>
                  <a:pt x="886" y="39"/>
                  <a:pt x="886" y="39"/>
                </a:cubicBezTo>
                <a:cubicBezTo>
                  <a:pt x="885" y="40"/>
                  <a:pt x="886" y="41"/>
                  <a:pt x="887" y="42"/>
                </a:cubicBezTo>
                <a:cubicBezTo>
                  <a:pt x="887" y="42"/>
                  <a:pt x="888" y="42"/>
                  <a:pt x="888" y="43"/>
                </a:cubicBezTo>
                <a:cubicBezTo>
                  <a:pt x="888" y="44"/>
                  <a:pt x="885" y="44"/>
                  <a:pt x="883" y="45"/>
                </a:cubicBezTo>
                <a:cubicBezTo>
                  <a:pt x="882" y="45"/>
                  <a:pt x="882" y="45"/>
                  <a:pt x="881" y="46"/>
                </a:cubicBezTo>
                <a:cubicBezTo>
                  <a:pt x="879" y="47"/>
                  <a:pt x="878" y="45"/>
                  <a:pt x="876" y="46"/>
                </a:cubicBezTo>
                <a:cubicBezTo>
                  <a:pt x="873" y="46"/>
                  <a:pt x="872" y="47"/>
                  <a:pt x="870" y="48"/>
                </a:cubicBezTo>
                <a:cubicBezTo>
                  <a:pt x="869" y="49"/>
                  <a:pt x="867" y="51"/>
                  <a:pt x="867" y="52"/>
                </a:cubicBezTo>
                <a:cubicBezTo>
                  <a:pt x="867" y="53"/>
                  <a:pt x="868" y="52"/>
                  <a:pt x="868" y="53"/>
                </a:cubicBezTo>
                <a:cubicBezTo>
                  <a:pt x="868" y="56"/>
                  <a:pt x="865" y="54"/>
                  <a:pt x="863" y="53"/>
                </a:cubicBezTo>
                <a:cubicBezTo>
                  <a:pt x="861" y="53"/>
                  <a:pt x="860" y="53"/>
                  <a:pt x="859" y="52"/>
                </a:cubicBezTo>
                <a:cubicBezTo>
                  <a:pt x="857" y="52"/>
                  <a:pt x="857" y="52"/>
                  <a:pt x="855" y="51"/>
                </a:cubicBezTo>
                <a:cubicBezTo>
                  <a:pt x="854" y="51"/>
                  <a:pt x="853" y="49"/>
                  <a:pt x="852" y="50"/>
                </a:cubicBezTo>
                <a:cubicBezTo>
                  <a:pt x="851" y="51"/>
                  <a:pt x="852" y="52"/>
                  <a:pt x="852" y="53"/>
                </a:cubicBezTo>
                <a:cubicBezTo>
                  <a:pt x="853" y="54"/>
                  <a:pt x="853" y="56"/>
                  <a:pt x="853" y="57"/>
                </a:cubicBezTo>
                <a:cubicBezTo>
                  <a:pt x="854" y="57"/>
                  <a:pt x="854" y="57"/>
                  <a:pt x="854" y="58"/>
                </a:cubicBezTo>
                <a:cubicBezTo>
                  <a:pt x="855" y="59"/>
                  <a:pt x="857" y="60"/>
                  <a:pt x="859" y="60"/>
                </a:cubicBezTo>
                <a:cubicBezTo>
                  <a:pt x="860" y="60"/>
                  <a:pt x="861" y="58"/>
                  <a:pt x="862" y="59"/>
                </a:cubicBezTo>
                <a:cubicBezTo>
                  <a:pt x="863" y="59"/>
                  <a:pt x="862" y="60"/>
                  <a:pt x="863" y="61"/>
                </a:cubicBezTo>
                <a:cubicBezTo>
                  <a:pt x="864" y="62"/>
                  <a:pt x="863" y="64"/>
                  <a:pt x="864" y="64"/>
                </a:cubicBezTo>
                <a:cubicBezTo>
                  <a:pt x="865" y="65"/>
                  <a:pt x="865" y="62"/>
                  <a:pt x="866" y="63"/>
                </a:cubicBezTo>
                <a:cubicBezTo>
                  <a:pt x="867" y="64"/>
                  <a:pt x="866" y="64"/>
                  <a:pt x="866" y="65"/>
                </a:cubicBezTo>
                <a:cubicBezTo>
                  <a:pt x="866" y="66"/>
                  <a:pt x="866" y="66"/>
                  <a:pt x="866" y="67"/>
                </a:cubicBezTo>
                <a:cubicBezTo>
                  <a:pt x="866" y="68"/>
                  <a:pt x="867" y="69"/>
                  <a:pt x="867" y="69"/>
                </a:cubicBezTo>
                <a:cubicBezTo>
                  <a:pt x="867" y="70"/>
                  <a:pt x="867" y="70"/>
                  <a:pt x="866" y="71"/>
                </a:cubicBezTo>
                <a:cubicBezTo>
                  <a:pt x="865" y="71"/>
                  <a:pt x="864" y="71"/>
                  <a:pt x="863" y="71"/>
                </a:cubicBezTo>
                <a:cubicBezTo>
                  <a:pt x="862" y="70"/>
                  <a:pt x="861" y="70"/>
                  <a:pt x="861" y="69"/>
                </a:cubicBezTo>
                <a:cubicBezTo>
                  <a:pt x="860" y="69"/>
                  <a:pt x="860" y="69"/>
                  <a:pt x="860" y="69"/>
                </a:cubicBezTo>
                <a:cubicBezTo>
                  <a:pt x="859" y="69"/>
                  <a:pt x="859" y="69"/>
                  <a:pt x="859" y="69"/>
                </a:cubicBezTo>
                <a:cubicBezTo>
                  <a:pt x="857" y="70"/>
                  <a:pt x="856" y="71"/>
                  <a:pt x="854" y="71"/>
                </a:cubicBezTo>
                <a:cubicBezTo>
                  <a:pt x="854" y="70"/>
                  <a:pt x="855" y="70"/>
                  <a:pt x="854" y="69"/>
                </a:cubicBezTo>
                <a:cubicBezTo>
                  <a:pt x="854" y="69"/>
                  <a:pt x="854" y="68"/>
                  <a:pt x="853" y="67"/>
                </a:cubicBezTo>
                <a:cubicBezTo>
                  <a:pt x="853" y="66"/>
                  <a:pt x="852" y="66"/>
                  <a:pt x="851" y="65"/>
                </a:cubicBezTo>
                <a:cubicBezTo>
                  <a:pt x="850" y="64"/>
                  <a:pt x="849" y="64"/>
                  <a:pt x="848" y="64"/>
                </a:cubicBezTo>
                <a:cubicBezTo>
                  <a:pt x="847" y="64"/>
                  <a:pt x="846" y="63"/>
                  <a:pt x="846" y="64"/>
                </a:cubicBezTo>
                <a:cubicBezTo>
                  <a:pt x="845" y="65"/>
                  <a:pt x="846" y="65"/>
                  <a:pt x="846" y="66"/>
                </a:cubicBezTo>
                <a:cubicBezTo>
                  <a:pt x="846" y="67"/>
                  <a:pt x="845" y="69"/>
                  <a:pt x="845" y="69"/>
                </a:cubicBezTo>
                <a:cubicBezTo>
                  <a:pt x="845" y="69"/>
                  <a:pt x="844" y="69"/>
                  <a:pt x="844" y="69"/>
                </a:cubicBezTo>
                <a:cubicBezTo>
                  <a:pt x="843" y="70"/>
                  <a:pt x="842" y="70"/>
                  <a:pt x="840" y="71"/>
                </a:cubicBezTo>
                <a:cubicBezTo>
                  <a:pt x="839" y="71"/>
                  <a:pt x="838" y="71"/>
                  <a:pt x="837" y="72"/>
                </a:cubicBezTo>
                <a:cubicBezTo>
                  <a:pt x="836" y="72"/>
                  <a:pt x="835" y="72"/>
                  <a:pt x="834" y="73"/>
                </a:cubicBezTo>
                <a:cubicBezTo>
                  <a:pt x="833" y="73"/>
                  <a:pt x="833" y="74"/>
                  <a:pt x="833" y="75"/>
                </a:cubicBezTo>
                <a:cubicBezTo>
                  <a:pt x="833" y="76"/>
                  <a:pt x="834" y="76"/>
                  <a:pt x="835" y="76"/>
                </a:cubicBezTo>
                <a:cubicBezTo>
                  <a:pt x="836" y="76"/>
                  <a:pt x="836" y="75"/>
                  <a:pt x="836" y="75"/>
                </a:cubicBezTo>
                <a:cubicBezTo>
                  <a:pt x="837" y="74"/>
                  <a:pt x="838" y="74"/>
                  <a:pt x="839" y="74"/>
                </a:cubicBezTo>
                <a:cubicBezTo>
                  <a:pt x="841" y="73"/>
                  <a:pt x="840" y="74"/>
                  <a:pt x="842" y="74"/>
                </a:cubicBezTo>
                <a:cubicBezTo>
                  <a:pt x="844" y="74"/>
                  <a:pt x="846" y="73"/>
                  <a:pt x="849" y="73"/>
                </a:cubicBezTo>
                <a:cubicBezTo>
                  <a:pt x="851" y="72"/>
                  <a:pt x="852" y="73"/>
                  <a:pt x="854" y="73"/>
                </a:cubicBezTo>
                <a:cubicBezTo>
                  <a:pt x="857" y="73"/>
                  <a:pt x="858" y="72"/>
                  <a:pt x="860" y="73"/>
                </a:cubicBezTo>
                <a:cubicBezTo>
                  <a:pt x="860" y="73"/>
                  <a:pt x="862" y="73"/>
                  <a:pt x="862" y="74"/>
                </a:cubicBezTo>
                <a:cubicBezTo>
                  <a:pt x="862" y="75"/>
                  <a:pt x="860" y="74"/>
                  <a:pt x="860" y="75"/>
                </a:cubicBezTo>
                <a:cubicBezTo>
                  <a:pt x="859" y="75"/>
                  <a:pt x="858" y="77"/>
                  <a:pt x="857" y="77"/>
                </a:cubicBezTo>
                <a:cubicBezTo>
                  <a:pt x="855" y="78"/>
                  <a:pt x="853" y="77"/>
                  <a:pt x="851" y="78"/>
                </a:cubicBezTo>
                <a:cubicBezTo>
                  <a:pt x="849" y="79"/>
                  <a:pt x="849" y="79"/>
                  <a:pt x="847" y="80"/>
                </a:cubicBezTo>
                <a:cubicBezTo>
                  <a:pt x="844" y="81"/>
                  <a:pt x="842" y="81"/>
                  <a:pt x="839" y="82"/>
                </a:cubicBezTo>
                <a:cubicBezTo>
                  <a:pt x="838" y="83"/>
                  <a:pt x="838" y="84"/>
                  <a:pt x="836" y="84"/>
                </a:cubicBezTo>
                <a:cubicBezTo>
                  <a:pt x="834" y="86"/>
                  <a:pt x="833" y="86"/>
                  <a:pt x="831" y="87"/>
                </a:cubicBezTo>
                <a:cubicBezTo>
                  <a:pt x="828" y="87"/>
                  <a:pt x="826" y="87"/>
                  <a:pt x="823" y="88"/>
                </a:cubicBezTo>
                <a:cubicBezTo>
                  <a:pt x="822" y="88"/>
                  <a:pt x="822" y="89"/>
                  <a:pt x="820" y="89"/>
                </a:cubicBezTo>
                <a:cubicBezTo>
                  <a:pt x="817" y="89"/>
                  <a:pt x="817" y="89"/>
                  <a:pt x="817" y="89"/>
                </a:cubicBezTo>
                <a:cubicBezTo>
                  <a:pt x="815" y="89"/>
                  <a:pt x="813" y="89"/>
                  <a:pt x="810" y="90"/>
                </a:cubicBezTo>
                <a:cubicBezTo>
                  <a:pt x="809" y="90"/>
                  <a:pt x="810" y="91"/>
                  <a:pt x="808" y="91"/>
                </a:cubicBezTo>
                <a:cubicBezTo>
                  <a:pt x="807" y="91"/>
                  <a:pt x="806" y="91"/>
                  <a:pt x="805" y="90"/>
                </a:cubicBezTo>
                <a:cubicBezTo>
                  <a:pt x="804" y="89"/>
                  <a:pt x="803" y="86"/>
                  <a:pt x="802" y="87"/>
                </a:cubicBezTo>
                <a:cubicBezTo>
                  <a:pt x="801" y="87"/>
                  <a:pt x="801" y="88"/>
                  <a:pt x="801" y="89"/>
                </a:cubicBezTo>
                <a:cubicBezTo>
                  <a:pt x="801" y="90"/>
                  <a:pt x="803" y="91"/>
                  <a:pt x="802" y="92"/>
                </a:cubicBezTo>
                <a:cubicBezTo>
                  <a:pt x="801" y="93"/>
                  <a:pt x="799" y="92"/>
                  <a:pt x="798" y="93"/>
                </a:cubicBezTo>
                <a:cubicBezTo>
                  <a:pt x="796" y="94"/>
                  <a:pt x="796" y="94"/>
                  <a:pt x="794" y="95"/>
                </a:cubicBezTo>
                <a:cubicBezTo>
                  <a:pt x="793" y="96"/>
                  <a:pt x="792" y="96"/>
                  <a:pt x="791" y="97"/>
                </a:cubicBezTo>
                <a:cubicBezTo>
                  <a:pt x="790" y="99"/>
                  <a:pt x="789" y="100"/>
                  <a:pt x="787" y="102"/>
                </a:cubicBezTo>
                <a:cubicBezTo>
                  <a:pt x="786" y="103"/>
                  <a:pt x="785" y="104"/>
                  <a:pt x="784" y="105"/>
                </a:cubicBezTo>
                <a:cubicBezTo>
                  <a:pt x="782" y="105"/>
                  <a:pt x="781" y="105"/>
                  <a:pt x="779" y="105"/>
                </a:cubicBezTo>
                <a:cubicBezTo>
                  <a:pt x="778" y="105"/>
                  <a:pt x="776" y="104"/>
                  <a:pt x="775" y="106"/>
                </a:cubicBezTo>
                <a:cubicBezTo>
                  <a:pt x="775" y="107"/>
                  <a:pt x="776" y="107"/>
                  <a:pt x="775" y="108"/>
                </a:cubicBezTo>
                <a:cubicBezTo>
                  <a:pt x="775" y="109"/>
                  <a:pt x="774" y="108"/>
                  <a:pt x="773" y="108"/>
                </a:cubicBezTo>
                <a:cubicBezTo>
                  <a:pt x="769" y="108"/>
                  <a:pt x="769" y="108"/>
                  <a:pt x="769" y="108"/>
                </a:cubicBezTo>
                <a:cubicBezTo>
                  <a:pt x="768" y="108"/>
                  <a:pt x="767" y="109"/>
                  <a:pt x="767" y="108"/>
                </a:cubicBezTo>
                <a:cubicBezTo>
                  <a:pt x="766" y="107"/>
                  <a:pt x="767" y="106"/>
                  <a:pt x="767" y="105"/>
                </a:cubicBezTo>
                <a:cubicBezTo>
                  <a:pt x="766" y="104"/>
                  <a:pt x="765" y="104"/>
                  <a:pt x="764" y="105"/>
                </a:cubicBezTo>
                <a:cubicBezTo>
                  <a:pt x="763" y="106"/>
                  <a:pt x="764" y="108"/>
                  <a:pt x="763" y="109"/>
                </a:cubicBezTo>
                <a:cubicBezTo>
                  <a:pt x="763" y="110"/>
                  <a:pt x="762" y="110"/>
                  <a:pt x="761" y="110"/>
                </a:cubicBezTo>
                <a:cubicBezTo>
                  <a:pt x="759" y="111"/>
                  <a:pt x="758" y="111"/>
                  <a:pt x="756" y="111"/>
                </a:cubicBezTo>
                <a:cubicBezTo>
                  <a:pt x="754" y="112"/>
                  <a:pt x="751" y="111"/>
                  <a:pt x="749" y="112"/>
                </a:cubicBezTo>
                <a:cubicBezTo>
                  <a:pt x="749" y="113"/>
                  <a:pt x="749" y="114"/>
                  <a:pt x="748" y="114"/>
                </a:cubicBezTo>
                <a:cubicBezTo>
                  <a:pt x="748" y="115"/>
                  <a:pt x="748" y="114"/>
                  <a:pt x="747" y="114"/>
                </a:cubicBezTo>
                <a:cubicBezTo>
                  <a:pt x="746" y="114"/>
                  <a:pt x="744" y="114"/>
                  <a:pt x="743" y="115"/>
                </a:cubicBezTo>
                <a:cubicBezTo>
                  <a:pt x="743" y="116"/>
                  <a:pt x="743" y="117"/>
                  <a:pt x="743" y="118"/>
                </a:cubicBezTo>
                <a:cubicBezTo>
                  <a:pt x="743" y="121"/>
                  <a:pt x="743" y="121"/>
                  <a:pt x="743" y="121"/>
                </a:cubicBezTo>
                <a:cubicBezTo>
                  <a:pt x="742" y="121"/>
                  <a:pt x="741" y="120"/>
                  <a:pt x="740" y="121"/>
                </a:cubicBezTo>
                <a:cubicBezTo>
                  <a:pt x="739" y="121"/>
                  <a:pt x="737" y="121"/>
                  <a:pt x="738" y="122"/>
                </a:cubicBezTo>
                <a:cubicBezTo>
                  <a:pt x="738" y="123"/>
                  <a:pt x="740" y="121"/>
                  <a:pt x="741" y="122"/>
                </a:cubicBezTo>
                <a:cubicBezTo>
                  <a:pt x="742" y="122"/>
                  <a:pt x="742" y="124"/>
                  <a:pt x="742" y="125"/>
                </a:cubicBezTo>
                <a:cubicBezTo>
                  <a:pt x="742" y="126"/>
                  <a:pt x="741" y="126"/>
                  <a:pt x="740" y="127"/>
                </a:cubicBezTo>
                <a:cubicBezTo>
                  <a:pt x="738" y="129"/>
                  <a:pt x="736" y="128"/>
                  <a:pt x="734" y="129"/>
                </a:cubicBezTo>
                <a:cubicBezTo>
                  <a:pt x="734" y="130"/>
                  <a:pt x="734" y="131"/>
                  <a:pt x="733" y="132"/>
                </a:cubicBezTo>
                <a:cubicBezTo>
                  <a:pt x="733" y="133"/>
                  <a:pt x="732" y="134"/>
                  <a:pt x="731" y="134"/>
                </a:cubicBezTo>
                <a:cubicBezTo>
                  <a:pt x="730" y="134"/>
                  <a:pt x="730" y="133"/>
                  <a:pt x="729" y="133"/>
                </a:cubicBezTo>
                <a:cubicBezTo>
                  <a:pt x="728" y="133"/>
                  <a:pt x="727" y="134"/>
                  <a:pt x="727" y="135"/>
                </a:cubicBezTo>
                <a:cubicBezTo>
                  <a:pt x="727" y="136"/>
                  <a:pt x="728" y="136"/>
                  <a:pt x="728" y="137"/>
                </a:cubicBezTo>
                <a:cubicBezTo>
                  <a:pt x="728" y="138"/>
                  <a:pt x="729" y="139"/>
                  <a:pt x="728" y="140"/>
                </a:cubicBezTo>
                <a:cubicBezTo>
                  <a:pt x="727" y="141"/>
                  <a:pt x="726" y="141"/>
                  <a:pt x="725" y="142"/>
                </a:cubicBezTo>
                <a:cubicBezTo>
                  <a:pt x="724" y="143"/>
                  <a:pt x="724" y="144"/>
                  <a:pt x="724" y="145"/>
                </a:cubicBezTo>
                <a:cubicBezTo>
                  <a:pt x="723" y="146"/>
                  <a:pt x="722" y="147"/>
                  <a:pt x="722" y="148"/>
                </a:cubicBezTo>
                <a:cubicBezTo>
                  <a:pt x="721" y="149"/>
                  <a:pt x="720" y="148"/>
                  <a:pt x="719" y="150"/>
                </a:cubicBezTo>
                <a:cubicBezTo>
                  <a:pt x="719" y="151"/>
                  <a:pt x="718" y="151"/>
                  <a:pt x="717" y="152"/>
                </a:cubicBezTo>
                <a:cubicBezTo>
                  <a:pt x="716" y="153"/>
                  <a:pt x="716" y="153"/>
                  <a:pt x="715" y="153"/>
                </a:cubicBezTo>
                <a:cubicBezTo>
                  <a:pt x="714" y="153"/>
                  <a:pt x="713" y="153"/>
                  <a:pt x="712" y="153"/>
                </a:cubicBezTo>
                <a:cubicBezTo>
                  <a:pt x="711" y="153"/>
                  <a:pt x="710" y="153"/>
                  <a:pt x="709" y="153"/>
                </a:cubicBezTo>
                <a:cubicBezTo>
                  <a:pt x="708" y="153"/>
                  <a:pt x="708" y="155"/>
                  <a:pt x="707" y="155"/>
                </a:cubicBezTo>
                <a:cubicBezTo>
                  <a:pt x="706" y="155"/>
                  <a:pt x="706" y="154"/>
                  <a:pt x="706" y="153"/>
                </a:cubicBezTo>
                <a:cubicBezTo>
                  <a:pt x="705" y="152"/>
                  <a:pt x="705" y="151"/>
                  <a:pt x="704" y="150"/>
                </a:cubicBezTo>
                <a:cubicBezTo>
                  <a:pt x="704" y="148"/>
                  <a:pt x="702" y="149"/>
                  <a:pt x="700" y="148"/>
                </a:cubicBezTo>
                <a:cubicBezTo>
                  <a:pt x="699" y="147"/>
                  <a:pt x="699" y="145"/>
                  <a:pt x="698" y="145"/>
                </a:cubicBezTo>
                <a:cubicBezTo>
                  <a:pt x="697" y="146"/>
                  <a:pt x="698" y="147"/>
                  <a:pt x="697" y="148"/>
                </a:cubicBezTo>
                <a:cubicBezTo>
                  <a:pt x="695" y="149"/>
                  <a:pt x="695" y="149"/>
                  <a:pt x="693" y="149"/>
                </a:cubicBezTo>
                <a:cubicBezTo>
                  <a:pt x="691" y="149"/>
                  <a:pt x="690" y="149"/>
                  <a:pt x="688" y="149"/>
                </a:cubicBezTo>
                <a:cubicBezTo>
                  <a:pt x="687" y="148"/>
                  <a:pt x="685" y="148"/>
                  <a:pt x="684" y="147"/>
                </a:cubicBezTo>
                <a:cubicBezTo>
                  <a:pt x="684" y="146"/>
                  <a:pt x="684" y="145"/>
                  <a:pt x="684" y="144"/>
                </a:cubicBezTo>
                <a:cubicBezTo>
                  <a:pt x="684" y="143"/>
                  <a:pt x="682" y="142"/>
                  <a:pt x="682" y="141"/>
                </a:cubicBezTo>
                <a:cubicBezTo>
                  <a:pt x="683" y="140"/>
                  <a:pt x="683" y="140"/>
                  <a:pt x="683" y="140"/>
                </a:cubicBezTo>
                <a:cubicBezTo>
                  <a:pt x="682" y="139"/>
                  <a:pt x="681" y="138"/>
                  <a:pt x="680" y="137"/>
                </a:cubicBezTo>
                <a:cubicBezTo>
                  <a:pt x="679" y="136"/>
                  <a:pt x="680" y="135"/>
                  <a:pt x="680" y="134"/>
                </a:cubicBezTo>
                <a:cubicBezTo>
                  <a:pt x="680" y="133"/>
                  <a:pt x="681" y="132"/>
                  <a:pt x="681" y="132"/>
                </a:cubicBezTo>
                <a:cubicBezTo>
                  <a:pt x="681" y="131"/>
                  <a:pt x="679" y="132"/>
                  <a:pt x="679" y="132"/>
                </a:cubicBezTo>
                <a:cubicBezTo>
                  <a:pt x="678" y="131"/>
                  <a:pt x="677" y="129"/>
                  <a:pt x="677" y="128"/>
                </a:cubicBezTo>
                <a:cubicBezTo>
                  <a:pt x="675" y="127"/>
                  <a:pt x="675" y="127"/>
                  <a:pt x="675" y="125"/>
                </a:cubicBezTo>
                <a:cubicBezTo>
                  <a:pt x="674" y="123"/>
                  <a:pt x="674" y="121"/>
                  <a:pt x="675" y="120"/>
                </a:cubicBezTo>
                <a:cubicBezTo>
                  <a:pt x="675" y="118"/>
                  <a:pt x="675" y="117"/>
                  <a:pt x="676" y="115"/>
                </a:cubicBezTo>
                <a:cubicBezTo>
                  <a:pt x="676" y="114"/>
                  <a:pt x="677" y="114"/>
                  <a:pt x="677" y="113"/>
                </a:cubicBezTo>
                <a:cubicBezTo>
                  <a:pt x="677" y="113"/>
                  <a:pt x="676" y="112"/>
                  <a:pt x="676" y="112"/>
                </a:cubicBezTo>
                <a:cubicBezTo>
                  <a:pt x="675" y="111"/>
                  <a:pt x="674" y="111"/>
                  <a:pt x="673" y="110"/>
                </a:cubicBezTo>
                <a:cubicBezTo>
                  <a:pt x="673" y="109"/>
                  <a:pt x="672" y="108"/>
                  <a:pt x="671" y="107"/>
                </a:cubicBezTo>
                <a:cubicBezTo>
                  <a:pt x="671" y="105"/>
                  <a:pt x="672" y="104"/>
                  <a:pt x="673" y="103"/>
                </a:cubicBezTo>
                <a:cubicBezTo>
                  <a:pt x="675" y="102"/>
                  <a:pt x="677" y="102"/>
                  <a:pt x="677" y="100"/>
                </a:cubicBezTo>
                <a:cubicBezTo>
                  <a:pt x="676" y="99"/>
                  <a:pt x="675" y="101"/>
                  <a:pt x="675" y="100"/>
                </a:cubicBezTo>
                <a:cubicBezTo>
                  <a:pt x="673" y="99"/>
                  <a:pt x="673" y="98"/>
                  <a:pt x="673" y="96"/>
                </a:cubicBezTo>
                <a:cubicBezTo>
                  <a:pt x="674" y="94"/>
                  <a:pt x="674" y="93"/>
                  <a:pt x="676" y="92"/>
                </a:cubicBezTo>
                <a:cubicBezTo>
                  <a:pt x="676" y="91"/>
                  <a:pt x="678" y="90"/>
                  <a:pt x="679" y="90"/>
                </a:cubicBezTo>
                <a:cubicBezTo>
                  <a:pt x="680" y="89"/>
                  <a:pt x="680" y="89"/>
                  <a:pt x="681" y="89"/>
                </a:cubicBezTo>
                <a:cubicBezTo>
                  <a:pt x="682" y="88"/>
                  <a:pt x="683" y="88"/>
                  <a:pt x="684" y="87"/>
                </a:cubicBezTo>
                <a:cubicBezTo>
                  <a:pt x="685" y="86"/>
                  <a:pt x="685" y="86"/>
                  <a:pt x="686" y="86"/>
                </a:cubicBezTo>
                <a:cubicBezTo>
                  <a:pt x="687" y="85"/>
                  <a:pt x="688" y="86"/>
                  <a:pt x="689" y="86"/>
                </a:cubicBezTo>
                <a:cubicBezTo>
                  <a:pt x="691" y="86"/>
                  <a:pt x="693" y="87"/>
                  <a:pt x="695" y="87"/>
                </a:cubicBezTo>
                <a:cubicBezTo>
                  <a:pt x="696" y="86"/>
                  <a:pt x="696" y="84"/>
                  <a:pt x="697" y="82"/>
                </a:cubicBezTo>
                <a:cubicBezTo>
                  <a:pt x="698" y="81"/>
                  <a:pt x="699" y="80"/>
                  <a:pt x="698" y="78"/>
                </a:cubicBezTo>
                <a:cubicBezTo>
                  <a:pt x="697" y="77"/>
                  <a:pt x="696" y="77"/>
                  <a:pt x="695" y="76"/>
                </a:cubicBezTo>
                <a:cubicBezTo>
                  <a:pt x="693" y="75"/>
                  <a:pt x="692" y="75"/>
                  <a:pt x="689" y="74"/>
                </a:cubicBezTo>
                <a:cubicBezTo>
                  <a:pt x="688" y="73"/>
                  <a:pt x="688" y="72"/>
                  <a:pt x="686" y="72"/>
                </a:cubicBezTo>
                <a:cubicBezTo>
                  <a:pt x="685" y="71"/>
                  <a:pt x="682" y="72"/>
                  <a:pt x="682" y="71"/>
                </a:cubicBezTo>
                <a:cubicBezTo>
                  <a:pt x="682" y="70"/>
                  <a:pt x="682" y="70"/>
                  <a:pt x="682" y="69"/>
                </a:cubicBezTo>
                <a:cubicBezTo>
                  <a:pt x="683" y="68"/>
                  <a:pt x="685" y="69"/>
                  <a:pt x="686" y="69"/>
                </a:cubicBezTo>
                <a:cubicBezTo>
                  <a:pt x="687" y="69"/>
                  <a:pt x="688" y="69"/>
                  <a:pt x="689" y="69"/>
                </a:cubicBezTo>
                <a:cubicBezTo>
                  <a:pt x="691" y="70"/>
                  <a:pt x="693" y="71"/>
                  <a:pt x="695" y="72"/>
                </a:cubicBezTo>
                <a:cubicBezTo>
                  <a:pt x="695" y="72"/>
                  <a:pt x="695" y="73"/>
                  <a:pt x="696" y="73"/>
                </a:cubicBezTo>
                <a:cubicBezTo>
                  <a:pt x="697" y="73"/>
                  <a:pt x="698" y="72"/>
                  <a:pt x="698" y="71"/>
                </a:cubicBezTo>
                <a:cubicBezTo>
                  <a:pt x="698" y="70"/>
                  <a:pt x="699" y="70"/>
                  <a:pt x="699" y="69"/>
                </a:cubicBezTo>
                <a:cubicBezTo>
                  <a:pt x="699" y="69"/>
                  <a:pt x="698" y="69"/>
                  <a:pt x="698" y="68"/>
                </a:cubicBezTo>
                <a:cubicBezTo>
                  <a:pt x="698" y="67"/>
                  <a:pt x="697" y="67"/>
                  <a:pt x="696" y="66"/>
                </a:cubicBezTo>
                <a:cubicBezTo>
                  <a:pt x="695" y="65"/>
                  <a:pt x="694" y="65"/>
                  <a:pt x="693" y="64"/>
                </a:cubicBezTo>
                <a:cubicBezTo>
                  <a:pt x="692" y="64"/>
                  <a:pt x="691" y="63"/>
                  <a:pt x="691" y="63"/>
                </a:cubicBezTo>
                <a:cubicBezTo>
                  <a:pt x="689" y="62"/>
                  <a:pt x="689" y="64"/>
                  <a:pt x="687" y="64"/>
                </a:cubicBezTo>
                <a:cubicBezTo>
                  <a:pt x="686" y="64"/>
                  <a:pt x="685" y="64"/>
                  <a:pt x="684" y="64"/>
                </a:cubicBezTo>
                <a:cubicBezTo>
                  <a:pt x="683" y="64"/>
                  <a:pt x="682" y="66"/>
                  <a:pt x="681" y="65"/>
                </a:cubicBezTo>
                <a:cubicBezTo>
                  <a:pt x="680" y="65"/>
                  <a:pt x="681" y="64"/>
                  <a:pt x="681" y="63"/>
                </a:cubicBezTo>
                <a:cubicBezTo>
                  <a:pt x="681" y="62"/>
                  <a:pt x="681" y="62"/>
                  <a:pt x="681" y="61"/>
                </a:cubicBezTo>
                <a:cubicBezTo>
                  <a:pt x="682" y="59"/>
                  <a:pt x="683" y="58"/>
                  <a:pt x="684" y="57"/>
                </a:cubicBezTo>
                <a:cubicBezTo>
                  <a:pt x="685" y="55"/>
                  <a:pt x="684" y="55"/>
                  <a:pt x="684" y="53"/>
                </a:cubicBezTo>
                <a:cubicBezTo>
                  <a:pt x="685" y="51"/>
                  <a:pt x="686" y="50"/>
                  <a:pt x="686" y="48"/>
                </a:cubicBezTo>
                <a:cubicBezTo>
                  <a:pt x="686" y="47"/>
                  <a:pt x="686" y="46"/>
                  <a:pt x="686" y="45"/>
                </a:cubicBezTo>
                <a:cubicBezTo>
                  <a:pt x="686" y="43"/>
                  <a:pt x="684" y="43"/>
                  <a:pt x="684" y="42"/>
                </a:cubicBezTo>
                <a:cubicBezTo>
                  <a:pt x="684" y="40"/>
                  <a:pt x="685" y="38"/>
                  <a:pt x="684" y="37"/>
                </a:cubicBezTo>
                <a:cubicBezTo>
                  <a:pt x="684" y="37"/>
                  <a:pt x="683" y="37"/>
                  <a:pt x="682" y="37"/>
                </a:cubicBezTo>
                <a:cubicBezTo>
                  <a:pt x="681" y="37"/>
                  <a:pt x="681" y="37"/>
                  <a:pt x="680" y="36"/>
                </a:cubicBezTo>
                <a:cubicBezTo>
                  <a:pt x="679" y="35"/>
                  <a:pt x="681" y="34"/>
                  <a:pt x="680" y="33"/>
                </a:cubicBezTo>
                <a:cubicBezTo>
                  <a:pt x="679" y="33"/>
                  <a:pt x="678" y="33"/>
                  <a:pt x="678" y="33"/>
                </a:cubicBezTo>
                <a:cubicBezTo>
                  <a:pt x="676" y="32"/>
                  <a:pt x="676" y="33"/>
                  <a:pt x="675" y="32"/>
                </a:cubicBezTo>
                <a:cubicBezTo>
                  <a:pt x="674" y="32"/>
                  <a:pt x="674" y="30"/>
                  <a:pt x="673" y="30"/>
                </a:cubicBezTo>
                <a:cubicBezTo>
                  <a:pt x="672" y="29"/>
                  <a:pt x="670" y="29"/>
                  <a:pt x="668" y="29"/>
                </a:cubicBezTo>
                <a:cubicBezTo>
                  <a:pt x="665" y="29"/>
                  <a:pt x="665" y="29"/>
                  <a:pt x="665" y="29"/>
                </a:cubicBezTo>
                <a:cubicBezTo>
                  <a:pt x="663" y="29"/>
                  <a:pt x="661" y="30"/>
                  <a:pt x="661" y="29"/>
                </a:cubicBezTo>
                <a:cubicBezTo>
                  <a:pt x="660" y="28"/>
                  <a:pt x="662" y="27"/>
                  <a:pt x="662" y="27"/>
                </a:cubicBezTo>
                <a:cubicBezTo>
                  <a:pt x="661" y="26"/>
                  <a:pt x="660" y="26"/>
                  <a:pt x="660" y="27"/>
                </a:cubicBezTo>
                <a:cubicBezTo>
                  <a:pt x="658" y="27"/>
                  <a:pt x="658" y="28"/>
                  <a:pt x="656" y="29"/>
                </a:cubicBezTo>
                <a:cubicBezTo>
                  <a:pt x="656" y="29"/>
                  <a:pt x="655" y="29"/>
                  <a:pt x="654" y="29"/>
                </a:cubicBezTo>
                <a:cubicBezTo>
                  <a:pt x="653" y="29"/>
                  <a:pt x="653" y="29"/>
                  <a:pt x="652" y="29"/>
                </a:cubicBezTo>
                <a:cubicBezTo>
                  <a:pt x="651" y="28"/>
                  <a:pt x="652" y="27"/>
                  <a:pt x="651" y="27"/>
                </a:cubicBezTo>
                <a:cubicBezTo>
                  <a:pt x="650" y="26"/>
                  <a:pt x="648" y="30"/>
                  <a:pt x="648" y="30"/>
                </a:cubicBezTo>
                <a:cubicBezTo>
                  <a:pt x="648" y="31"/>
                  <a:pt x="646" y="32"/>
                  <a:pt x="646" y="31"/>
                </a:cubicBezTo>
                <a:cubicBezTo>
                  <a:pt x="645" y="31"/>
                  <a:pt x="645" y="29"/>
                  <a:pt x="645" y="29"/>
                </a:cubicBezTo>
                <a:cubicBezTo>
                  <a:pt x="644" y="28"/>
                  <a:pt x="643" y="29"/>
                  <a:pt x="642" y="29"/>
                </a:cubicBezTo>
                <a:cubicBezTo>
                  <a:pt x="641" y="28"/>
                  <a:pt x="640" y="28"/>
                  <a:pt x="639" y="29"/>
                </a:cubicBezTo>
                <a:cubicBezTo>
                  <a:pt x="638" y="29"/>
                  <a:pt x="637" y="30"/>
                  <a:pt x="636" y="31"/>
                </a:cubicBezTo>
                <a:cubicBezTo>
                  <a:pt x="634" y="32"/>
                  <a:pt x="633" y="31"/>
                  <a:pt x="631" y="31"/>
                </a:cubicBezTo>
                <a:cubicBezTo>
                  <a:pt x="630" y="31"/>
                  <a:pt x="628" y="31"/>
                  <a:pt x="627" y="30"/>
                </a:cubicBezTo>
                <a:cubicBezTo>
                  <a:pt x="627" y="29"/>
                  <a:pt x="627" y="29"/>
                  <a:pt x="627" y="28"/>
                </a:cubicBezTo>
                <a:cubicBezTo>
                  <a:pt x="628" y="27"/>
                  <a:pt x="628" y="27"/>
                  <a:pt x="628" y="27"/>
                </a:cubicBezTo>
                <a:cubicBezTo>
                  <a:pt x="629" y="26"/>
                  <a:pt x="629" y="26"/>
                  <a:pt x="628" y="26"/>
                </a:cubicBezTo>
                <a:cubicBezTo>
                  <a:pt x="628" y="24"/>
                  <a:pt x="626" y="25"/>
                  <a:pt x="624" y="26"/>
                </a:cubicBezTo>
                <a:cubicBezTo>
                  <a:pt x="623" y="26"/>
                  <a:pt x="623" y="26"/>
                  <a:pt x="622" y="26"/>
                </a:cubicBezTo>
                <a:cubicBezTo>
                  <a:pt x="621" y="25"/>
                  <a:pt x="621" y="25"/>
                  <a:pt x="621" y="23"/>
                </a:cubicBezTo>
                <a:cubicBezTo>
                  <a:pt x="621" y="22"/>
                  <a:pt x="623" y="21"/>
                  <a:pt x="625" y="21"/>
                </a:cubicBezTo>
                <a:cubicBezTo>
                  <a:pt x="627" y="21"/>
                  <a:pt x="628" y="22"/>
                  <a:pt x="630" y="22"/>
                </a:cubicBezTo>
                <a:cubicBezTo>
                  <a:pt x="631" y="23"/>
                  <a:pt x="632" y="24"/>
                  <a:pt x="634" y="23"/>
                </a:cubicBezTo>
                <a:cubicBezTo>
                  <a:pt x="635" y="23"/>
                  <a:pt x="636" y="22"/>
                  <a:pt x="638" y="21"/>
                </a:cubicBezTo>
                <a:cubicBezTo>
                  <a:pt x="640" y="21"/>
                  <a:pt x="641" y="22"/>
                  <a:pt x="642" y="21"/>
                </a:cubicBezTo>
                <a:cubicBezTo>
                  <a:pt x="644" y="21"/>
                  <a:pt x="649" y="20"/>
                  <a:pt x="648" y="19"/>
                </a:cubicBezTo>
                <a:cubicBezTo>
                  <a:pt x="647" y="19"/>
                  <a:pt x="647" y="18"/>
                  <a:pt x="646" y="18"/>
                </a:cubicBezTo>
                <a:cubicBezTo>
                  <a:pt x="644" y="18"/>
                  <a:pt x="643" y="19"/>
                  <a:pt x="641" y="19"/>
                </a:cubicBezTo>
                <a:cubicBezTo>
                  <a:pt x="640" y="19"/>
                  <a:pt x="639" y="18"/>
                  <a:pt x="638" y="18"/>
                </a:cubicBezTo>
                <a:cubicBezTo>
                  <a:pt x="636" y="18"/>
                  <a:pt x="635" y="18"/>
                  <a:pt x="634" y="18"/>
                </a:cubicBezTo>
                <a:cubicBezTo>
                  <a:pt x="632" y="18"/>
                  <a:pt x="632" y="19"/>
                  <a:pt x="631" y="19"/>
                </a:cubicBezTo>
                <a:cubicBezTo>
                  <a:pt x="629" y="19"/>
                  <a:pt x="628" y="18"/>
                  <a:pt x="626" y="18"/>
                </a:cubicBezTo>
                <a:cubicBezTo>
                  <a:pt x="624" y="18"/>
                  <a:pt x="622" y="20"/>
                  <a:pt x="621" y="18"/>
                </a:cubicBezTo>
                <a:cubicBezTo>
                  <a:pt x="620" y="17"/>
                  <a:pt x="619" y="16"/>
                  <a:pt x="620" y="15"/>
                </a:cubicBezTo>
                <a:cubicBezTo>
                  <a:pt x="621" y="13"/>
                  <a:pt x="623" y="14"/>
                  <a:pt x="624" y="14"/>
                </a:cubicBezTo>
                <a:cubicBezTo>
                  <a:pt x="627" y="13"/>
                  <a:pt x="628" y="13"/>
                  <a:pt x="631" y="13"/>
                </a:cubicBezTo>
                <a:cubicBezTo>
                  <a:pt x="634" y="12"/>
                  <a:pt x="636" y="11"/>
                  <a:pt x="639" y="11"/>
                </a:cubicBezTo>
                <a:cubicBezTo>
                  <a:pt x="642" y="10"/>
                  <a:pt x="643" y="10"/>
                  <a:pt x="646" y="10"/>
                </a:cubicBezTo>
                <a:cubicBezTo>
                  <a:pt x="648" y="9"/>
                  <a:pt x="649" y="10"/>
                  <a:pt x="651" y="10"/>
                </a:cubicBezTo>
                <a:cubicBezTo>
                  <a:pt x="655" y="9"/>
                  <a:pt x="657" y="10"/>
                  <a:pt x="661" y="8"/>
                </a:cubicBezTo>
                <a:cubicBezTo>
                  <a:pt x="661" y="8"/>
                  <a:pt x="662" y="8"/>
                  <a:pt x="663" y="7"/>
                </a:cubicBezTo>
                <a:cubicBezTo>
                  <a:pt x="663" y="6"/>
                  <a:pt x="662" y="6"/>
                  <a:pt x="662" y="5"/>
                </a:cubicBezTo>
                <a:cubicBezTo>
                  <a:pt x="662" y="5"/>
                  <a:pt x="662" y="4"/>
                  <a:pt x="662" y="4"/>
                </a:cubicBezTo>
                <a:cubicBezTo>
                  <a:pt x="661" y="3"/>
                  <a:pt x="660" y="3"/>
                  <a:pt x="661" y="2"/>
                </a:cubicBezTo>
                <a:cubicBezTo>
                  <a:pt x="661" y="1"/>
                  <a:pt x="662" y="0"/>
                  <a:pt x="663" y="0"/>
                </a:cubicBezTo>
                <a:cubicBezTo>
                  <a:pt x="661" y="0"/>
                  <a:pt x="659" y="1"/>
                  <a:pt x="657" y="1"/>
                </a:cubicBezTo>
                <a:cubicBezTo>
                  <a:pt x="657" y="1"/>
                  <a:pt x="656" y="1"/>
                  <a:pt x="655" y="1"/>
                </a:cubicBezTo>
                <a:cubicBezTo>
                  <a:pt x="653" y="2"/>
                  <a:pt x="653" y="3"/>
                  <a:pt x="651" y="3"/>
                </a:cubicBezTo>
                <a:cubicBezTo>
                  <a:pt x="649" y="4"/>
                  <a:pt x="647" y="3"/>
                  <a:pt x="645" y="3"/>
                </a:cubicBezTo>
                <a:cubicBezTo>
                  <a:pt x="643" y="3"/>
                  <a:pt x="641" y="3"/>
                  <a:pt x="640" y="3"/>
                </a:cubicBezTo>
                <a:cubicBezTo>
                  <a:pt x="639" y="4"/>
                  <a:pt x="640" y="5"/>
                  <a:pt x="639" y="5"/>
                </a:cubicBezTo>
                <a:cubicBezTo>
                  <a:pt x="638" y="6"/>
                  <a:pt x="637" y="6"/>
                  <a:pt x="636" y="6"/>
                </a:cubicBezTo>
                <a:cubicBezTo>
                  <a:pt x="635" y="7"/>
                  <a:pt x="634" y="6"/>
                  <a:pt x="633" y="6"/>
                </a:cubicBezTo>
                <a:cubicBezTo>
                  <a:pt x="630" y="6"/>
                  <a:pt x="628" y="7"/>
                  <a:pt x="626" y="6"/>
                </a:cubicBezTo>
                <a:cubicBezTo>
                  <a:pt x="625" y="6"/>
                  <a:pt x="625" y="6"/>
                  <a:pt x="624" y="5"/>
                </a:cubicBezTo>
                <a:cubicBezTo>
                  <a:pt x="624" y="5"/>
                  <a:pt x="622" y="5"/>
                  <a:pt x="622" y="5"/>
                </a:cubicBezTo>
                <a:cubicBezTo>
                  <a:pt x="619" y="6"/>
                  <a:pt x="616" y="6"/>
                  <a:pt x="612" y="6"/>
                </a:cubicBezTo>
                <a:cubicBezTo>
                  <a:pt x="612" y="7"/>
                  <a:pt x="611" y="8"/>
                  <a:pt x="610" y="8"/>
                </a:cubicBezTo>
                <a:cubicBezTo>
                  <a:pt x="610" y="9"/>
                  <a:pt x="610" y="10"/>
                  <a:pt x="609" y="11"/>
                </a:cubicBezTo>
                <a:cubicBezTo>
                  <a:pt x="608" y="12"/>
                  <a:pt x="607" y="11"/>
                  <a:pt x="606" y="13"/>
                </a:cubicBezTo>
                <a:cubicBezTo>
                  <a:pt x="605" y="14"/>
                  <a:pt x="607" y="15"/>
                  <a:pt x="606" y="16"/>
                </a:cubicBezTo>
                <a:cubicBezTo>
                  <a:pt x="605" y="17"/>
                  <a:pt x="604" y="17"/>
                  <a:pt x="603" y="17"/>
                </a:cubicBezTo>
                <a:cubicBezTo>
                  <a:pt x="602" y="17"/>
                  <a:pt x="600" y="18"/>
                  <a:pt x="599" y="18"/>
                </a:cubicBezTo>
                <a:cubicBezTo>
                  <a:pt x="597" y="18"/>
                  <a:pt x="597" y="19"/>
                  <a:pt x="595" y="19"/>
                </a:cubicBezTo>
                <a:cubicBezTo>
                  <a:pt x="594" y="19"/>
                  <a:pt x="593" y="18"/>
                  <a:pt x="592" y="18"/>
                </a:cubicBezTo>
                <a:cubicBezTo>
                  <a:pt x="590" y="18"/>
                  <a:pt x="591" y="19"/>
                  <a:pt x="590" y="20"/>
                </a:cubicBezTo>
                <a:cubicBezTo>
                  <a:pt x="589" y="21"/>
                  <a:pt x="588" y="21"/>
                  <a:pt x="588" y="21"/>
                </a:cubicBezTo>
                <a:cubicBezTo>
                  <a:pt x="587" y="22"/>
                  <a:pt x="586" y="21"/>
                  <a:pt x="586" y="21"/>
                </a:cubicBezTo>
                <a:cubicBezTo>
                  <a:pt x="585" y="22"/>
                  <a:pt x="584" y="23"/>
                  <a:pt x="584" y="23"/>
                </a:cubicBezTo>
                <a:cubicBezTo>
                  <a:pt x="584" y="24"/>
                  <a:pt x="584" y="25"/>
                  <a:pt x="584" y="26"/>
                </a:cubicBezTo>
                <a:cubicBezTo>
                  <a:pt x="583" y="26"/>
                  <a:pt x="583" y="27"/>
                  <a:pt x="582" y="28"/>
                </a:cubicBezTo>
                <a:cubicBezTo>
                  <a:pt x="581" y="29"/>
                  <a:pt x="579" y="28"/>
                  <a:pt x="577" y="29"/>
                </a:cubicBezTo>
                <a:cubicBezTo>
                  <a:pt x="576" y="29"/>
                  <a:pt x="574" y="29"/>
                  <a:pt x="573" y="29"/>
                </a:cubicBezTo>
                <a:cubicBezTo>
                  <a:pt x="571" y="29"/>
                  <a:pt x="570" y="30"/>
                  <a:pt x="567" y="31"/>
                </a:cubicBezTo>
                <a:cubicBezTo>
                  <a:pt x="566" y="31"/>
                  <a:pt x="562" y="33"/>
                  <a:pt x="561" y="33"/>
                </a:cubicBezTo>
                <a:cubicBezTo>
                  <a:pt x="561" y="33"/>
                  <a:pt x="561" y="34"/>
                  <a:pt x="561" y="34"/>
                </a:cubicBezTo>
                <a:cubicBezTo>
                  <a:pt x="562" y="35"/>
                  <a:pt x="563" y="35"/>
                  <a:pt x="563" y="36"/>
                </a:cubicBezTo>
                <a:cubicBezTo>
                  <a:pt x="564" y="38"/>
                  <a:pt x="564" y="40"/>
                  <a:pt x="562" y="41"/>
                </a:cubicBezTo>
                <a:cubicBezTo>
                  <a:pt x="562" y="41"/>
                  <a:pt x="562" y="41"/>
                  <a:pt x="561" y="41"/>
                </a:cubicBezTo>
                <a:cubicBezTo>
                  <a:pt x="560" y="41"/>
                  <a:pt x="559" y="42"/>
                  <a:pt x="558" y="43"/>
                </a:cubicBezTo>
                <a:cubicBezTo>
                  <a:pt x="557" y="43"/>
                  <a:pt x="556" y="43"/>
                  <a:pt x="555" y="43"/>
                </a:cubicBezTo>
                <a:cubicBezTo>
                  <a:pt x="553" y="43"/>
                  <a:pt x="553" y="44"/>
                  <a:pt x="551" y="44"/>
                </a:cubicBezTo>
                <a:cubicBezTo>
                  <a:pt x="550" y="44"/>
                  <a:pt x="549" y="44"/>
                  <a:pt x="547" y="44"/>
                </a:cubicBezTo>
                <a:cubicBezTo>
                  <a:pt x="545" y="43"/>
                  <a:pt x="544" y="44"/>
                  <a:pt x="542" y="43"/>
                </a:cubicBezTo>
                <a:cubicBezTo>
                  <a:pt x="541" y="42"/>
                  <a:pt x="541" y="41"/>
                  <a:pt x="540" y="41"/>
                </a:cubicBezTo>
                <a:cubicBezTo>
                  <a:pt x="538" y="40"/>
                  <a:pt x="538" y="41"/>
                  <a:pt x="536" y="41"/>
                </a:cubicBezTo>
                <a:cubicBezTo>
                  <a:pt x="535" y="41"/>
                  <a:pt x="533" y="42"/>
                  <a:pt x="531" y="42"/>
                </a:cubicBezTo>
                <a:cubicBezTo>
                  <a:pt x="530" y="42"/>
                  <a:pt x="529" y="42"/>
                  <a:pt x="528" y="42"/>
                </a:cubicBezTo>
                <a:cubicBezTo>
                  <a:pt x="526" y="42"/>
                  <a:pt x="526" y="40"/>
                  <a:pt x="524" y="41"/>
                </a:cubicBezTo>
                <a:cubicBezTo>
                  <a:pt x="523" y="41"/>
                  <a:pt x="522" y="40"/>
                  <a:pt x="521" y="41"/>
                </a:cubicBezTo>
                <a:cubicBezTo>
                  <a:pt x="519" y="41"/>
                  <a:pt x="517" y="42"/>
                  <a:pt x="514" y="43"/>
                </a:cubicBezTo>
                <a:cubicBezTo>
                  <a:pt x="512" y="43"/>
                  <a:pt x="510" y="45"/>
                  <a:pt x="510" y="44"/>
                </a:cubicBezTo>
                <a:cubicBezTo>
                  <a:pt x="509" y="43"/>
                  <a:pt x="511" y="41"/>
                  <a:pt x="511" y="41"/>
                </a:cubicBezTo>
                <a:cubicBezTo>
                  <a:pt x="510" y="40"/>
                  <a:pt x="509" y="40"/>
                  <a:pt x="509" y="39"/>
                </a:cubicBezTo>
                <a:cubicBezTo>
                  <a:pt x="507" y="39"/>
                  <a:pt x="507" y="41"/>
                  <a:pt x="505" y="42"/>
                </a:cubicBezTo>
                <a:cubicBezTo>
                  <a:pt x="504" y="42"/>
                  <a:pt x="503" y="43"/>
                  <a:pt x="501" y="43"/>
                </a:cubicBezTo>
                <a:cubicBezTo>
                  <a:pt x="499" y="42"/>
                  <a:pt x="500" y="40"/>
                  <a:pt x="498" y="39"/>
                </a:cubicBezTo>
                <a:cubicBezTo>
                  <a:pt x="497" y="39"/>
                  <a:pt x="497" y="41"/>
                  <a:pt x="496" y="41"/>
                </a:cubicBezTo>
                <a:cubicBezTo>
                  <a:pt x="495" y="41"/>
                  <a:pt x="494" y="40"/>
                  <a:pt x="494" y="39"/>
                </a:cubicBezTo>
                <a:cubicBezTo>
                  <a:pt x="493" y="38"/>
                  <a:pt x="493" y="36"/>
                  <a:pt x="494" y="35"/>
                </a:cubicBezTo>
                <a:cubicBezTo>
                  <a:pt x="492" y="36"/>
                  <a:pt x="489" y="37"/>
                  <a:pt x="487" y="37"/>
                </a:cubicBezTo>
                <a:cubicBezTo>
                  <a:pt x="488" y="38"/>
                  <a:pt x="487" y="38"/>
                  <a:pt x="487" y="38"/>
                </a:cubicBezTo>
                <a:cubicBezTo>
                  <a:pt x="487" y="39"/>
                  <a:pt x="485" y="38"/>
                  <a:pt x="484" y="38"/>
                </a:cubicBezTo>
                <a:cubicBezTo>
                  <a:pt x="483" y="39"/>
                  <a:pt x="483" y="40"/>
                  <a:pt x="483" y="41"/>
                </a:cubicBezTo>
                <a:cubicBezTo>
                  <a:pt x="482" y="42"/>
                  <a:pt x="481" y="41"/>
                  <a:pt x="480" y="42"/>
                </a:cubicBezTo>
                <a:cubicBezTo>
                  <a:pt x="478" y="42"/>
                  <a:pt x="477" y="42"/>
                  <a:pt x="475" y="42"/>
                </a:cubicBezTo>
                <a:cubicBezTo>
                  <a:pt x="475" y="41"/>
                  <a:pt x="475" y="42"/>
                  <a:pt x="474" y="42"/>
                </a:cubicBezTo>
                <a:cubicBezTo>
                  <a:pt x="473" y="42"/>
                  <a:pt x="473" y="42"/>
                  <a:pt x="473" y="42"/>
                </a:cubicBezTo>
                <a:cubicBezTo>
                  <a:pt x="468" y="44"/>
                  <a:pt x="463" y="46"/>
                  <a:pt x="457" y="48"/>
                </a:cubicBezTo>
                <a:cubicBezTo>
                  <a:pt x="458" y="49"/>
                  <a:pt x="458" y="50"/>
                  <a:pt x="457" y="51"/>
                </a:cubicBezTo>
                <a:cubicBezTo>
                  <a:pt x="456" y="53"/>
                  <a:pt x="454" y="52"/>
                  <a:pt x="453" y="52"/>
                </a:cubicBezTo>
                <a:cubicBezTo>
                  <a:pt x="451" y="53"/>
                  <a:pt x="451" y="52"/>
                  <a:pt x="450" y="52"/>
                </a:cubicBezTo>
                <a:cubicBezTo>
                  <a:pt x="449" y="53"/>
                  <a:pt x="448" y="54"/>
                  <a:pt x="448" y="54"/>
                </a:cubicBezTo>
                <a:cubicBezTo>
                  <a:pt x="448" y="56"/>
                  <a:pt x="450" y="55"/>
                  <a:pt x="451" y="56"/>
                </a:cubicBezTo>
                <a:cubicBezTo>
                  <a:pt x="451" y="56"/>
                  <a:pt x="451" y="56"/>
                  <a:pt x="451" y="57"/>
                </a:cubicBezTo>
                <a:cubicBezTo>
                  <a:pt x="451" y="58"/>
                  <a:pt x="451" y="59"/>
                  <a:pt x="450" y="60"/>
                </a:cubicBezTo>
                <a:cubicBezTo>
                  <a:pt x="449" y="61"/>
                  <a:pt x="448" y="60"/>
                  <a:pt x="448" y="61"/>
                </a:cubicBezTo>
                <a:cubicBezTo>
                  <a:pt x="446" y="62"/>
                  <a:pt x="445" y="62"/>
                  <a:pt x="443" y="63"/>
                </a:cubicBezTo>
                <a:cubicBezTo>
                  <a:pt x="442" y="63"/>
                  <a:pt x="441" y="64"/>
                  <a:pt x="440" y="64"/>
                </a:cubicBezTo>
                <a:cubicBezTo>
                  <a:pt x="439" y="64"/>
                  <a:pt x="438" y="64"/>
                  <a:pt x="437" y="64"/>
                </a:cubicBezTo>
                <a:cubicBezTo>
                  <a:pt x="435" y="64"/>
                  <a:pt x="434" y="65"/>
                  <a:pt x="433" y="65"/>
                </a:cubicBezTo>
                <a:cubicBezTo>
                  <a:pt x="431" y="66"/>
                  <a:pt x="430" y="66"/>
                  <a:pt x="428" y="65"/>
                </a:cubicBezTo>
                <a:cubicBezTo>
                  <a:pt x="427" y="65"/>
                  <a:pt x="428" y="64"/>
                  <a:pt x="427" y="63"/>
                </a:cubicBezTo>
                <a:cubicBezTo>
                  <a:pt x="427" y="62"/>
                  <a:pt x="427" y="62"/>
                  <a:pt x="426" y="61"/>
                </a:cubicBezTo>
                <a:cubicBezTo>
                  <a:pt x="418" y="65"/>
                  <a:pt x="409" y="68"/>
                  <a:pt x="402" y="72"/>
                </a:cubicBezTo>
                <a:cubicBezTo>
                  <a:pt x="402" y="72"/>
                  <a:pt x="402" y="72"/>
                  <a:pt x="403" y="73"/>
                </a:cubicBezTo>
                <a:cubicBezTo>
                  <a:pt x="404" y="73"/>
                  <a:pt x="405" y="74"/>
                  <a:pt x="407" y="75"/>
                </a:cubicBezTo>
                <a:cubicBezTo>
                  <a:pt x="408" y="75"/>
                  <a:pt x="408" y="74"/>
                  <a:pt x="408" y="75"/>
                </a:cubicBezTo>
                <a:cubicBezTo>
                  <a:pt x="409" y="76"/>
                  <a:pt x="409" y="77"/>
                  <a:pt x="408" y="78"/>
                </a:cubicBezTo>
                <a:cubicBezTo>
                  <a:pt x="407" y="79"/>
                  <a:pt x="406" y="78"/>
                  <a:pt x="405" y="78"/>
                </a:cubicBezTo>
                <a:cubicBezTo>
                  <a:pt x="404" y="78"/>
                  <a:pt x="403" y="78"/>
                  <a:pt x="402" y="78"/>
                </a:cubicBezTo>
                <a:cubicBezTo>
                  <a:pt x="401" y="78"/>
                  <a:pt x="400" y="77"/>
                  <a:pt x="399" y="77"/>
                </a:cubicBezTo>
                <a:cubicBezTo>
                  <a:pt x="398" y="77"/>
                  <a:pt x="398" y="78"/>
                  <a:pt x="397" y="79"/>
                </a:cubicBezTo>
                <a:cubicBezTo>
                  <a:pt x="397" y="80"/>
                  <a:pt x="396" y="80"/>
                  <a:pt x="396" y="81"/>
                </a:cubicBezTo>
                <a:cubicBezTo>
                  <a:pt x="396" y="82"/>
                  <a:pt x="397" y="81"/>
                  <a:pt x="397" y="82"/>
                </a:cubicBezTo>
                <a:cubicBezTo>
                  <a:pt x="397" y="84"/>
                  <a:pt x="395" y="83"/>
                  <a:pt x="393" y="83"/>
                </a:cubicBezTo>
                <a:cubicBezTo>
                  <a:pt x="391" y="84"/>
                  <a:pt x="389" y="84"/>
                  <a:pt x="387" y="84"/>
                </a:cubicBezTo>
                <a:cubicBezTo>
                  <a:pt x="385" y="85"/>
                  <a:pt x="384" y="84"/>
                  <a:pt x="382" y="84"/>
                </a:cubicBezTo>
                <a:cubicBezTo>
                  <a:pt x="380" y="84"/>
                  <a:pt x="379" y="86"/>
                  <a:pt x="377" y="84"/>
                </a:cubicBezTo>
                <a:cubicBezTo>
                  <a:pt x="375" y="86"/>
                  <a:pt x="373" y="87"/>
                  <a:pt x="371" y="88"/>
                </a:cubicBezTo>
                <a:cubicBezTo>
                  <a:pt x="371" y="89"/>
                  <a:pt x="372" y="89"/>
                  <a:pt x="373" y="90"/>
                </a:cubicBezTo>
                <a:cubicBezTo>
                  <a:pt x="373" y="90"/>
                  <a:pt x="374" y="92"/>
                  <a:pt x="375" y="92"/>
                </a:cubicBezTo>
                <a:cubicBezTo>
                  <a:pt x="376" y="93"/>
                  <a:pt x="377" y="90"/>
                  <a:pt x="379" y="91"/>
                </a:cubicBezTo>
                <a:cubicBezTo>
                  <a:pt x="380" y="91"/>
                  <a:pt x="381" y="92"/>
                  <a:pt x="382" y="93"/>
                </a:cubicBezTo>
                <a:cubicBezTo>
                  <a:pt x="383" y="94"/>
                  <a:pt x="384" y="94"/>
                  <a:pt x="384" y="94"/>
                </a:cubicBezTo>
                <a:cubicBezTo>
                  <a:pt x="386" y="95"/>
                  <a:pt x="388" y="94"/>
                  <a:pt x="390" y="94"/>
                </a:cubicBezTo>
                <a:cubicBezTo>
                  <a:pt x="391" y="94"/>
                  <a:pt x="391" y="94"/>
                  <a:pt x="391" y="94"/>
                </a:cubicBezTo>
                <a:cubicBezTo>
                  <a:pt x="392" y="94"/>
                  <a:pt x="392" y="93"/>
                  <a:pt x="394" y="93"/>
                </a:cubicBezTo>
                <a:cubicBezTo>
                  <a:pt x="395" y="93"/>
                  <a:pt x="396" y="93"/>
                  <a:pt x="397" y="93"/>
                </a:cubicBezTo>
                <a:cubicBezTo>
                  <a:pt x="398" y="93"/>
                  <a:pt x="400" y="94"/>
                  <a:pt x="400" y="94"/>
                </a:cubicBezTo>
                <a:cubicBezTo>
                  <a:pt x="401" y="94"/>
                  <a:pt x="402" y="94"/>
                  <a:pt x="403" y="94"/>
                </a:cubicBezTo>
                <a:cubicBezTo>
                  <a:pt x="404" y="94"/>
                  <a:pt x="405" y="95"/>
                  <a:pt x="406" y="94"/>
                </a:cubicBezTo>
                <a:cubicBezTo>
                  <a:pt x="406" y="94"/>
                  <a:pt x="406" y="94"/>
                  <a:pt x="407" y="93"/>
                </a:cubicBezTo>
                <a:cubicBezTo>
                  <a:pt x="408" y="92"/>
                  <a:pt x="409" y="91"/>
                  <a:pt x="410" y="90"/>
                </a:cubicBezTo>
                <a:cubicBezTo>
                  <a:pt x="411" y="89"/>
                  <a:pt x="411" y="88"/>
                  <a:pt x="412" y="88"/>
                </a:cubicBezTo>
                <a:cubicBezTo>
                  <a:pt x="414" y="87"/>
                  <a:pt x="415" y="87"/>
                  <a:pt x="417" y="88"/>
                </a:cubicBezTo>
                <a:cubicBezTo>
                  <a:pt x="418" y="88"/>
                  <a:pt x="419" y="89"/>
                  <a:pt x="420" y="89"/>
                </a:cubicBezTo>
                <a:cubicBezTo>
                  <a:pt x="421" y="89"/>
                  <a:pt x="423" y="88"/>
                  <a:pt x="423" y="90"/>
                </a:cubicBezTo>
                <a:cubicBezTo>
                  <a:pt x="423" y="91"/>
                  <a:pt x="422" y="92"/>
                  <a:pt x="421" y="93"/>
                </a:cubicBezTo>
                <a:cubicBezTo>
                  <a:pt x="420" y="94"/>
                  <a:pt x="420" y="94"/>
                  <a:pt x="420" y="94"/>
                </a:cubicBezTo>
                <a:cubicBezTo>
                  <a:pt x="419" y="94"/>
                  <a:pt x="419" y="95"/>
                  <a:pt x="419" y="95"/>
                </a:cubicBezTo>
                <a:cubicBezTo>
                  <a:pt x="419" y="96"/>
                  <a:pt x="419" y="98"/>
                  <a:pt x="420" y="98"/>
                </a:cubicBezTo>
                <a:cubicBezTo>
                  <a:pt x="421" y="99"/>
                  <a:pt x="422" y="99"/>
                  <a:pt x="423" y="98"/>
                </a:cubicBezTo>
                <a:cubicBezTo>
                  <a:pt x="424" y="98"/>
                  <a:pt x="424" y="97"/>
                  <a:pt x="424" y="95"/>
                </a:cubicBezTo>
                <a:cubicBezTo>
                  <a:pt x="424" y="95"/>
                  <a:pt x="424" y="94"/>
                  <a:pt x="424" y="94"/>
                </a:cubicBezTo>
                <a:cubicBezTo>
                  <a:pt x="424" y="93"/>
                  <a:pt x="424" y="93"/>
                  <a:pt x="424" y="93"/>
                </a:cubicBezTo>
                <a:cubicBezTo>
                  <a:pt x="425" y="92"/>
                  <a:pt x="426" y="92"/>
                  <a:pt x="426" y="92"/>
                </a:cubicBezTo>
                <a:cubicBezTo>
                  <a:pt x="427" y="92"/>
                  <a:pt x="426" y="91"/>
                  <a:pt x="427" y="91"/>
                </a:cubicBezTo>
                <a:cubicBezTo>
                  <a:pt x="428" y="91"/>
                  <a:pt x="428" y="91"/>
                  <a:pt x="428" y="91"/>
                </a:cubicBezTo>
                <a:cubicBezTo>
                  <a:pt x="430" y="91"/>
                  <a:pt x="430" y="91"/>
                  <a:pt x="430" y="91"/>
                </a:cubicBezTo>
                <a:cubicBezTo>
                  <a:pt x="431" y="91"/>
                  <a:pt x="432" y="91"/>
                  <a:pt x="433" y="91"/>
                </a:cubicBezTo>
                <a:cubicBezTo>
                  <a:pt x="434" y="91"/>
                  <a:pt x="435" y="89"/>
                  <a:pt x="436" y="89"/>
                </a:cubicBezTo>
                <a:cubicBezTo>
                  <a:pt x="436" y="88"/>
                  <a:pt x="436" y="88"/>
                  <a:pt x="437" y="88"/>
                </a:cubicBezTo>
                <a:cubicBezTo>
                  <a:pt x="438" y="87"/>
                  <a:pt x="438" y="88"/>
                  <a:pt x="439" y="88"/>
                </a:cubicBezTo>
                <a:cubicBezTo>
                  <a:pt x="440" y="88"/>
                  <a:pt x="441" y="88"/>
                  <a:pt x="441" y="88"/>
                </a:cubicBezTo>
                <a:cubicBezTo>
                  <a:pt x="442" y="87"/>
                  <a:pt x="441" y="87"/>
                  <a:pt x="440" y="87"/>
                </a:cubicBezTo>
                <a:cubicBezTo>
                  <a:pt x="439" y="86"/>
                  <a:pt x="438" y="87"/>
                  <a:pt x="437" y="87"/>
                </a:cubicBezTo>
                <a:cubicBezTo>
                  <a:pt x="436" y="86"/>
                  <a:pt x="436" y="85"/>
                  <a:pt x="436" y="84"/>
                </a:cubicBezTo>
                <a:cubicBezTo>
                  <a:pt x="436" y="84"/>
                  <a:pt x="436" y="84"/>
                  <a:pt x="437" y="83"/>
                </a:cubicBezTo>
                <a:cubicBezTo>
                  <a:pt x="439" y="82"/>
                  <a:pt x="441" y="84"/>
                  <a:pt x="442" y="82"/>
                </a:cubicBezTo>
                <a:cubicBezTo>
                  <a:pt x="443" y="82"/>
                  <a:pt x="443" y="81"/>
                  <a:pt x="443" y="80"/>
                </a:cubicBezTo>
                <a:cubicBezTo>
                  <a:pt x="443" y="79"/>
                  <a:pt x="440" y="79"/>
                  <a:pt x="439" y="78"/>
                </a:cubicBezTo>
                <a:cubicBezTo>
                  <a:pt x="438" y="78"/>
                  <a:pt x="439" y="77"/>
                  <a:pt x="438" y="77"/>
                </a:cubicBezTo>
                <a:cubicBezTo>
                  <a:pt x="437" y="76"/>
                  <a:pt x="435" y="77"/>
                  <a:pt x="435" y="76"/>
                </a:cubicBezTo>
                <a:cubicBezTo>
                  <a:pt x="434" y="75"/>
                  <a:pt x="435" y="75"/>
                  <a:pt x="436" y="75"/>
                </a:cubicBezTo>
                <a:cubicBezTo>
                  <a:pt x="436" y="74"/>
                  <a:pt x="437" y="74"/>
                  <a:pt x="438" y="74"/>
                </a:cubicBezTo>
                <a:cubicBezTo>
                  <a:pt x="439" y="73"/>
                  <a:pt x="439" y="73"/>
                  <a:pt x="439" y="73"/>
                </a:cubicBezTo>
                <a:cubicBezTo>
                  <a:pt x="440" y="72"/>
                  <a:pt x="439" y="71"/>
                  <a:pt x="440" y="71"/>
                </a:cubicBezTo>
                <a:cubicBezTo>
                  <a:pt x="441" y="70"/>
                  <a:pt x="443" y="69"/>
                  <a:pt x="443" y="68"/>
                </a:cubicBezTo>
                <a:cubicBezTo>
                  <a:pt x="445" y="67"/>
                  <a:pt x="444" y="66"/>
                  <a:pt x="445" y="65"/>
                </a:cubicBezTo>
                <a:cubicBezTo>
                  <a:pt x="446" y="65"/>
                  <a:pt x="447" y="66"/>
                  <a:pt x="448" y="65"/>
                </a:cubicBezTo>
                <a:cubicBezTo>
                  <a:pt x="448" y="65"/>
                  <a:pt x="448" y="65"/>
                  <a:pt x="449" y="64"/>
                </a:cubicBezTo>
                <a:cubicBezTo>
                  <a:pt x="450" y="63"/>
                  <a:pt x="451" y="63"/>
                  <a:pt x="452" y="63"/>
                </a:cubicBezTo>
                <a:cubicBezTo>
                  <a:pt x="453" y="63"/>
                  <a:pt x="454" y="62"/>
                  <a:pt x="455" y="62"/>
                </a:cubicBezTo>
                <a:cubicBezTo>
                  <a:pt x="456" y="62"/>
                  <a:pt x="456" y="62"/>
                  <a:pt x="457" y="62"/>
                </a:cubicBezTo>
                <a:cubicBezTo>
                  <a:pt x="458" y="62"/>
                  <a:pt x="459" y="63"/>
                  <a:pt x="459" y="63"/>
                </a:cubicBezTo>
                <a:cubicBezTo>
                  <a:pt x="461" y="64"/>
                  <a:pt x="462" y="65"/>
                  <a:pt x="463" y="66"/>
                </a:cubicBezTo>
                <a:cubicBezTo>
                  <a:pt x="463" y="67"/>
                  <a:pt x="463" y="67"/>
                  <a:pt x="463" y="68"/>
                </a:cubicBezTo>
                <a:cubicBezTo>
                  <a:pt x="462" y="69"/>
                  <a:pt x="461" y="70"/>
                  <a:pt x="462" y="71"/>
                </a:cubicBezTo>
                <a:cubicBezTo>
                  <a:pt x="462" y="71"/>
                  <a:pt x="462" y="72"/>
                  <a:pt x="463" y="73"/>
                </a:cubicBezTo>
                <a:cubicBezTo>
                  <a:pt x="463" y="73"/>
                  <a:pt x="463" y="74"/>
                  <a:pt x="463" y="75"/>
                </a:cubicBezTo>
                <a:cubicBezTo>
                  <a:pt x="462" y="75"/>
                  <a:pt x="461" y="74"/>
                  <a:pt x="460" y="75"/>
                </a:cubicBezTo>
                <a:cubicBezTo>
                  <a:pt x="459" y="75"/>
                  <a:pt x="458" y="76"/>
                  <a:pt x="457" y="77"/>
                </a:cubicBezTo>
                <a:cubicBezTo>
                  <a:pt x="457" y="77"/>
                  <a:pt x="457" y="79"/>
                  <a:pt x="457" y="79"/>
                </a:cubicBezTo>
                <a:cubicBezTo>
                  <a:pt x="458" y="80"/>
                  <a:pt x="459" y="78"/>
                  <a:pt x="460" y="78"/>
                </a:cubicBezTo>
                <a:cubicBezTo>
                  <a:pt x="462" y="78"/>
                  <a:pt x="463" y="77"/>
                  <a:pt x="464" y="78"/>
                </a:cubicBezTo>
                <a:cubicBezTo>
                  <a:pt x="465" y="79"/>
                  <a:pt x="465" y="79"/>
                  <a:pt x="465" y="80"/>
                </a:cubicBezTo>
                <a:cubicBezTo>
                  <a:pt x="464" y="81"/>
                  <a:pt x="463" y="80"/>
                  <a:pt x="463" y="81"/>
                </a:cubicBezTo>
                <a:cubicBezTo>
                  <a:pt x="462" y="82"/>
                  <a:pt x="462" y="83"/>
                  <a:pt x="462" y="84"/>
                </a:cubicBezTo>
                <a:cubicBezTo>
                  <a:pt x="461" y="86"/>
                  <a:pt x="459" y="87"/>
                  <a:pt x="460" y="88"/>
                </a:cubicBezTo>
                <a:cubicBezTo>
                  <a:pt x="462" y="88"/>
                  <a:pt x="463" y="87"/>
                  <a:pt x="464" y="87"/>
                </a:cubicBezTo>
                <a:cubicBezTo>
                  <a:pt x="464" y="86"/>
                  <a:pt x="464" y="86"/>
                  <a:pt x="465" y="86"/>
                </a:cubicBezTo>
                <a:cubicBezTo>
                  <a:pt x="466" y="85"/>
                  <a:pt x="466" y="83"/>
                  <a:pt x="467" y="82"/>
                </a:cubicBezTo>
                <a:cubicBezTo>
                  <a:pt x="468" y="82"/>
                  <a:pt x="469" y="81"/>
                  <a:pt x="470" y="81"/>
                </a:cubicBezTo>
                <a:cubicBezTo>
                  <a:pt x="472" y="81"/>
                  <a:pt x="472" y="80"/>
                  <a:pt x="473" y="81"/>
                </a:cubicBezTo>
                <a:cubicBezTo>
                  <a:pt x="474" y="82"/>
                  <a:pt x="474" y="83"/>
                  <a:pt x="474" y="83"/>
                </a:cubicBezTo>
                <a:cubicBezTo>
                  <a:pt x="475" y="85"/>
                  <a:pt x="475" y="86"/>
                  <a:pt x="474" y="87"/>
                </a:cubicBezTo>
                <a:cubicBezTo>
                  <a:pt x="474" y="88"/>
                  <a:pt x="472" y="88"/>
                  <a:pt x="471" y="89"/>
                </a:cubicBezTo>
                <a:cubicBezTo>
                  <a:pt x="470" y="89"/>
                  <a:pt x="468" y="89"/>
                  <a:pt x="468" y="90"/>
                </a:cubicBezTo>
                <a:cubicBezTo>
                  <a:pt x="468" y="91"/>
                  <a:pt x="468" y="92"/>
                  <a:pt x="468" y="93"/>
                </a:cubicBezTo>
                <a:cubicBezTo>
                  <a:pt x="468" y="93"/>
                  <a:pt x="468" y="94"/>
                  <a:pt x="468" y="94"/>
                </a:cubicBezTo>
                <a:cubicBezTo>
                  <a:pt x="468" y="95"/>
                  <a:pt x="469" y="95"/>
                  <a:pt x="469" y="95"/>
                </a:cubicBezTo>
                <a:cubicBezTo>
                  <a:pt x="470" y="96"/>
                  <a:pt x="471" y="96"/>
                  <a:pt x="472" y="96"/>
                </a:cubicBezTo>
                <a:cubicBezTo>
                  <a:pt x="473" y="96"/>
                  <a:pt x="474" y="96"/>
                  <a:pt x="475" y="95"/>
                </a:cubicBezTo>
                <a:cubicBezTo>
                  <a:pt x="476" y="95"/>
                  <a:pt x="476" y="95"/>
                  <a:pt x="476" y="94"/>
                </a:cubicBezTo>
                <a:cubicBezTo>
                  <a:pt x="477" y="94"/>
                  <a:pt x="477" y="93"/>
                  <a:pt x="478" y="93"/>
                </a:cubicBezTo>
                <a:cubicBezTo>
                  <a:pt x="479" y="92"/>
                  <a:pt x="480" y="92"/>
                  <a:pt x="481" y="92"/>
                </a:cubicBezTo>
                <a:cubicBezTo>
                  <a:pt x="482" y="91"/>
                  <a:pt x="483" y="91"/>
                  <a:pt x="484" y="91"/>
                </a:cubicBezTo>
                <a:cubicBezTo>
                  <a:pt x="486" y="90"/>
                  <a:pt x="487" y="90"/>
                  <a:pt x="488" y="89"/>
                </a:cubicBezTo>
                <a:cubicBezTo>
                  <a:pt x="489" y="88"/>
                  <a:pt x="487" y="87"/>
                  <a:pt x="488" y="87"/>
                </a:cubicBezTo>
                <a:cubicBezTo>
                  <a:pt x="489" y="86"/>
                  <a:pt x="490" y="87"/>
                  <a:pt x="492" y="87"/>
                </a:cubicBezTo>
                <a:cubicBezTo>
                  <a:pt x="493" y="86"/>
                  <a:pt x="494" y="86"/>
                  <a:pt x="495" y="86"/>
                </a:cubicBezTo>
                <a:cubicBezTo>
                  <a:pt x="496" y="85"/>
                  <a:pt x="495" y="83"/>
                  <a:pt x="496" y="81"/>
                </a:cubicBezTo>
                <a:cubicBezTo>
                  <a:pt x="496" y="80"/>
                  <a:pt x="496" y="80"/>
                  <a:pt x="497" y="79"/>
                </a:cubicBezTo>
                <a:cubicBezTo>
                  <a:pt x="498" y="78"/>
                  <a:pt x="498" y="77"/>
                  <a:pt x="500" y="77"/>
                </a:cubicBezTo>
                <a:cubicBezTo>
                  <a:pt x="501" y="77"/>
                  <a:pt x="503" y="77"/>
                  <a:pt x="504" y="77"/>
                </a:cubicBezTo>
                <a:cubicBezTo>
                  <a:pt x="507" y="77"/>
                  <a:pt x="508" y="77"/>
                  <a:pt x="510" y="78"/>
                </a:cubicBezTo>
                <a:cubicBezTo>
                  <a:pt x="511" y="78"/>
                  <a:pt x="511" y="78"/>
                  <a:pt x="512" y="79"/>
                </a:cubicBezTo>
                <a:cubicBezTo>
                  <a:pt x="513" y="80"/>
                  <a:pt x="513" y="81"/>
                  <a:pt x="514" y="81"/>
                </a:cubicBezTo>
                <a:cubicBezTo>
                  <a:pt x="515" y="82"/>
                  <a:pt x="514" y="81"/>
                  <a:pt x="515" y="81"/>
                </a:cubicBezTo>
                <a:cubicBezTo>
                  <a:pt x="516" y="81"/>
                  <a:pt x="517" y="81"/>
                  <a:pt x="517" y="81"/>
                </a:cubicBezTo>
                <a:cubicBezTo>
                  <a:pt x="518" y="82"/>
                  <a:pt x="516" y="82"/>
                  <a:pt x="516" y="83"/>
                </a:cubicBezTo>
                <a:cubicBezTo>
                  <a:pt x="516" y="84"/>
                  <a:pt x="517" y="86"/>
                  <a:pt x="516" y="87"/>
                </a:cubicBezTo>
                <a:cubicBezTo>
                  <a:pt x="516" y="87"/>
                  <a:pt x="515" y="87"/>
                  <a:pt x="514" y="88"/>
                </a:cubicBezTo>
                <a:cubicBezTo>
                  <a:pt x="513" y="88"/>
                  <a:pt x="512" y="88"/>
                  <a:pt x="512" y="88"/>
                </a:cubicBezTo>
                <a:cubicBezTo>
                  <a:pt x="511" y="87"/>
                  <a:pt x="512" y="87"/>
                  <a:pt x="512" y="87"/>
                </a:cubicBezTo>
                <a:cubicBezTo>
                  <a:pt x="511" y="86"/>
                  <a:pt x="509" y="86"/>
                  <a:pt x="509" y="87"/>
                </a:cubicBezTo>
                <a:cubicBezTo>
                  <a:pt x="508" y="87"/>
                  <a:pt x="508" y="87"/>
                  <a:pt x="508" y="88"/>
                </a:cubicBezTo>
                <a:cubicBezTo>
                  <a:pt x="507" y="88"/>
                  <a:pt x="508" y="89"/>
                  <a:pt x="508" y="90"/>
                </a:cubicBezTo>
                <a:cubicBezTo>
                  <a:pt x="508" y="91"/>
                  <a:pt x="507" y="92"/>
                  <a:pt x="508" y="93"/>
                </a:cubicBezTo>
                <a:cubicBezTo>
                  <a:pt x="508" y="94"/>
                  <a:pt x="509" y="93"/>
                  <a:pt x="510" y="94"/>
                </a:cubicBezTo>
                <a:cubicBezTo>
                  <a:pt x="510" y="95"/>
                  <a:pt x="508" y="95"/>
                  <a:pt x="508" y="96"/>
                </a:cubicBezTo>
                <a:cubicBezTo>
                  <a:pt x="507" y="97"/>
                  <a:pt x="506" y="98"/>
                  <a:pt x="505" y="98"/>
                </a:cubicBezTo>
                <a:cubicBezTo>
                  <a:pt x="504" y="99"/>
                  <a:pt x="504" y="100"/>
                  <a:pt x="503" y="100"/>
                </a:cubicBezTo>
                <a:cubicBezTo>
                  <a:pt x="502" y="101"/>
                  <a:pt x="500" y="101"/>
                  <a:pt x="498" y="102"/>
                </a:cubicBezTo>
                <a:cubicBezTo>
                  <a:pt x="497" y="102"/>
                  <a:pt x="496" y="104"/>
                  <a:pt x="495" y="104"/>
                </a:cubicBezTo>
                <a:cubicBezTo>
                  <a:pt x="494" y="104"/>
                  <a:pt x="493" y="104"/>
                  <a:pt x="493" y="104"/>
                </a:cubicBezTo>
                <a:cubicBezTo>
                  <a:pt x="492" y="103"/>
                  <a:pt x="491" y="102"/>
                  <a:pt x="490" y="102"/>
                </a:cubicBezTo>
                <a:cubicBezTo>
                  <a:pt x="490" y="101"/>
                  <a:pt x="490" y="101"/>
                  <a:pt x="489" y="100"/>
                </a:cubicBezTo>
                <a:cubicBezTo>
                  <a:pt x="488" y="100"/>
                  <a:pt x="488" y="101"/>
                  <a:pt x="487" y="102"/>
                </a:cubicBezTo>
                <a:cubicBezTo>
                  <a:pt x="487" y="102"/>
                  <a:pt x="487" y="103"/>
                  <a:pt x="487" y="104"/>
                </a:cubicBezTo>
                <a:cubicBezTo>
                  <a:pt x="487" y="104"/>
                  <a:pt x="487" y="104"/>
                  <a:pt x="486" y="105"/>
                </a:cubicBezTo>
                <a:cubicBezTo>
                  <a:pt x="486" y="105"/>
                  <a:pt x="485" y="105"/>
                  <a:pt x="484" y="105"/>
                </a:cubicBezTo>
                <a:cubicBezTo>
                  <a:pt x="483" y="105"/>
                  <a:pt x="482" y="106"/>
                  <a:pt x="481" y="105"/>
                </a:cubicBezTo>
                <a:cubicBezTo>
                  <a:pt x="480" y="104"/>
                  <a:pt x="480" y="104"/>
                  <a:pt x="480" y="104"/>
                </a:cubicBezTo>
                <a:cubicBezTo>
                  <a:pt x="479" y="103"/>
                  <a:pt x="479" y="103"/>
                  <a:pt x="479" y="103"/>
                </a:cubicBezTo>
                <a:cubicBezTo>
                  <a:pt x="478" y="102"/>
                  <a:pt x="476" y="103"/>
                  <a:pt x="475" y="103"/>
                </a:cubicBezTo>
                <a:cubicBezTo>
                  <a:pt x="474" y="103"/>
                  <a:pt x="474" y="102"/>
                  <a:pt x="473" y="103"/>
                </a:cubicBezTo>
                <a:cubicBezTo>
                  <a:pt x="473" y="103"/>
                  <a:pt x="471" y="103"/>
                  <a:pt x="471" y="104"/>
                </a:cubicBezTo>
                <a:cubicBezTo>
                  <a:pt x="471" y="104"/>
                  <a:pt x="472" y="104"/>
                  <a:pt x="472" y="105"/>
                </a:cubicBezTo>
                <a:cubicBezTo>
                  <a:pt x="472" y="106"/>
                  <a:pt x="472" y="106"/>
                  <a:pt x="471" y="107"/>
                </a:cubicBezTo>
                <a:cubicBezTo>
                  <a:pt x="470" y="108"/>
                  <a:pt x="471" y="108"/>
                  <a:pt x="470" y="108"/>
                </a:cubicBezTo>
                <a:cubicBezTo>
                  <a:pt x="469" y="108"/>
                  <a:pt x="468" y="108"/>
                  <a:pt x="467" y="108"/>
                </a:cubicBezTo>
                <a:cubicBezTo>
                  <a:pt x="466" y="108"/>
                  <a:pt x="465" y="110"/>
                  <a:pt x="464" y="110"/>
                </a:cubicBezTo>
                <a:cubicBezTo>
                  <a:pt x="463" y="110"/>
                  <a:pt x="463" y="110"/>
                  <a:pt x="463" y="110"/>
                </a:cubicBezTo>
                <a:cubicBezTo>
                  <a:pt x="461" y="111"/>
                  <a:pt x="462" y="112"/>
                  <a:pt x="460" y="113"/>
                </a:cubicBezTo>
                <a:cubicBezTo>
                  <a:pt x="459" y="114"/>
                  <a:pt x="458" y="116"/>
                  <a:pt x="457" y="117"/>
                </a:cubicBezTo>
                <a:cubicBezTo>
                  <a:pt x="456" y="118"/>
                  <a:pt x="455" y="118"/>
                  <a:pt x="453" y="119"/>
                </a:cubicBezTo>
                <a:cubicBezTo>
                  <a:pt x="452" y="120"/>
                  <a:pt x="451" y="120"/>
                  <a:pt x="450" y="121"/>
                </a:cubicBezTo>
                <a:cubicBezTo>
                  <a:pt x="448" y="121"/>
                  <a:pt x="447" y="121"/>
                  <a:pt x="445" y="122"/>
                </a:cubicBezTo>
                <a:cubicBezTo>
                  <a:pt x="444" y="122"/>
                  <a:pt x="445" y="123"/>
                  <a:pt x="443" y="123"/>
                </a:cubicBezTo>
                <a:cubicBezTo>
                  <a:pt x="442" y="123"/>
                  <a:pt x="440" y="123"/>
                  <a:pt x="439" y="123"/>
                </a:cubicBezTo>
                <a:cubicBezTo>
                  <a:pt x="438" y="123"/>
                  <a:pt x="439" y="122"/>
                  <a:pt x="438" y="122"/>
                </a:cubicBezTo>
                <a:cubicBezTo>
                  <a:pt x="437" y="122"/>
                  <a:pt x="437" y="122"/>
                  <a:pt x="436" y="123"/>
                </a:cubicBezTo>
                <a:cubicBezTo>
                  <a:pt x="435" y="124"/>
                  <a:pt x="435" y="125"/>
                  <a:pt x="434" y="125"/>
                </a:cubicBezTo>
                <a:cubicBezTo>
                  <a:pt x="433" y="125"/>
                  <a:pt x="433" y="124"/>
                  <a:pt x="433" y="124"/>
                </a:cubicBezTo>
                <a:cubicBezTo>
                  <a:pt x="432" y="124"/>
                  <a:pt x="431" y="125"/>
                  <a:pt x="431" y="125"/>
                </a:cubicBezTo>
                <a:cubicBezTo>
                  <a:pt x="430" y="125"/>
                  <a:pt x="429" y="126"/>
                  <a:pt x="428" y="126"/>
                </a:cubicBezTo>
                <a:cubicBezTo>
                  <a:pt x="427" y="126"/>
                  <a:pt x="427" y="126"/>
                  <a:pt x="427" y="126"/>
                </a:cubicBezTo>
                <a:cubicBezTo>
                  <a:pt x="426" y="126"/>
                  <a:pt x="426" y="125"/>
                  <a:pt x="425" y="125"/>
                </a:cubicBezTo>
                <a:cubicBezTo>
                  <a:pt x="424" y="125"/>
                  <a:pt x="423" y="125"/>
                  <a:pt x="423" y="126"/>
                </a:cubicBezTo>
                <a:cubicBezTo>
                  <a:pt x="423" y="127"/>
                  <a:pt x="424" y="127"/>
                  <a:pt x="425" y="127"/>
                </a:cubicBezTo>
                <a:cubicBezTo>
                  <a:pt x="426" y="128"/>
                  <a:pt x="426" y="128"/>
                  <a:pt x="426" y="129"/>
                </a:cubicBezTo>
                <a:cubicBezTo>
                  <a:pt x="426" y="130"/>
                  <a:pt x="426" y="130"/>
                  <a:pt x="425" y="130"/>
                </a:cubicBezTo>
                <a:cubicBezTo>
                  <a:pt x="424" y="131"/>
                  <a:pt x="423" y="132"/>
                  <a:pt x="422" y="132"/>
                </a:cubicBezTo>
                <a:cubicBezTo>
                  <a:pt x="421" y="132"/>
                  <a:pt x="421" y="131"/>
                  <a:pt x="420" y="130"/>
                </a:cubicBezTo>
                <a:cubicBezTo>
                  <a:pt x="419" y="130"/>
                  <a:pt x="418" y="129"/>
                  <a:pt x="418" y="129"/>
                </a:cubicBezTo>
                <a:cubicBezTo>
                  <a:pt x="417" y="129"/>
                  <a:pt x="415" y="129"/>
                  <a:pt x="414" y="129"/>
                </a:cubicBezTo>
                <a:cubicBezTo>
                  <a:pt x="414" y="130"/>
                  <a:pt x="415" y="131"/>
                  <a:pt x="414" y="132"/>
                </a:cubicBezTo>
                <a:cubicBezTo>
                  <a:pt x="414" y="133"/>
                  <a:pt x="415" y="134"/>
                  <a:pt x="414" y="135"/>
                </a:cubicBezTo>
                <a:cubicBezTo>
                  <a:pt x="414" y="136"/>
                  <a:pt x="412" y="136"/>
                  <a:pt x="411" y="136"/>
                </a:cubicBezTo>
                <a:cubicBezTo>
                  <a:pt x="410" y="136"/>
                  <a:pt x="410" y="136"/>
                  <a:pt x="408" y="137"/>
                </a:cubicBezTo>
                <a:cubicBezTo>
                  <a:pt x="407" y="137"/>
                  <a:pt x="406" y="139"/>
                  <a:pt x="405" y="139"/>
                </a:cubicBezTo>
                <a:cubicBezTo>
                  <a:pt x="404" y="139"/>
                  <a:pt x="404" y="139"/>
                  <a:pt x="403" y="139"/>
                </a:cubicBezTo>
                <a:cubicBezTo>
                  <a:pt x="403" y="139"/>
                  <a:pt x="403" y="141"/>
                  <a:pt x="402" y="142"/>
                </a:cubicBezTo>
                <a:cubicBezTo>
                  <a:pt x="401" y="143"/>
                  <a:pt x="399" y="142"/>
                  <a:pt x="398" y="142"/>
                </a:cubicBezTo>
                <a:cubicBezTo>
                  <a:pt x="397" y="143"/>
                  <a:pt x="397" y="145"/>
                  <a:pt x="396" y="145"/>
                </a:cubicBezTo>
                <a:cubicBezTo>
                  <a:pt x="395" y="146"/>
                  <a:pt x="395" y="146"/>
                  <a:pt x="394" y="147"/>
                </a:cubicBezTo>
                <a:cubicBezTo>
                  <a:pt x="393" y="147"/>
                  <a:pt x="392" y="147"/>
                  <a:pt x="391" y="148"/>
                </a:cubicBezTo>
                <a:cubicBezTo>
                  <a:pt x="390" y="148"/>
                  <a:pt x="391" y="149"/>
                  <a:pt x="390" y="150"/>
                </a:cubicBezTo>
                <a:cubicBezTo>
                  <a:pt x="389" y="150"/>
                  <a:pt x="389" y="150"/>
                  <a:pt x="388" y="151"/>
                </a:cubicBezTo>
                <a:cubicBezTo>
                  <a:pt x="386" y="152"/>
                  <a:pt x="385" y="152"/>
                  <a:pt x="384" y="153"/>
                </a:cubicBezTo>
                <a:cubicBezTo>
                  <a:pt x="383" y="154"/>
                  <a:pt x="383" y="155"/>
                  <a:pt x="382" y="156"/>
                </a:cubicBezTo>
                <a:cubicBezTo>
                  <a:pt x="382" y="157"/>
                  <a:pt x="383" y="159"/>
                  <a:pt x="382" y="159"/>
                </a:cubicBezTo>
                <a:cubicBezTo>
                  <a:pt x="382" y="161"/>
                  <a:pt x="379" y="159"/>
                  <a:pt x="378" y="160"/>
                </a:cubicBezTo>
                <a:cubicBezTo>
                  <a:pt x="377" y="162"/>
                  <a:pt x="377" y="164"/>
                  <a:pt x="378" y="165"/>
                </a:cubicBezTo>
                <a:cubicBezTo>
                  <a:pt x="379" y="166"/>
                  <a:pt x="380" y="164"/>
                  <a:pt x="381" y="165"/>
                </a:cubicBezTo>
                <a:cubicBezTo>
                  <a:pt x="383" y="165"/>
                  <a:pt x="384" y="165"/>
                  <a:pt x="384" y="166"/>
                </a:cubicBezTo>
                <a:cubicBezTo>
                  <a:pt x="385" y="166"/>
                  <a:pt x="384" y="167"/>
                  <a:pt x="384" y="168"/>
                </a:cubicBezTo>
                <a:cubicBezTo>
                  <a:pt x="385" y="170"/>
                  <a:pt x="384" y="171"/>
                  <a:pt x="383" y="172"/>
                </a:cubicBezTo>
                <a:cubicBezTo>
                  <a:pt x="383" y="174"/>
                  <a:pt x="385" y="175"/>
                  <a:pt x="384" y="176"/>
                </a:cubicBezTo>
                <a:cubicBezTo>
                  <a:pt x="384" y="178"/>
                  <a:pt x="383" y="179"/>
                  <a:pt x="382" y="180"/>
                </a:cubicBezTo>
                <a:cubicBezTo>
                  <a:pt x="382" y="180"/>
                  <a:pt x="381" y="180"/>
                  <a:pt x="381" y="181"/>
                </a:cubicBezTo>
                <a:cubicBezTo>
                  <a:pt x="381" y="182"/>
                  <a:pt x="383" y="182"/>
                  <a:pt x="384" y="182"/>
                </a:cubicBezTo>
                <a:cubicBezTo>
                  <a:pt x="386" y="181"/>
                  <a:pt x="387" y="180"/>
                  <a:pt x="389" y="180"/>
                </a:cubicBezTo>
                <a:cubicBezTo>
                  <a:pt x="391" y="179"/>
                  <a:pt x="391" y="178"/>
                  <a:pt x="393" y="179"/>
                </a:cubicBezTo>
                <a:cubicBezTo>
                  <a:pt x="394" y="179"/>
                  <a:pt x="395" y="179"/>
                  <a:pt x="396" y="180"/>
                </a:cubicBezTo>
                <a:cubicBezTo>
                  <a:pt x="397" y="180"/>
                  <a:pt x="397" y="181"/>
                  <a:pt x="397" y="182"/>
                </a:cubicBezTo>
                <a:cubicBezTo>
                  <a:pt x="399" y="183"/>
                  <a:pt x="401" y="182"/>
                  <a:pt x="403" y="183"/>
                </a:cubicBezTo>
                <a:cubicBezTo>
                  <a:pt x="404" y="183"/>
                  <a:pt x="406" y="183"/>
                  <a:pt x="407" y="184"/>
                </a:cubicBezTo>
                <a:cubicBezTo>
                  <a:pt x="408" y="185"/>
                  <a:pt x="409" y="186"/>
                  <a:pt x="409" y="187"/>
                </a:cubicBezTo>
                <a:cubicBezTo>
                  <a:pt x="410" y="188"/>
                  <a:pt x="408" y="189"/>
                  <a:pt x="409" y="190"/>
                </a:cubicBezTo>
                <a:cubicBezTo>
                  <a:pt x="410" y="192"/>
                  <a:pt x="412" y="191"/>
                  <a:pt x="414" y="191"/>
                </a:cubicBezTo>
                <a:cubicBezTo>
                  <a:pt x="417" y="192"/>
                  <a:pt x="420" y="189"/>
                  <a:pt x="421" y="191"/>
                </a:cubicBezTo>
                <a:cubicBezTo>
                  <a:pt x="421" y="192"/>
                  <a:pt x="421" y="193"/>
                  <a:pt x="421" y="194"/>
                </a:cubicBezTo>
                <a:cubicBezTo>
                  <a:pt x="421" y="194"/>
                  <a:pt x="420" y="195"/>
                  <a:pt x="421" y="196"/>
                </a:cubicBezTo>
                <a:cubicBezTo>
                  <a:pt x="422" y="197"/>
                  <a:pt x="424" y="196"/>
                  <a:pt x="425" y="196"/>
                </a:cubicBezTo>
                <a:cubicBezTo>
                  <a:pt x="427" y="196"/>
                  <a:pt x="427" y="197"/>
                  <a:pt x="428" y="197"/>
                </a:cubicBezTo>
                <a:cubicBezTo>
                  <a:pt x="430" y="197"/>
                  <a:pt x="432" y="197"/>
                  <a:pt x="434" y="197"/>
                </a:cubicBezTo>
                <a:cubicBezTo>
                  <a:pt x="435" y="197"/>
                  <a:pt x="437" y="196"/>
                  <a:pt x="438" y="197"/>
                </a:cubicBezTo>
                <a:cubicBezTo>
                  <a:pt x="439" y="197"/>
                  <a:pt x="439" y="197"/>
                  <a:pt x="439" y="198"/>
                </a:cubicBezTo>
                <a:cubicBezTo>
                  <a:pt x="440" y="199"/>
                  <a:pt x="439" y="201"/>
                  <a:pt x="438" y="202"/>
                </a:cubicBezTo>
                <a:cubicBezTo>
                  <a:pt x="437" y="204"/>
                  <a:pt x="436" y="204"/>
                  <a:pt x="436" y="205"/>
                </a:cubicBezTo>
                <a:cubicBezTo>
                  <a:pt x="435" y="206"/>
                  <a:pt x="435" y="208"/>
                  <a:pt x="435" y="209"/>
                </a:cubicBezTo>
                <a:cubicBezTo>
                  <a:pt x="434" y="210"/>
                  <a:pt x="434" y="210"/>
                  <a:pt x="434" y="212"/>
                </a:cubicBezTo>
                <a:cubicBezTo>
                  <a:pt x="433" y="213"/>
                  <a:pt x="433" y="213"/>
                  <a:pt x="433" y="214"/>
                </a:cubicBezTo>
                <a:cubicBezTo>
                  <a:pt x="432" y="215"/>
                  <a:pt x="431" y="217"/>
                  <a:pt x="432" y="218"/>
                </a:cubicBezTo>
                <a:cubicBezTo>
                  <a:pt x="432" y="220"/>
                  <a:pt x="432" y="220"/>
                  <a:pt x="433" y="221"/>
                </a:cubicBezTo>
                <a:cubicBezTo>
                  <a:pt x="433" y="222"/>
                  <a:pt x="433" y="224"/>
                  <a:pt x="434" y="225"/>
                </a:cubicBezTo>
                <a:cubicBezTo>
                  <a:pt x="434" y="226"/>
                  <a:pt x="434" y="226"/>
                  <a:pt x="435" y="227"/>
                </a:cubicBezTo>
                <a:cubicBezTo>
                  <a:pt x="436" y="228"/>
                  <a:pt x="435" y="230"/>
                  <a:pt x="437" y="231"/>
                </a:cubicBezTo>
                <a:cubicBezTo>
                  <a:pt x="438" y="232"/>
                  <a:pt x="439" y="233"/>
                  <a:pt x="440" y="232"/>
                </a:cubicBezTo>
                <a:cubicBezTo>
                  <a:pt x="442" y="232"/>
                  <a:pt x="442" y="229"/>
                  <a:pt x="443" y="229"/>
                </a:cubicBezTo>
                <a:cubicBezTo>
                  <a:pt x="444" y="229"/>
                  <a:pt x="445" y="230"/>
                  <a:pt x="445" y="230"/>
                </a:cubicBezTo>
                <a:cubicBezTo>
                  <a:pt x="446" y="230"/>
                  <a:pt x="447" y="228"/>
                  <a:pt x="448" y="228"/>
                </a:cubicBezTo>
                <a:cubicBezTo>
                  <a:pt x="449" y="227"/>
                  <a:pt x="449" y="226"/>
                  <a:pt x="450" y="225"/>
                </a:cubicBezTo>
                <a:cubicBezTo>
                  <a:pt x="450" y="224"/>
                  <a:pt x="451" y="224"/>
                  <a:pt x="452" y="224"/>
                </a:cubicBezTo>
                <a:cubicBezTo>
                  <a:pt x="452" y="223"/>
                  <a:pt x="452" y="222"/>
                  <a:pt x="452" y="221"/>
                </a:cubicBezTo>
                <a:cubicBezTo>
                  <a:pt x="452" y="220"/>
                  <a:pt x="452" y="220"/>
                  <a:pt x="452" y="219"/>
                </a:cubicBezTo>
                <a:cubicBezTo>
                  <a:pt x="452" y="216"/>
                  <a:pt x="454" y="215"/>
                  <a:pt x="455" y="212"/>
                </a:cubicBezTo>
                <a:cubicBezTo>
                  <a:pt x="456" y="210"/>
                  <a:pt x="455" y="210"/>
                  <a:pt x="455" y="209"/>
                </a:cubicBezTo>
                <a:cubicBezTo>
                  <a:pt x="455" y="207"/>
                  <a:pt x="455" y="205"/>
                  <a:pt x="455" y="204"/>
                </a:cubicBezTo>
                <a:cubicBezTo>
                  <a:pt x="455" y="203"/>
                  <a:pt x="455" y="203"/>
                  <a:pt x="455" y="202"/>
                </a:cubicBezTo>
                <a:cubicBezTo>
                  <a:pt x="455" y="201"/>
                  <a:pt x="457" y="202"/>
                  <a:pt x="457" y="201"/>
                </a:cubicBezTo>
                <a:cubicBezTo>
                  <a:pt x="459" y="200"/>
                  <a:pt x="460" y="200"/>
                  <a:pt x="462" y="200"/>
                </a:cubicBezTo>
                <a:cubicBezTo>
                  <a:pt x="463" y="200"/>
                  <a:pt x="463" y="199"/>
                  <a:pt x="465" y="199"/>
                </a:cubicBezTo>
                <a:cubicBezTo>
                  <a:pt x="466" y="198"/>
                  <a:pt x="468" y="197"/>
                  <a:pt x="470" y="197"/>
                </a:cubicBezTo>
                <a:cubicBezTo>
                  <a:pt x="472" y="196"/>
                  <a:pt x="473" y="197"/>
                  <a:pt x="474" y="196"/>
                </a:cubicBezTo>
                <a:cubicBezTo>
                  <a:pt x="475" y="195"/>
                  <a:pt x="476" y="193"/>
                  <a:pt x="477" y="193"/>
                </a:cubicBezTo>
                <a:cubicBezTo>
                  <a:pt x="478" y="191"/>
                  <a:pt x="479" y="191"/>
                  <a:pt x="481" y="190"/>
                </a:cubicBezTo>
                <a:cubicBezTo>
                  <a:pt x="481" y="190"/>
                  <a:pt x="481" y="189"/>
                  <a:pt x="482" y="189"/>
                </a:cubicBezTo>
                <a:cubicBezTo>
                  <a:pt x="483" y="189"/>
                  <a:pt x="483" y="188"/>
                  <a:pt x="484" y="188"/>
                </a:cubicBezTo>
                <a:cubicBezTo>
                  <a:pt x="485" y="188"/>
                  <a:pt x="486" y="189"/>
                  <a:pt x="486" y="189"/>
                </a:cubicBezTo>
                <a:cubicBezTo>
                  <a:pt x="488" y="189"/>
                  <a:pt x="486" y="187"/>
                  <a:pt x="486" y="185"/>
                </a:cubicBezTo>
                <a:cubicBezTo>
                  <a:pt x="487" y="184"/>
                  <a:pt x="488" y="183"/>
                  <a:pt x="488" y="182"/>
                </a:cubicBezTo>
                <a:cubicBezTo>
                  <a:pt x="489" y="180"/>
                  <a:pt x="489" y="179"/>
                  <a:pt x="489" y="177"/>
                </a:cubicBezTo>
                <a:cubicBezTo>
                  <a:pt x="490" y="176"/>
                  <a:pt x="489" y="175"/>
                  <a:pt x="488" y="173"/>
                </a:cubicBezTo>
                <a:cubicBezTo>
                  <a:pt x="488" y="171"/>
                  <a:pt x="488" y="170"/>
                  <a:pt x="486" y="169"/>
                </a:cubicBezTo>
                <a:cubicBezTo>
                  <a:pt x="485" y="168"/>
                  <a:pt x="484" y="170"/>
                  <a:pt x="483" y="169"/>
                </a:cubicBezTo>
                <a:cubicBezTo>
                  <a:pt x="482" y="168"/>
                  <a:pt x="481" y="167"/>
                  <a:pt x="482" y="166"/>
                </a:cubicBezTo>
                <a:cubicBezTo>
                  <a:pt x="482" y="164"/>
                  <a:pt x="485" y="165"/>
                  <a:pt x="486" y="165"/>
                </a:cubicBezTo>
                <a:cubicBezTo>
                  <a:pt x="487" y="164"/>
                  <a:pt x="487" y="163"/>
                  <a:pt x="488" y="163"/>
                </a:cubicBezTo>
                <a:cubicBezTo>
                  <a:pt x="490" y="162"/>
                  <a:pt x="491" y="160"/>
                  <a:pt x="493" y="159"/>
                </a:cubicBezTo>
                <a:cubicBezTo>
                  <a:pt x="493" y="159"/>
                  <a:pt x="493" y="159"/>
                  <a:pt x="494" y="158"/>
                </a:cubicBezTo>
                <a:cubicBezTo>
                  <a:pt x="494" y="158"/>
                  <a:pt x="495" y="158"/>
                  <a:pt x="496" y="157"/>
                </a:cubicBezTo>
                <a:cubicBezTo>
                  <a:pt x="497" y="156"/>
                  <a:pt x="495" y="154"/>
                  <a:pt x="496" y="152"/>
                </a:cubicBezTo>
                <a:cubicBezTo>
                  <a:pt x="496" y="151"/>
                  <a:pt x="497" y="150"/>
                  <a:pt x="498" y="149"/>
                </a:cubicBezTo>
                <a:cubicBezTo>
                  <a:pt x="499" y="147"/>
                  <a:pt x="500" y="147"/>
                  <a:pt x="500" y="145"/>
                </a:cubicBezTo>
                <a:cubicBezTo>
                  <a:pt x="500" y="144"/>
                  <a:pt x="500" y="143"/>
                  <a:pt x="500" y="142"/>
                </a:cubicBezTo>
                <a:cubicBezTo>
                  <a:pt x="500" y="141"/>
                  <a:pt x="500" y="141"/>
                  <a:pt x="500" y="140"/>
                </a:cubicBezTo>
                <a:cubicBezTo>
                  <a:pt x="501" y="139"/>
                  <a:pt x="501" y="138"/>
                  <a:pt x="502" y="137"/>
                </a:cubicBezTo>
                <a:cubicBezTo>
                  <a:pt x="504" y="136"/>
                  <a:pt x="505" y="136"/>
                  <a:pt x="506" y="136"/>
                </a:cubicBezTo>
                <a:cubicBezTo>
                  <a:pt x="509" y="136"/>
                  <a:pt x="510" y="137"/>
                  <a:pt x="513" y="137"/>
                </a:cubicBezTo>
                <a:cubicBezTo>
                  <a:pt x="515" y="137"/>
                  <a:pt x="516" y="137"/>
                  <a:pt x="518" y="137"/>
                </a:cubicBezTo>
                <a:cubicBezTo>
                  <a:pt x="521" y="137"/>
                  <a:pt x="522" y="137"/>
                  <a:pt x="525" y="137"/>
                </a:cubicBezTo>
                <a:cubicBezTo>
                  <a:pt x="527" y="137"/>
                  <a:pt x="528" y="135"/>
                  <a:pt x="530" y="136"/>
                </a:cubicBezTo>
                <a:cubicBezTo>
                  <a:pt x="531" y="136"/>
                  <a:pt x="532" y="137"/>
                  <a:pt x="533" y="138"/>
                </a:cubicBezTo>
                <a:cubicBezTo>
                  <a:pt x="534" y="139"/>
                  <a:pt x="535" y="139"/>
                  <a:pt x="536" y="140"/>
                </a:cubicBezTo>
                <a:cubicBezTo>
                  <a:pt x="537" y="141"/>
                  <a:pt x="537" y="141"/>
                  <a:pt x="538" y="141"/>
                </a:cubicBezTo>
                <a:cubicBezTo>
                  <a:pt x="538" y="142"/>
                  <a:pt x="539" y="141"/>
                  <a:pt x="540" y="142"/>
                </a:cubicBezTo>
                <a:cubicBezTo>
                  <a:pt x="540" y="143"/>
                  <a:pt x="539" y="144"/>
                  <a:pt x="540" y="144"/>
                </a:cubicBezTo>
                <a:cubicBezTo>
                  <a:pt x="540" y="145"/>
                  <a:pt x="541" y="145"/>
                  <a:pt x="542" y="145"/>
                </a:cubicBezTo>
                <a:cubicBezTo>
                  <a:pt x="544" y="146"/>
                  <a:pt x="544" y="145"/>
                  <a:pt x="546" y="145"/>
                </a:cubicBezTo>
                <a:cubicBezTo>
                  <a:pt x="547" y="146"/>
                  <a:pt x="548" y="144"/>
                  <a:pt x="549" y="145"/>
                </a:cubicBezTo>
                <a:cubicBezTo>
                  <a:pt x="550" y="146"/>
                  <a:pt x="551" y="147"/>
                  <a:pt x="550" y="149"/>
                </a:cubicBezTo>
                <a:cubicBezTo>
                  <a:pt x="550" y="150"/>
                  <a:pt x="549" y="150"/>
                  <a:pt x="548" y="151"/>
                </a:cubicBezTo>
                <a:cubicBezTo>
                  <a:pt x="547" y="152"/>
                  <a:pt x="547" y="152"/>
                  <a:pt x="546" y="153"/>
                </a:cubicBezTo>
                <a:cubicBezTo>
                  <a:pt x="545" y="154"/>
                  <a:pt x="544" y="155"/>
                  <a:pt x="544" y="156"/>
                </a:cubicBezTo>
                <a:cubicBezTo>
                  <a:pt x="543" y="158"/>
                  <a:pt x="544" y="160"/>
                  <a:pt x="544" y="161"/>
                </a:cubicBezTo>
                <a:cubicBezTo>
                  <a:pt x="544" y="163"/>
                  <a:pt x="543" y="164"/>
                  <a:pt x="544" y="165"/>
                </a:cubicBezTo>
                <a:cubicBezTo>
                  <a:pt x="545" y="166"/>
                  <a:pt x="546" y="164"/>
                  <a:pt x="547" y="165"/>
                </a:cubicBezTo>
                <a:cubicBezTo>
                  <a:pt x="548" y="165"/>
                  <a:pt x="549" y="165"/>
                  <a:pt x="549" y="166"/>
                </a:cubicBezTo>
                <a:cubicBezTo>
                  <a:pt x="550" y="167"/>
                  <a:pt x="550" y="167"/>
                  <a:pt x="551" y="168"/>
                </a:cubicBezTo>
                <a:cubicBezTo>
                  <a:pt x="553" y="168"/>
                  <a:pt x="553" y="168"/>
                  <a:pt x="555" y="168"/>
                </a:cubicBezTo>
                <a:cubicBezTo>
                  <a:pt x="557" y="167"/>
                  <a:pt x="557" y="166"/>
                  <a:pt x="559" y="166"/>
                </a:cubicBezTo>
                <a:cubicBezTo>
                  <a:pt x="560" y="165"/>
                  <a:pt x="561" y="166"/>
                  <a:pt x="562" y="166"/>
                </a:cubicBezTo>
                <a:cubicBezTo>
                  <a:pt x="563" y="165"/>
                  <a:pt x="565" y="165"/>
                  <a:pt x="565" y="165"/>
                </a:cubicBezTo>
                <a:cubicBezTo>
                  <a:pt x="566" y="164"/>
                  <a:pt x="566" y="163"/>
                  <a:pt x="566" y="163"/>
                </a:cubicBezTo>
                <a:cubicBezTo>
                  <a:pt x="567" y="162"/>
                  <a:pt x="568" y="162"/>
                  <a:pt x="569" y="161"/>
                </a:cubicBezTo>
                <a:cubicBezTo>
                  <a:pt x="570" y="160"/>
                  <a:pt x="570" y="159"/>
                  <a:pt x="571" y="157"/>
                </a:cubicBezTo>
                <a:cubicBezTo>
                  <a:pt x="571" y="156"/>
                  <a:pt x="572" y="156"/>
                  <a:pt x="573" y="155"/>
                </a:cubicBezTo>
                <a:cubicBezTo>
                  <a:pt x="574" y="154"/>
                  <a:pt x="574" y="154"/>
                  <a:pt x="575" y="153"/>
                </a:cubicBezTo>
                <a:cubicBezTo>
                  <a:pt x="576" y="152"/>
                  <a:pt x="578" y="150"/>
                  <a:pt x="579" y="151"/>
                </a:cubicBezTo>
                <a:cubicBezTo>
                  <a:pt x="581" y="151"/>
                  <a:pt x="580" y="153"/>
                  <a:pt x="580" y="155"/>
                </a:cubicBezTo>
                <a:cubicBezTo>
                  <a:pt x="581" y="157"/>
                  <a:pt x="580" y="158"/>
                  <a:pt x="580" y="159"/>
                </a:cubicBezTo>
                <a:cubicBezTo>
                  <a:pt x="581" y="161"/>
                  <a:pt x="582" y="161"/>
                  <a:pt x="583" y="163"/>
                </a:cubicBezTo>
                <a:cubicBezTo>
                  <a:pt x="583" y="164"/>
                  <a:pt x="584" y="166"/>
                  <a:pt x="585" y="168"/>
                </a:cubicBezTo>
                <a:cubicBezTo>
                  <a:pt x="585" y="169"/>
                  <a:pt x="584" y="170"/>
                  <a:pt x="585" y="171"/>
                </a:cubicBezTo>
                <a:cubicBezTo>
                  <a:pt x="585" y="172"/>
                  <a:pt x="586" y="171"/>
                  <a:pt x="587" y="172"/>
                </a:cubicBezTo>
                <a:cubicBezTo>
                  <a:pt x="587" y="174"/>
                  <a:pt x="585" y="175"/>
                  <a:pt x="586" y="176"/>
                </a:cubicBezTo>
                <a:cubicBezTo>
                  <a:pt x="586" y="178"/>
                  <a:pt x="588" y="178"/>
                  <a:pt x="588" y="180"/>
                </a:cubicBezTo>
                <a:cubicBezTo>
                  <a:pt x="588" y="181"/>
                  <a:pt x="586" y="181"/>
                  <a:pt x="586" y="182"/>
                </a:cubicBezTo>
                <a:cubicBezTo>
                  <a:pt x="585" y="183"/>
                  <a:pt x="583" y="180"/>
                  <a:pt x="583" y="182"/>
                </a:cubicBezTo>
                <a:cubicBezTo>
                  <a:pt x="582" y="182"/>
                  <a:pt x="583" y="183"/>
                  <a:pt x="583" y="184"/>
                </a:cubicBezTo>
                <a:cubicBezTo>
                  <a:pt x="582" y="185"/>
                  <a:pt x="582" y="185"/>
                  <a:pt x="583" y="186"/>
                </a:cubicBezTo>
                <a:cubicBezTo>
                  <a:pt x="583" y="187"/>
                  <a:pt x="585" y="188"/>
                  <a:pt x="586" y="188"/>
                </a:cubicBezTo>
                <a:cubicBezTo>
                  <a:pt x="587" y="189"/>
                  <a:pt x="588" y="189"/>
                  <a:pt x="589" y="189"/>
                </a:cubicBezTo>
                <a:cubicBezTo>
                  <a:pt x="590" y="190"/>
                  <a:pt x="591" y="190"/>
                  <a:pt x="591" y="190"/>
                </a:cubicBezTo>
                <a:cubicBezTo>
                  <a:pt x="592" y="192"/>
                  <a:pt x="590" y="194"/>
                  <a:pt x="591" y="195"/>
                </a:cubicBezTo>
                <a:cubicBezTo>
                  <a:pt x="592" y="195"/>
                  <a:pt x="593" y="195"/>
                  <a:pt x="594" y="195"/>
                </a:cubicBezTo>
                <a:cubicBezTo>
                  <a:pt x="595" y="195"/>
                  <a:pt x="596" y="194"/>
                  <a:pt x="597" y="195"/>
                </a:cubicBezTo>
                <a:cubicBezTo>
                  <a:pt x="599" y="195"/>
                  <a:pt x="597" y="197"/>
                  <a:pt x="599" y="198"/>
                </a:cubicBezTo>
                <a:cubicBezTo>
                  <a:pt x="600" y="198"/>
                  <a:pt x="601" y="198"/>
                  <a:pt x="602" y="198"/>
                </a:cubicBezTo>
                <a:cubicBezTo>
                  <a:pt x="603" y="198"/>
                  <a:pt x="603" y="198"/>
                  <a:pt x="604" y="199"/>
                </a:cubicBezTo>
                <a:cubicBezTo>
                  <a:pt x="605" y="200"/>
                  <a:pt x="606" y="200"/>
                  <a:pt x="606" y="201"/>
                </a:cubicBezTo>
                <a:cubicBezTo>
                  <a:pt x="606" y="202"/>
                  <a:pt x="604" y="202"/>
                  <a:pt x="604" y="203"/>
                </a:cubicBezTo>
                <a:cubicBezTo>
                  <a:pt x="604" y="204"/>
                  <a:pt x="605" y="205"/>
                  <a:pt x="605" y="206"/>
                </a:cubicBezTo>
                <a:cubicBezTo>
                  <a:pt x="605" y="207"/>
                  <a:pt x="604" y="208"/>
                  <a:pt x="605" y="209"/>
                </a:cubicBezTo>
                <a:cubicBezTo>
                  <a:pt x="606" y="209"/>
                  <a:pt x="607" y="208"/>
                  <a:pt x="608" y="208"/>
                </a:cubicBezTo>
                <a:cubicBezTo>
                  <a:pt x="610" y="208"/>
                  <a:pt x="610" y="208"/>
                  <a:pt x="611" y="209"/>
                </a:cubicBezTo>
                <a:cubicBezTo>
                  <a:pt x="612" y="209"/>
                  <a:pt x="612" y="211"/>
                  <a:pt x="612" y="212"/>
                </a:cubicBezTo>
                <a:cubicBezTo>
                  <a:pt x="613" y="213"/>
                  <a:pt x="615" y="213"/>
                  <a:pt x="615" y="214"/>
                </a:cubicBezTo>
                <a:cubicBezTo>
                  <a:pt x="615" y="215"/>
                  <a:pt x="614" y="215"/>
                  <a:pt x="614" y="216"/>
                </a:cubicBezTo>
                <a:cubicBezTo>
                  <a:pt x="613" y="218"/>
                  <a:pt x="613" y="220"/>
                  <a:pt x="612" y="221"/>
                </a:cubicBezTo>
                <a:cubicBezTo>
                  <a:pt x="612" y="222"/>
                  <a:pt x="612" y="221"/>
                  <a:pt x="611" y="221"/>
                </a:cubicBezTo>
                <a:cubicBezTo>
                  <a:pt x="611" y="222"/>
                  <a:pt x="610" y="223"/>
                  <a:pt x="609" y="224"/>
                </a:cubicBezTo>
                <a:cubicBezTo>
                  <a:pt x="608" y="225"/>
                  <a:pt x="607" y="226"/>
                  <a:pt x="605" y="227"/>
                </a:cubicBezTo>
                <a:cubicBezTo>
                  <a:pt x="604" y="228"/>
                  <a:pt x="603" y="227"/>
                  <a:pt x="602" y="228"/>
                </a:cubicBezTo>
                <a:cubicBezTo>
                  <a:pt x="600" y="229"/>
                  <a:pt x="598" y="229"/>
                  <a:pt x="595" y="230"/>
                </a:cubicBezTo>
                <a:cubicBezTo>
                  <a:pt x="594" y="230"/>
                  <a:pt x="592" y="229"/>
                  <a:pt x="591" y="230"/>
                </a:cubicBezTo>
                <a:cubicBezTo>
                  <a:pt x="589" y="231"/>
                  <a:pt x="588" y="233"/>
                  <a:pt x="586" y="234"/>
                </a:cubicBezTo>
                <a:cubicBezTo>
                  <a:pt x="583" y="236"/>
                  <a:pt x="581" y="237"/>
                  <a:pt x="579" y="238"/>
                </a:cubicBezTo>
                <a:cubicBezTo>
                  <a:pt x="578" y="239"/>
                  <a:pt x="578" y="240"/>
                  <a:pt x="577" y="241"/>
                </a:cubicBezTo>
                <a:cubicBezTo>
                  <a:pt x="575" y="242"/>
                  <a:pt x="574" y="242"/>
                  <a:pt x="572" y="242"/>
                </a:cubicBezTo>
                <a:cubicBezTo>
                  <a:pt x="570" y="241"/>
                  <a:pt x="569" y="241"/>
                  <a:pt x="568" y="241"/>
                </a:cubicBezTo>
                <a:cubicBezTo>
                  <a:pt x="566" y="241"/>
                  <a:pt x="566" y="242"/>
                  <a:pt x="564" y="242"/>
                </a:cubicBezTo>
                <a:cubicBezTo>
                  <a:pt x="563" y="242"/>
                  <a:pt x="562" y="241"/>
                  <a:pt x="560" y="241"/>
                </a:cubicBezTo>
                <a:cubicBezTo>
                  <a:pt x="558" y="240"/>
                  <a:pt x="555" y="239"/>
                  <a:pt x="555" y="241"/>
                </a:cubicBezTo>
                <a:cubicBezTo>
                  <a:pt x="548" y="241"/>
                  <a:pt x="548" y="241"/>
                  <a:pt x="548" y="241"/>
                </a:cubicBezTo>
                <a:cubicBezTo>
                  <a:pt x="543" y="241"/>
                  <a:pt x="543" y="241"/>
                  <a:pt x="543" y="241"/>
                </a:cubicBezTo>
                <a:cubicBezTo>
                  <a:pt x="541" y="240"/>
                  <a:pt x="539" y="241"/>
                  <a:pt x="536" y="241"/>
                </a:cubicBezTo>
                <a:cubicBezTo>
                  <a:pt x="534" y="241"/>
                  <a:pt x="533" y="240"/>
                  <a:pt x="530" y="241"/>
                </a:cubicBezTo>
                <a:cubicBezTo>
                  <a:pt x="529" y="241"/>
                  <a:pt x="529" y="240"/>
                  <a:pt x="528" y="241"/>
                </a:cubicBezTo>
                <a:cubicBezTo>
                  <a:pt x="526" y="241"/>
                  <a:pt x="526" y="243"/>
                  <a:pt x="525" y="245"/>
                </a:cubicBezTo>
                <a:cubicBezTo>
                  <a:pt x="523" y="246"/>
                  <a:pt x="523" y="247"/>
                  <a:pt x="522" y="248"/>
                </a:cubicBezTo>
                <a:cubicBezTo>
                  <a:pt x="521" y="249"/>
                  <a:pt x="520" y="249"/>
                  <a:pt x="519" y="249"/>
                </a:cubicBezTo>
                <a:cubicBezTo>
                  <a:pt x="518" y="250"/>
                  <a:pt x="518" y="250"/>
                  <a:pt x="517" y="250"/>
                </a:cubicBezTo>
                <a:cubicBezTo>
                  <a:pt x="516" y="251"/>
                  <a:pt x="514" y="250"/>
                  <a:pt x="513" y="250"/>
                </a:cubicBezTo>
                <a:cubicBezTo>
                  <a:pt x="512" y="251"/>
                  <a:pt x="511" y="252"/>
                  <a:pt x="510" y="252"/>
                </a:cubicBezTo>
                <a:cubicBezTo>
                  <a:pt x="509" y="253"/>
                  <a:pt x="508" y="253"/>
                  <a:pt x="508" y="254"/>
                </a:cubicBezTo>
                <a:cubicBezTo>
                  <a:pt x="507" y="254"/>
                  <a:pt x="507" y="254"/>
                  <a:pt x="507" y="255"/>
                </a:cubicBezTo>
                <a:cubicBezTo>
                  <a:pt x="505" y="256"/>
                  <a:pt x="504" y="256"/>
                  <a:pt x="502" y="257"/>
                </a:cubicBezTo>
                <a:cubicBezTo>
                  <a:pt x="501" y="258"/>
                  <a:pt x="497" y="257"/>
                  <a:pt x="498" y="259"/>
                </a:cubicBezTo>
                <a:cubicBezTo>
                  <a:pt x="499" y="260"/>
                  <a:pt x="500" y="260"/>
                  <a:pt x="501" y="260"/>
                </a:cubicBezTo>
                <a:cubicBezTo>
                  <a:pt x="503" y="260"/>
                  <a:pt x="504" y="259"/>
                  <a:pt x="505" y="259"/>
                </a:cubicBezTo>
                <a:cubicBezTo>
                  <a:pt x="507" y="258"/>
                  <a:pt x="507" y="257"/>
                  <a:pt x="509" y="257"/>
                </a:cubicBezTo>
                <a:cubicBezTo>
                  <a:pt x="510" y="256"/>
                  <a:pt x="511" y="256"/>
                  <a:pt x="513" y="255"/>
                </a:cubicBezTo>
                <a:cubicBezTo>
                  <a:pt x="513" y="255"/>
                  <a:pt x="513" y="254"/>
                  <a:pt x="513" y="254"/>
                </a:cubicBezTo>
                <a:cubicBezTo>
                  <a:pt x="514" y="253"/>
                  <a:pt x="514" y="253"/>
                  <a:pt x="515" y="252"/>
                </a:cubicBezTo>
                <a:cubicBezTo>
                  <a:pt x="516" y="252"/>
                  <a:pt x="517" y="252"/>
                  <a:pt x="518" y="251"/>
                </a:cubicBezTo>
                <a:cubicBezTo>
                  <a:pt x="519" y="251"/>
                  <a:pt x="520" y="252"/>
                  <a:pt x="520" y="251"/>
                </a:cubicBezTo>
                <a:cubicBezTo>
                  <a:pt x="521" y="251"/>
                  <a:pt x="522" y="251"/>
                  <a:pt x="523" y="250"/>
                </a:cubicBezTo>
                <a:cubicBezTo>
                  <a:pt x="524" y="250"/>
                  <a:pt x="524" y="251"/>
                  <a:pt x="525" y="250"/>
                </a:cubicBezTo>
                <a:cubicBezTo>
                  <a:pt x="527" y="250"/>
                  <a:pt x="529" y="249"/>
                  <a:pt x="531" y="248"/>
                </a:cubicBezTo>
                <a:cubicBezTo>
                  <a:pt x="533" y="248"/>
                  <a:pt x="535" y="248"/>
                  <a:pt x="536" y="248"/>
                </a:cubicBezTo>
                <a:cubicBezTo>
                  <a:pt x="538" y="249"/>
                  <a:pt x="539" y="250"/>
                  <a:pt x="540" y="251"/>
                </a:cubicBezTo>
                <a:cubicBezTo>
                  <a:pt x="540" y="253"/>
                  <a:pt x="541" y="252"/>
                  <a:pt x="541" y="254"/>
                </a:cubicBezTo>
                <a:cubicBezTo>
                  <a:pt x="541" y="254"/>
                  <a:pt x="541" y="254"/>
                  <a:pt x="541" y="255"/>
                </a:cubicBezTo>
                <a:cubicBezTo>
                  <a:pt x="540" y="256"/>
                  <a:pt x="540" y="256"/>
                  <a:pt x="539" y="257"/>
                </a:cubicBezTo>
                <a:cubicBezTo>
                  <a:pt x="537" y="258"/>
                  <a:pt x="536" y="258"/>
                  <a:pt x="534" y="259"/>
                </a:cubicBezTo>
                <a:cubicBezTo>
                  <a:pt x="533" y="259"/>
                  <a:pt x="532" y="260"/>
                  <a:pt x="530" y="260"/>
                </a:cubicBezTo>
                <a:cubicBezTo>
                  <a:pt x="528" y="260"/>
                  <a:pt x="527" y="258"/>
                  <a:pt x="526" y="259"/>
                </a:cubicBezTo>
                <a:cubicBezTo>
                  <a:pt x="525" y="259"/>
                  <a:pt x="525" y="260"/>
                  <a:pt x="525" y="261"/>
                </a:cubicBezTo>
                <a:cubicBezTo>
                  <a:pt x="525" y="262"/>
                  <a:pt x="525" y="263"/>
                  <a:pt x="526" y="263"/>
                </a:cubicBezTo>
                <a:cubicBezTo>
                  <a:pt x="527" y="264"/>
                  <a:pt x="528" y="263"/>
                  <a:pt x="529" y="263"/>
                </a:cubicBezTo>
                <a:cubicBezTo>
                  <a:pt x="530" y="263"/>
                  <a:pt x="530" y="261"/>
                  <a:pt x="531" y="261"/>
                </a:cubicBezTo>
                <a:cubicBezTo>
                  <a:pt x="532" y="261"/>
                  <a:pt x="533" y="261"/>
                  <a:pt x="533" y="262"/>
                </a:cubicBezTo>
                <a:cubicBezTo>
                  <a:pt x="534" y="263"/>
                  <a:pt x="534" y="264"/>
                  <a:pt x="533" y="265"/>
                </a:cubicBezTo>
                <a:cubicBezTo>
                  <a:pt x="533" y="266"/>
                  <a:pt x="530" y="265"/>
                  <a:pt x="530" y="266"/>
                </a:cubicBezTo>
                <a:cubicBezTo>
                  <a:pt x="530" y="267"/>
                  <a:pt x="531" y="269"/>
                  <a:pt x="531" y="270"/>
                </a:cubicBezTo>
                <a:cubicBezTo>
                  <a:pt x="531" y="271"/>
                  <a:pt x="531" y="271"/>
                  <a:pt x="531" y="273"/>
                </a:cubicBezTo>
                <a:cubicBezTo>
                  <a:pt x="531" y="274"/>
                  <a:pt x="531" y="275"/>
                  <a:pt x="532" y="276"/>
                </a:cubicBezTo>
                <a:cubicBezTo>
                  <a:pt x="533" y="277"/>
                  <a:pt x="534" y="276"/>
                  <a:pt x="535" y="277"/>
                </a:cubicBezTo>
                <a:cubicBezTo>
                  <a:pt x="536" y="278"/>
                  <a:pt x="536" y="279"/>
                  <a:pt x="536" y="279"/>
                </a:cubicBezTo>
                <a:cubicBezTo>
                  <a:pt x="537" y="280"/>
                  <a:pt x="538" y="280"/>
                  <a:pt x="540" y="280"/>
                </a:cubicBezTo>
                <a:cubicBezTo>
                  <a:pt x="541" y="281"/>
                  <a:pt x="542" y="280"/>
                  <a:pt x="544" y="280"/>
                </a:cubicBezTo>
                <a:cubicBezTo>
                  <a:pt x="545" y="280"/>
                  <a:pt x="547" y="280"/>
                  <a:pt x="548" y="280"/>
                </a:cubicBezTo>
                <a:cubicBezTo>
                  <a:pt x="550" y="281"/>
                  <a:pt x="552" y="280"/>
                  <a:pt x="554" y="281"/>
                </a:cubicBezTo>
                <a:cubicBezTo>
                  <a:pt x="554" y="282"/>
                  <a:pt x="554" y="283"/>
                  <a:pt x="554" y="285"/>
                </a:cubicBezTo>
                <a:cubicBezTo>
                  <a:pt x="553" y="286"/>
                  <a:pt x="552" y="286"/>
                  <a:pt x="551" y="287"/>
                </a:cubicBezTo>
                <a:cubicBezTo>
                  <a:pt x="550" y="287"/>
                  <a:pt x="549" y="288"/>
                  <a:pt x="547" y="289"/>
                </a:cubicBezTo>
                <a:cubicBezTo>
                  <a:pt x="546" y="289"/>
                  <a:pt x="545" y="290"/>
                  <a:pt x="543" y="290"/>
                </a:cubicBezTo>
                <a:cubicBezTo>
                  <a:pt x="541" y="290"/>
                  <a:pt x="539" y="289"/>
                  <a:pt x="538" y="290"/>
                </a:cubicBezTo>
                <a:cubicBezTo>
                  <a:pt x="536" y="291"/>
                  <a:pt x="536" y="292"/>
                  <a:pt x="534" y="293"/>
                </a:cubicBezTo>
                <a:cubicBezTo>
                  <a:pt x="533" y="294"/>
                  <a:pt x="532" y="293"/>
                  <a:pt x="530" y="293"/>
                </a:cubicBezTo>
                <a:cubicBezTo>
                  <a:pt x="529" y="294"/>
                  <a:pt x="528" y="294"/>
                  <a:pt x="527" y="295"/>
                </a:cubicBezTo>
                <a:cubicBezTo>
                  <a:pt x="526" y="296"/>
                  <a:pt x="526" y="296"/>
                  <a:pt x="525" y="297"/>
                </a:cubicBezTo>
                <a:cubicBezTo>
                  <a:pt x="524" y="298"/>
                  <a:pt x="523" y="299"/>
                  <a:pt x="521" y="300"/>
                </a:cubicBezTo>
                <a:cubicBezTo>
                  <a:pt x="521" y="300"/>
                  <a:pt x="520" y="300"/>
                  <a:pt x="519" y="301"/>
                </a:cubicBezTo>
                <a:cubicBezTo>
                  <a:pt x="518" y="301"/>
                  <a:pt x="517" y="302"/>
                  <a:pt x="516" y="302"/>
                </a:cubicBezTo>
                <a:cubicBezTo>
                  <a:pt x="515" y="302"/>
                  <a:pt x="515" y="301"/>
                  <a:pt x="514" y="301"/>
                </a:cubicBezTo>
                <a:cubicBezTo>
                  <a:pt x="513" y="300"/>
                  <a:pt x="513" y="299"/>
                  <a:pt x="513" y="298"/>
                </a:cubicBezTo>
                <a:cubicBezTo>
                  <a:pt x="512" y="297"/>
                  <a:pt x="512" y="297"/>
                  <a:pt x="512" y="295"/>
                </a:cubicBezTo>
                <a:cubicBezTo>
                  <a:pt x="512" y="294"/>
                  <a:pt x="512" y="294"/>
                  <a:pt x="513" y="293"/>
                </a:cubicBezTo>
                <a:cubicBezTo>
                  <a:pt x="514" y="292"/>
                  <a:pt x="514" y="293"/>
                  <a:pt x="515" y="292"/>
                </a:cubicBezTo>
                <a:cubicBezTo>
                  <a:pt x="516" y="291"/>
                  <a:pt x="515" y="291"/>
                  <a:pt x="516" y="290"/>
                </a:cubicBezTo>
                <a:cubicBezTo>
                  <a:pt x="517" y="289"/>
                  <a:pt x="517" y="289"/>
                  <a:pt x="518" y="289"/>
                </a:cubicBezTo>
                <a:cubicBezTo>
                  <a:pt x="519" y="289"/>
                  <a:pt x="520" y="288"/>
                  <a:pt x="520" y="288"/>
                </a:cubicBezTo>
                <a:cubicBezTo>
                  <a:pt x="521" y="287"/>
                  <a:pt x="522" y="287"/>
                  <a:pt x="523" y="287"/>
                </a:cubicBezTo>
                <a:cubicBezTo>
                  <a:pt x="523" y="287"/>
                  <a:pt x="524" y="286"/>
                  <a:pt x="524" y="286"/>
                </a:cubicBezTo>
                <a:cubicBezTo>
                  <a:pt x="524" y="285"/>
                  <a:pt x="524" y="286"/>
                  <a:pt x="525" y="286"/>
                </a:cubicBezTo>
                <a:cubicBezTo>
                  <a:pt x="525" y="285"/>
                  <a:pt x="526" y="284"/>
                  <a:pt x="526" y="283"/>
                </a:cubicBezTo>
                <a:cubicBezTo>
                  <a:pt x="525" y="282"/>
                  <a:pt x="524" y="283"/>
                  <a:pt x="523" y="283"/>
                </a:cubicBezTo>
                <a:cubicBezTo>
                  <a:pt x="521" y="284"/>
                  <a:pt x="520" y="284"/>
                  <a:pt x="518" y="285"/>
                </a:cubicBezTo>
                <a:cubicBezTo>
                  <a:pt x="517" y="285"/>
                  <a:pt x="517" y="285"/>
                  <a:pt x="516" y="286"/>
                </a:cubicBezTo>
                <a:cubicBezTo>
                  <a:pt x="516" y="286"/>
                  <a:pt x="515" y="287"/>
                  <a:pt x="515" y="287"/>
                </a:cubicBezTo>
                <a:cubicBezTo>
                  <a:pt x="514" y="287"/>
                  <a:pt x="514" y="287"/>
                  <a:pt x="513" y="287"/>
                </a:cubicBezTo>
                <a:cubicBezTo>
                  <a:pt x="512" y="287"/>
                  <a:pt x="512" y="287"/>
                  <a:pt x="512" y="287"/>
                </a:cubicBezTo>
                <a:cubicBezTo>
                  <a:pt x="512" y="287"/>
                  <a:pt x="511" y="287"/>
                  <a:pt x="511" y="287"/>
                </a:cubicBezTo>
                <a:cubicBezTo>
                  <a:pt x="510" y="287"/>
                  <a:pt x="510" y="288"/>
                  <a:pt x="510" y="289"/>
                </a:cubicBezTo>
                <a:cubicBezTo>
                  <a:pt x="509" y="289"/>
                  <a:pt x="509" y="290"/>
                  <a:pt x="509" y="290"/>
                </a:cubicBezTo>
                <a:cubicBezTo>
                  <a:pt x="508" y="290"/>
                  <a:pt x="507" y="290"/>
                  <a:pt x="506" y="290"/>
                </a:cubicBezTo>
                <a:cubicBezTo>
                  <a:pt x="505" y="290"/>
                  <a:pt x="504" y="290"/>
                  <a:pt x="503" y="291"/>
                </a:cubicBezTo>
                <a:cubicBezTo>
                  <a:pt x="502" y="291"/>
                  <a:pt x="502" y="293"/>
                  <a:pt x="501" y="293"/>
                </a:cubicBezTo>
                <a:cubicBezTo>
                  <a:pt x="500" y="294"/>
                  <a:pt x="499" y="294"/>
                  <a:pt x="498" y="294"/>
                </a:cubicBezTo>
                <a:cubicBezTo>
                  <a:pt x="497" y="294"/>
                  <a:pt x="496" y="293"/>
                  <a:pt x="495" y="294"/>
                </a:cubicBezTo>
                <a:cubicBezTo>
                  <a:pt x="494" y="295"/>
                  <a:pt x="495" y="296"/>
                  <a:pt x="494" y="296"/>
                </a:cubicBezTo>
                <a:cubicBezTo>
                  <a:pt x="493" y="297"/>
                  <a:pt x="492" y="297"/>
                  <a:pt x="492" y="297"/>
                </a:cubicBezTo>
                <a:cubicBezTo>
                  <a:pt x="490" y="298"/>
                  <a:pt x="490" y="297"/>
                  <a:pt x="488" y="297"/>
                </a:cubicBezTo>
                <a:cubicBezTo>
                  <a:pt x="487" y="298"/>
                  <a:pt x="485" y="298"/>
                  <a:pt x="484" y="298"/>
                </a:cubicBezTo>
                <a:cubicBezTo>
                  <a:pt x="483" y="299"/>
                  <a:pt x="483" y="300"/>
                  <a:pt x="482" y="301"/>
                </a:cubicBezTo>
                <a:cubicBezTo>
                  <a:pt x="481" y="301"/>
                  <a:pt x="481" y="302"/>
                  <a:pt x="480" y="303"/>
                </a:cubicBezTo>
                <a:cubicBezTo>
                  <a:pt x="479" y="304"/>
                  <a:pt x="478" y="303"/>
                  <a:pt x="478" y="304"/>
                </a:cubicBezTo>
                <a:cubicBezTo>
                  <a:pt x="477" y="304"/>
                  <a:pt x="477" y="305"/>
                  <a:pt x="477" y="305"/>
                </a:cubicBezTo>
                <a:cubicBezTo>
                  <a:pt x="476" y="306"/>
                  <a:pt x="476" y="307"/>
                  <a:pt x="475" y="308"/>
                </a:cubicBezTo>
                <a:cubicBezTo>
                  <a:pt x="475" y="309"/>
                  <a:pt x="476" y="309"/>
                  <a:pt x="475" y="309"/>
                </a:cubicBezTo>
                <a:cubicBezTo>
                  <a:pt x="475" y="310"/>
                  <a:pt x="474" y="310"/>
                  <a:pt x="473" y="310"/>
                </a:cubicBezTo>
                <a:cubicBezTo>
                  <a:pt x="473" y="311"/>
                  <a:pt x="474" y="313"/>
                  <a:pt x="474" y="313"/>
                </a:cubicBezTo>
                <a:cubicBezTo>
                  <a:pt x="475" y="314"/>
                  <a:pt x="475" y="315"/>
                  <a:pt x="475" y="315"/>
                </a:cubicBezTo>
                <a:cubicBezTo>
                  <a:pt x="476" y="314"/>
                  <a:pt x="477" y="314"/>
                  <a:pt x="478" y="313"/>
                </a:cubicBezTo>
                <a:cubicBezTo>
                  <a:pt x="479" y="313"/>
                  <a:pt x="479" y="314"/>
                  <a:pt x="480" y="315"/>
                </a:cubicBezTo>
                <a:cubicBezTo>
                  <a:pt x="481" y="316"/>
                  <a:pt x="480" y="316"/>
                  <a:pt x="480" y="318"/>
                </a:cubicBezTo>
                <a:cubicBezTo>
                  <a:pt x="479" y="319"/>
                  <a:pt x="479" y="320"/>
                  <a:pt x="478" y="321"/>
                </a:cubicBezTo>
                <a:cubicBezTo>
                  <a:pt x="476" y="321"/>
                  <a:pt x="475" y="320"/>
                  <a:pt x="473" y="320"/>
                </a:cubicBezTo>
                <a:cubicBezTo>
                  <a:pt x="472" y="320"/>
                  <a:pt x="472" y="320"/>
                  <a:pt x="471" y="320"/>
                </a:cubicBezTo>
                <a:cubicBezTo>
                  <a:pt x="470" y="320"/>
                  <a:pt x="469" y="318"/>
                  <a:pt x="468" y="318"/>
                </a:cubicBezTo>
                <a:cubicBezTo>
                  <a:pt x="467" y="317"/>
                  <a:pt x="466" y="318"/>
                  <a:pt x="465" y="319"/>
                </a:cubicBezTo>
                <a:cubicBezTo>
                  <a:pt x="463" y="320"/>
                  <a:pt x="461" y="320"/>
                  <a:pt x="459" y="322"/>
                </a:cubicBezTo>
                <a:cubicBezTo>
                  <a:pt x="458" y="323"/>
                  <a:pt x="458" y="324"/>
                  <a:pt x="457" y="325"/>
                </a:cubicBezTo>
                <a:cubicBezTo>
                  <a:pt x="456" y="326"/>
                  <a:pt x="456" y="328"/>
                  <a:pt x="455" y="328"/>
                </a:cubicBezTo>
                <a:cubicBezTo>
                  <a:pt x="454" y="329"/>
                  <a:pt x="452" y="328"/>
                  <a:pt x="451" y="328"/>
                </a:cubicBezTo>
                <a:cubicBezTo>
                  <a:pt x="448" y="328"/>
                  <a:pt x="448" y="328"/>
                  <a:pt x="448" y="328"/>
                </a:cubicBezTo>
                <a:cubicBezTo>
                  <a:pt x="447" y="328"/>
                  <a:pt x="446" y="328"/>
                  <a:pt x="445" y="328"/>
                </a:cubicBezTo>
                <a:cubicBezTo>
                  <a:pt x="444" y="329"/>
                  <a:pt x="446" y="329"/>
                  <a:pt x="445" y="331"/>
                </a:cubicBezTo>
                <a:cubicBezTo>
                  <a:pt x="445" y="331"/>
                  <a:pt x="445" y="332"/>
                  <a:pt x="444" y="333"/>
                </a:cubicBezTo>
                <a:cubicBezTo>
                  <a:pt x="444" y="334"/>
                  <a:pt x="444" y="334"/>
                  <a:pt x="443" y="335"/>
                </a:cubicBezTo>
                <a:cubicBezTo>
                  <a:pt x="443" y="336"/>
                  <a:pt x="442" y="336"/>
                  <a:pt x="441" y="337"/>
                </a:cubicBezTo>
                <a:cubicBezTo>
                  <a:pt x="440" y="338"/>
                  <a:pt x="440" y="338"/>
                  <a:pt x="439" y="339"/>
                </a:cubicBezTo>
                <a:cubicBezTo>
                  <a:pt x="438" y="340"/>
                  <a:pt x="436" y="341"/>
                  <a:pt x="435" y="341"/>
                </a:cubicBezTo>
                <a:cubicBezTo>
                  <a:pt x="434" y="341"/>
                  <a:pt x="433" y="340"/>
                  <a:pt x="432" y="340"/>
                </a:cubicBezTo>
                <a:cubicBezTo>
                  <a:pt x="430" y="341"/>
                  <a:pt x="433" y="343"/>
                  <a:pt x="433" y="345"/>
                </a:cubicBezTo>
                <a:cubicBezTo>
                  <a:pt x="433" y="346"/>
                  <a:pt x="433" y="347"/>
                  <a:pt x="433" y="349"/>
                </a:cubicBezTo>
                <a:cubicBezTo>
                  <a:pt x="432" y="350"/>
                  <a:pt x="431" y="351"/>
                  <a:pt x="431" y="352"/>
                </a:cubicBezTo>
                <a:cubicBezTo>
                  <a:pt x="429" y="354"/>
                  <a:pt x="427" y="354"/>
                  <a:pt x="425" y="356"/>
                </a:cubicBezTo>
                <a:cubicBezTo>
                  <a:pt x="424" y="357"/>
                  <a:pt x="423" y="359"/>
                  <a:pt x="422" y="359"/>
                </a:cubicBezTo>
                <a:cubicBezTo>
                  <a:pt x="421" y="360"/>
                  <a:pt x="421" y="360"/>
                  <a:pt x="421" y="359"/>
                </a:cubicBezTo>
                <a:cubicBezTo>
                  <a:pt x="420" y="359"/>
                  <a:pt x="421" y="358"/>
                  <a:pt x="421" y="357"/>
                </a:cubicBezTo>
                <a:cubicBezTo>
                  <a:pt x="421" y="356"/>
                  <a:pt x="421" y="355"/>
                  <a:pt x="422" y="354"/>
                </a:cubicBezTo>
                <a:cubicBezTo>
                  <a:pt x="423" y="352"/>
                  <a:pt x="423" y="352"/>
                  <a:pt x="423" y="350"/>
                </a:cubicBezTo>
                <a:cubicBezTo>
                  <a:pt x="423" y="349"/>
                  <a:pt x="423" y="349"/>
                  <a:pt x="423" y="348"/>
                </a:cubicBezTo>
                <a:cubicBezTo>
                  <a:pt x="423" y="346"/>
                  <a:pt x="425" y="345"/>
                  <a:pt x="425" y="343"/>
                </a:cubicBezTo>
                <a:cubicBezTo>
                  <a:pt x="426" y="342"/>
                  <a:pt x="428" y="340"/>
                  <a:pt x="426" y="339"/>
                </a:cubicBezTo>
                <a:cubicBezTo>
                  <a:pt x="425" y="339"/>
                  <a:pt x="424" y="340"/>
                  <a:pt x="423" y="340"/>
                </a:cubicBezTo>
                <a:cubicBezTo>
                  <a:pt x="422" y="341"/>
                  <a:pt x="421" y="342"/>
                  <a:pt x="421" y="343"/>
                </a:cubicBezTo>
                <a:cubicBezTo>
                  <a:pt x="420" y="345"/>
                  <a:pt x="420" y="346"/>
                  <a:pt x="420" y="348"/>
                </a:cubicBezTo>
                <a:cubicBezTo>
                  <a:pt x="419" y="349"/>
                  <a:pt x="420" y="350"/>
                  <a:pt x="420" y="352"/>
                </a:cubicBezTo>
                <a:cubicBezTo>
                  <a:pt x="420" y="353"/>
                  <a:pt x="420" y="354"/>
                  <a:pt x="420" y="355"/>
                </a:cubicBezTo>
                <a:cubicBezTo>
                  <a:pt x="420" y="356"/>
                  <a:pt x="419" y="356"/>
                  <a:pt x="419" y="357"/>
                </a:cubicBezTo>
                <a:cubicBezTo>
                  <a:pt x="418" y="358"/>
                  <a:pt x="418" y="359"/>
                  <a:pt x="418" y="359"/>
                </a:cubicBezTo>
                <a:cubicBezTo>
                  <a:pt x="419" y="359"/>
                  <a:pt x="419" y="359"/>
                  <a:pt x="419" y="359"/>
                </a:cubicBezTo>
                <a:cubicBezTo>
                  <a:pt x="419" y="360"/>
                  <a:pt x="419" y="361"/>
                  <a:pt x="420" y="362"/>
                </a:cubicBezTo>
                <a:cubicBezTo>
                  <a:pt x="420" y="363"/>
                  <a:pt x="420" y="364"/>
                  <a:pt x="420" y="365"/>
                </a:cubicBezTo>
                <a:cubicBezTo>
                  <a:pt x="420" y="366"/>
                  <a:pt x="419" y="366"/>
                  <a:pt x="419" y="367"/>
                </a:cubicBezTo>
                <a:cubicBezTo>
                  <a:pt x="418" y="369"/>
                  <a:pt x="418" y="369"/>
                  <a:pt x="418" y="369"/>
                </a:cubicBezTo>
                <a:cubicBezTo>
                  <a:pt x="418" y="370"/>
                  <a:pt x="420" y="370"/>
                  <a:pt x="420" y="371"/>
                </a:cubicBezTo>
                <a:cubicBezTo>
                  <a:pt x="420" y="372"/>
                  <a:pt x="419" y="373"/>
                  <a:pt x="418" y="373"/>
                </a:cubicBezTo>
                <a:cubicBezTo>
                  <a:pt x="417" y="374"/>
                  <a:pt x="416" y="374"/>
                  <a:pt x="416" y="374"/>
                </a:cubicBezTo>
                <a:cubicBezTo>
                  <a:pt x="414" y="375"/>
                  <a:pt x="413" y="374"/>
                  <a:pt x="412" y="374"/>
                </a:cubicBezTo>
                <a:cubicBezTo>
                  <a:pt x="411" y="375"/>
                  <a:pt x="411" y="377"/>
                  <a:pt x="410" y="378"/>
                </a:cubicBezTo>
                <a:cubicBezTo>
                  <a:pt x="410" y="379"/>
                  <a:pt x="410" y="379"/>
                  <a:pt x="409" y="380"/>
                </a:cubicBezTo>
                <a:cubicBezTo>
                  <a:pt x="409" y="380"/>
                  <a:pt x="409" y="380"/>
                  <a:pt x="408" y="381"/>
                </a:cubicBezTo>
                <a:cubicBezTo>
                  <a:pt x="407" y="382"/>
                  <a:pt x="406" y="381"/>
                  <a:pt x="405" y="382"/>
                </a:cubicBezTo>
                <a:cubicBezTo>
                  <a:pt x="403" y="383"/>
                  <a:pt x="403" y="384"/>
                  <a:pt x="402" y="385"/>
                </a:cubicBezTo>
                <a:cubicBezTo>
                  <a:pt x="401" y="386"/>
                  <a:pt x="401" y="387"/>
                  <a:pt x="399" y="387"/>
                </a:cubicBezTo>
                <a:cubicBezTo>
                  <a:pt x="399" y="388"/>
                  <a:pt x="398" y="388"/>
                  <a:pt x="397" y="388"/>
                </a:cubicBezTo>
                <a:cubicBezTo>
                  <a:pt x="395" y="389"/>
                  <a:pt x="393" y="388"/>
                  <a:pt x="392" y="389"/>
                </a:cubicBezTo>
                <a:cubicBezTo>
                  <a:pt x="391" y="390"/>
                  <a:pt x="392" y="391"/>
                  <a:pt x="391" y="392"/>
                </a:cubicBezTo>
                <a:cubicBezTo>
                  <a:pt x="390" y="392"/>
                  <a:pt x="389" y="393"/>
                  <a:pt x="389" y="394"/>
                </a:cubicBezTo>
                <a:cubicBezTo>
                  <a:pt x="388" y="395"/>
                  <a:pt x="389" y="396"/>
                  <a:pt x="388" y="397"/>
                </a:cubicBezTo>
                <a:cubicBezTo>
                  <a:pt x="387" y="398"/>
                  <a:pt x="386" y="396"/>
                  <a:pt x="384" y="397"/>
                </a:cubicBezTo>
                <a:cubicBezTo>
                  <a:pt x="383" y="398"/>
                  <a:pt x="383" y="398"/>
                  <a:pt x="382" y="399"/>
                </a:cubicBezTo>
                <a:cubicBezTo>
                  <a:pt x="381" y="400"/>
                  <a:pt x="380" y="401"/>
                  <a:pt x="378" y="402"/>
                </a:cubicBezTo>
                <a:cubicBezTo>
                  <a:pt x="377" y="403"/>
                  <a:pt x="376" y="402"/>
                  <a:pt x="375" y="403"/>
                </a:cubicBezTo>
                <a:cubicBezTo>
                  <a:pt x="374" y="404"/>
                  <a:pt x="374" y="405"/>
                  <a:pt x="374" y="406"/>
                </a:cubicBezTo>
                <a:cubicBezTo>
                  <a:pt x="373" y="406"/>
                  <a:pt x="373" y="406"/>
                  <a:pt x="373" y="407"/>
                </a:cubicBezTo>
                <a:cubicBezTo>
                  <a:pt x="371" y="408"/>
                  <a:pt x="370" y="409"/>
                  <a:pt x="368" y="411"/>
                </a:cubicBezTo>
                <a:cubicBezTo>
                  <a:pt x="367" y="413"/>
                  <a:pt x="367" y="414"/>
                  <a:pt x="366" y="415"/>
                </a:cubicBezTo>
                <a:cubicBezTo>
                  <a:pt x="366" y="416"/>
                  <a:pt x="365" y="415"/>
                  <a:pt x="365" y="415"/>
                </a:cubicBezTo>
                <a:cubicBezTo>
                  <a:pt x="364" y="417"/>
                  <a:pt x="364" y="419"/>
                  <a:pt x="364" y="421"/>
                </a:cubicBezTo>
                <a:cubicBezTo>
                  <a:pt x="364" y="423"/>
                  <a:pt x="364" y="425"/>
                  <a:pt x="364" y="427"/>
                </a:cubicBezTo>
                <a:cubicBezTo>
                  <a:pt x="364" y="430"/>
                  <a:pt x="366" y="431"/>
                  <a:pt x="366" y="433"/>
                </a:cubicBezTo>
                <a:cubicBezTo>
                  <a:pt x="367" y="436"/>
                  <a:pt x="366" y="437"/>
                  <a:pt x="366" y="439"/>
                </a:cubicBezTo>
                <a:cubicBezTo>
                  <a:pt x="366" y="440"/>
                  <a:pt x="367" y="440"/>
                  <a:pt x="367" y="441"/>
                </a:cubicBezTo>
                <a:cubicBezTo>
                  <a:pt x="367" y="441"/>
                  <a:pt x="367" y="443"/>
                  <a:pt x="367" y="443"/>
                </a:cubicBezTo>
                <a:cubicBezTo>
                  <a:pt x="367" y="444"/>
                  <a:pt x="367" y="445"/>
                  <a:pt x="367" y="446"/>
                </a:cubicBezTo>
                <a:cubicBezTo>
                  <a:pt x="367" y="448"/>
                  <a:pt x="368" y="449"/>
                  <a:pt x="367" y="451"/>
                </a:cubicBezTo>
                <a:cubicBezTo>
                  <a:pt x="367" y="451"/>
                  <a:pt x="366" y="451"/>
                  <a:pt x="366" y="452"/>
                </a:cubicBezTo>
                <a:cubicBezTo>
                  <a:pt x="366" y="453"/>
                  <a:pt x="367" y="455"/>
                  <a:pt x="367" y="456"/>
                </a:cubicBezTo>
                <a:cubicBezTo>
                  <a:pt x="367" y="457"/>
                  <a:pt x="366" y="458"/>
                  <a:pt x="366" y="459"/>
                </a:cubicBezTo>
                <a:cubicBezTo>
                  <a:pt x="366" y="461"/>
                  <a:pt x="367" y="462"/>
                  <a:pt x="366" y="463"/>
                </a:cubicBezTo>
                <a:cubicBezTo>
                  <a:pt x="366" y="464"/>
                  <a:pt x="365" y="465"/>
                  <a:pt x="365" y="466"/>
                </a:cubicBezTo>
                <a:cubicBezTo>
                  <a:pt x="365" y="467"/>
                  <a:pt x="365" y="469"/>
                  <a:pt x="364" y="470"/>
                </a:cubicBezTo>
                <a:cubicBezTo>
                  <a:pt x="363" y="471"/>
                  <a:pt x="362" y="470"/>
                  <a:pt x="361" y="470"/>
                </a:cubicBezTo>
                <a:cubicBezTo>
                  <a:pt x="359" y="470"/>
                  <a:pt x="357" y="471"/>
                  <a:pt x="357" y="469"/>
                </a:cubicBezTo>
                <a:cubicBezTo>
                  <a:pt x="356" y="468"/>
                  <a:pt x="357" y="468"/>
                  <a:pt x="357" y="467"/>
                </a:cubicBezTo>
                <a:cubicBezTo>
                  <a:pt x="356" y="465"/>
                  <a:pt x="355" y="465"/>
                  <a:pt x="354" y="463"/>
                </a:cubicBezTo>
                <a:cubicBezTo>
                  <a:pt x="354" y="462"/>
                  <a:pt x="354" y="462"/>
                  <a:pt x="353" y="460"/>
                </a:cubicBezTo>
                <a:cubicBezTo>
                  <a:pt x="353" y="459"/>
                  <a:pt x="353" y="458"/>
                  <a:pt x="352" y="457"/>
                </a:cubicBezTo>
                <a:cubicBezTo>
                  <a:pt x="352" y="456"/>
                  <a:pt x="352" y="456"/>
                  <a:pt x="351" y="455"/>
                </a:cubicBezTo>
                <a:cubicBezTo>
                  <a:pt x="350" y="454"/>
                  <a:pt x="349" y="452"/>
                  <a:pt x="349" y="451"/>
                </a:cubicBezTo>
                <a:cubicBezTo>
                  <a:pt x="349" y="449"/>
                  <a:pt x="350" y="449"/>
                  <a:pt x="350" y="447"/>
                </a:cubicBezTo>
                <a:cubicBezTo>
                  <a:pt x="350" y="446"/>
                  <a:pt x="350" y="446"/>
                  <a:pt x="350" y="444"/>
                </a:cubicBezTo>
                <a:cubicBezTo>
                  <a:pt x="350" y="444"/>
                  <a:pt x="350" y="444"/>
                  <a:pt x="350" y="443"/>
                </a:cubicBezTo>
                <a:cubicBezTo>
                  <a:pt x="350" y="442"/>
                  <a:pt x="350" y="441"/>
                  <a:pt x="350" y="440"/>
                </a:cubicBezTo>
                <a:cubicBezTo>
                  <a:pt x="350" y="438"/>
                  <a:pt x="351" y="437"/>
                  <a:pt x="350" y="436"/>
                </a:cubicBezTo>
                <a:cubicBezTo>
                  <a:pt x="350" y="434"/>
                  <a:pt x="349" y="433"/>
                  <a:pt x="348" y="432"/>
                </a:cubicBezTo>
                <a:cubicBezTo>
                  <a:pt x="347" y="432"/>
                  <a:pt x="347" y="432"/>
                  <a:pt x="347" y="431"/>
                </a:cubicBezTo>
                <a:cubicBezTo>
                  <a:pt x="346" y="430"/>
                  <a:pt x="346" y="429"/>
                  <a:pt x="346" y="428"/>
                </a:cubicBezTo>
                <a:cubicBezTo>
                  <a:pt x="346" y="428"/>
                  <a:pt x="345" y="427"/>
                  <a:pt x="345" y="427"/>
                </a:cubicBezTo>
                <a:cubicBezTo>
                  <a:pt x="344" y="426"/>
                  <a:pt x="343" y="426"/>
                  <a:pt x="342" y="426"/>
                </a:cubicBezTo>
                <a:cubicBezTo>
                  <a:pt x="341" y="426"/>
                  <a:pt x="341" y="426"/>
                  <a:pt x="340" y="426"/>
                </a:cubicBezTo>
                <a:cubicBezTo>
                  <a:pt x="339" y="426"/>
                  <a:pt x="338" y="426"/>
                  <a:pt x="337" y="427"/>
                </a:cubicBezTo>
                <a:cubicBezTo>
                  <a:pt x="336" y="428"/>
                  <a:pt x="336" y="428"/>
                  <a:pt x="335" y="428"/>
                </a:cubicBezTo>
                <a:cubicBezTo>
                  <a:pt x="333" y="428"/>
                  <a:pt x="331" y="429"/>
                  <a:pt x="330" y="428"/>
                </a:cubicBezTo>
                <a:cubicBezTo>
                  <a:pt x="328" y="427"/>
                  <a:pt x="329" y="425"/>
                  <a:pt x="330" y="424"/>
                </a:cubicBezTo>
                <a:cubicBezTo>
                  <a:pt x="330" y="424"/>
                  <a:pt x="328" y="423"/>
                  <a:pt x="327" y="423"/>
                </a:cubicBezTo>
                <a:cubicBezTo>
                  <a:pt x="325" y="422"/>
                  <a:pt x="324" y="422"/>
                  <a:pt x="323" y="422"/>
                </a:cubicBezTo>
                <a:cubicBezTo>
                  <a:pt x="321" y="421"/>
                  <a:pt x="320" y="423"/>
                  <a:pt x="318" y="423"/>
                </a:cubicBezTo>
                <a:cubicBezTo>
                  <a:pt x="317" y="423"/>
                  <a:pt x="316" y="423"/>
                  <a:pt x="315" y="423"/>
                </a:cubicBezTo>
                <a:cubicBezTo>
                  <a:pt x="314" y="423"/>
                  <a:pt x="313" y="424"/>
                  <a:pt x="313" y="424"/>
                </a:cubicBezTo>
                <a:cubicBezTo>
                  <a:pt x="312" y="424"/>
                  <a:pt x="312" y="422"/>
                  <a:pt x="312" y="422"/>
                </a:cubicBezTo>
                <a:cubicBezTo>
                  <a:pt x="310" y="420"/>
                  <a:pt x="308" y="422"/>
                  <a:pt x="306" y="422"/>
                </a:cubicBezTo>
                <a:cubicBezTo>
                  <a:pt x="305" y="422"/>
                  <a:pt x="304" y="421"/>
                  <a:pt x="302" y="422"/>
                </a:cubicBezTo>
                <a:cubicBezTo>
                  <a:pt x="301" y="422"/>
                  <a:pt x="300" y="422"/>
                  <a:pt x="299" y="423"/>
                </a:cubicBezTo>
                <a:cubicBezTo>
                  <a:pt x="298" y="423"/>
                  <a:pt x="298" y="424"/>
                  <a:pt x="298" y="425"/>
                </a:cubicBezTo>
                <a:cubicBezTo>
                  <a:pt x="298" y="426"/>
                  <a:pt x="298" y="426"/>
                  <a:pt x="299" y="426"/>
                </a:cubicBezTo>
                <a:cubicBezTo>
                  <a:pt x="299" y="426"/>
                  <a:pt x="300" y="427"/>
                  <a:pt x="301" y="427"/>
                </a:cubicBezTo>
                <a:cubicBezTo>
                  <a:pt x="301" y="428"/>
                  <a:pt x="301" y="428"/>
                  <a:pt x="301" y="429"/>
                </a:cubicBezTo>
                <a:cubicBezTo>
                  <a:pt x="301" y="430"/>
                  <a:pt x="302" y="431"/>
                  <a:pt x="302" y="432"/>
                </a:cubicBezTo>
                <a:cubicBezTo>
                  <a:pt x="302" y="433"/>
                  <a:pt x="302" y="434"/>
                  <a:pt x="302" y="435"/>
                </a:cubicBezTo>
                <a:cubicBezTo>
                  <a:pt x="301" y="436"/>
                  <a:pt x="299" y="436"/>
                  <a:pt x="298" y="436"/>
                </a:cubicBezTo>
                <a:cubicBezTo>
                  <a:pt x="296" y="435"/>
                  <a:pt x="297" y="432"/>
                  <a:pt x="296" y="432"/>
                </a:cubicBezTo>
                <a:cubicBezTo>
                  <a:pt x="294" y="432"/>
                  <a:pt x="294" y="433"/>
                  <a:pt x="293" y="433"/>
                </a:cubicBezTo>
                <a:cubicBezTo>
                  <a:pt x="292" y="433"/>
                  <a:pt x="292" y="432"/>
                  <a:pt x="291" y="432"/>
                </a:cubicBezTo>
                <a:cubicBezTo>
                  <a:pt x="290" y="432"/>
                  <a:pt x="288" y="433"/>
                  <a:pt x="287" y="433"/>
                </a:cubicBezTo>
                <a:cubicBezTo>
                  <a:pt x="285" y="434"/>
                  <a:pt x="285" y="435"/>
                  <a:pt x="284" y="433"/>
                </a:cubicBezTo>
                <a:cubicBezTo>
                  <a:pt x="283" y="432"/>
                  <a:pt x="283" y="431"/>
                  <a:pt x="283" y="430"/>
                </a:cubicBezTo>
                <a:cubicBezTo>
                  <a:pt x="282" y="429"/>
                  <a:pt x="282" y="428"/>
                  <a:pt x="281" y="428"/>
                </a:cubicBezTo>
                <a:cubicBezTo>
                  <a:pt x="280" y="428"/>
                  <a:pt x="279" y="429"/>
                  <a:pt x="278" y="429"/>
                </a:cubicBezTo>
                <a:cubicBezTo>
                  <a:pt x="277" y="430"/>
                  <a:pt x="277" y="430"/>
                  <a:pt x="276" y="430"/>
                </a:cubicBezTo>
                <a:cubicBezTo>
                  <a:pt x="275" y="431"/>
                  <a:pt x="273" y="430"/>
                  <a:pt x="272" y="429"/>
                </a:cubicBezTo>
                <a:cubicBezTo>
                  <a:pt x="271" y="429"/>
                  <a:pt x="271" y="427"/>
                  <a:pt x="270" y="427"/>
                </a:cubicBezTo>
                <a:cubicBezTo>
                  <a:pt x="269" y="427"/>
                  <a:pt x="269" y="427"/>
                  <a:pt x="268" y="427"/>
                </a:cubicBezTo>
                <a:cubicBezTo>
                  <a:pt x="266" y="427"/>
                  <a:pt x="265" y="429"/>
                  <a:pt x="263" y="429"/>
                </a:cubicBezTo>
                <a:cubicBezTo>
                  <a:pt x="262" y="429"/>
                  <a:pt x="261" y="429"/>
                  <a:pt x="261" y="429"/>
                </a:cubicBezTo>
                <a:cubicBezTo>
                  <a:pt x="257" y="430"/>
                  <a:pt x="257" y="430"/>
                  <a:pt x="257" y="430"/>
                </a:cubicBezTo>
                <a:cubicBezTo>
                  <a:pt x="257" y="431"/>
                  <a:pt x="258" y="431"/>
                  <a:pt x="258" y="431"/>
                </a:cubicBezTo>
                <a:cubicBezTo>
                  <a:pt x="258" y="433"/>
                  <a:pt x="256" y="432"/>
                  <a:pt x="255" y="432"/>
                </a:cubicBezTo>
                <a:cubicBezTo>
                  <a:pt x="253" y="433"/>
                  <a:pt x="252" y="435"/>
                  <a:pt x="251" y="437"/>
                </a:cubicBezTo>
                <a:cubicBezTo>
                  <a:pt x="250" y="437"/>
                  <a:pt x="250" y="438"/>
                  <a:pt x="249" y="439"/>
                </a:cubicBezTo>
                <a:cubicBezTo>
                  <a:pt x="248" y="440"/>
                  <a:pt x="246" y="439"/>
                  <a:pt x="244" y="439"/>
                </a:cubicBezTo>
                <a:cubicBezTo>
                  <a:pt x="243" y="439"/>
                  <a:pt x="244" y="438"/>
                  <a:pt x="243" y="439"/>
                </a:cubicBezTo>
                <a:cubicBezTo>
                  <a:pt x="242" y="439"/>
                  <a:pt x="243" y="441"/>
                  <a:pt x="242" y="442"/>
                </a:cubicBezTo>
                <a:cubicBezTo>
                  <a:pt x="242" y="442"/>
                  <a:pt x="241" y="443"/>
                  <a:pt x="241" y="443"/>
                </a:cubicBezTo>
                <a:cubicBezTo>
                  <a:pt x="240" y="444"/>
                  <a:pt x="239" y="443"/>
                  <a:pt x="238" y="444"/>
                </a:cubicBezTo>
                <a:cubicBezTo>
                  <a:pt x="236" y="445"/>
                  <a:pt x="236" y="446"/>
                  <a:pt x="235" y="447"/>
                </a:cubicBezTo>
                <a:cubicBezTo>
                  <a:pt x="234" y="448"/>
                  <a:pt x="233" y="448"/>
                  <a:pt x="232" y="448"/>
                </a:cubicBezTo>
                <a:cubicBezTo>
                  <a:pt x="231" y="451"/>
                  <a:pt x="231" y="451"/>
                  <a:pt x="231" y="451"/>
                </a:cubicBezTo>
                <a:cubicBezTo>
                  <a:pt x="232" y="452"/>
                  <a:pt x="232" y="453"/>
                  <a:pt x="232" y="454"/>
                </a:cubicBezTo>
                <a:cubicBezTo>
                  <a:pt x="233" y="456"/>
                  <a:pt x="233" y="458"/>
                  <a:pt x="233" y="460"/>
                </a:cubicBezTo>
                <a:cubicBezTo>
                  <a:pt x="233" y="461"/>
                  <a:pt x="233" y="461"/>
                  <a:pt x="233" y="461"/>
                </a:cubicBezTo>
                <a:cubicBezTo>
                  <a:pt x="234" y="462"/>
                  <a:pt x="234" y="463"/>
                  <a:pt x="233" y="464"/>
                </a:cubicBezTo>
                <a:cubicBezTo>
                  <a:pt x="233" y="466"/>
                  <a:pt x="232" y="466"/>
                  <a:pt x="231" y="468"/>
                </a:cubicBezTo>
                <a:cubicBezTo>
                  <a:pt x="230" y="469"/>
                  <a:pt x="230" y="469"/>
                  <a:pt x="229" y="471"/>
                </a:cubicBezTo>
                <a:cubicBezTo>
                  <a:pt x="228" y="472"/>
                  <a:pt x="228" y="473"/>
                  <a:pt x="227" y="474"/>
                </a:cubicBezTo>
                <a:cubicBezTo>
                  <a:pt x="226" y="475"/>
                  <a:pt x="226" y="476"/>
                  <a:pt x="226" y="477"/>
                </a:cubicBezTo>
                <a:cubicBezTo>
                  <a:pt x="225" y="480"/>
                  <a:pt x="225" y="481"/>
                  <a:pt x="225" y="484"/>
                </a:cubicBezTo>
                <a:cubicBezTo>
                  <a:pt x="223" y="489"/>
                  <a:pt x="223" y="489"/>
                  <a:pt x="223" y="489"/>
                </a:cubicBezTo>
                <a:cubicBezTo>
                  <a:pt x="222" y="490"/>
                  <a:pt x="222" y="491"/>
                  <a:pt x="222" y="492"/>
                </a:cubicBezTo>
                <a:cubicBezTo>
                  <a:pt x="221" y="494"/>
                  <a:pt x="222" y="495"/>
                  <a:pt x="222" y="498"/>
                </a:cubicBezTo>
                <a:cubicBezTo>
                  <a:pt x="222" y="500"/>
                  <a:pt x="222" y="501"/>
                  <a:pt x="223" y="503"/>
                </a:cubicBezTo>
                <a:cubicBezTo>
                  <a:pt x="223" y="505"/>
                  <a:pt x="223" y="505"/>
                  <a:pt x="224" y="506"/>
                </a:cubicBezTo>
                <a:cubicBezTo>
                  <a:pt x="224" y="508"/>
                  <a:pt x="223" y="511"/>
                  <a:pt x="225" y="513"/>
                </a:cubicBezTo>
                <a:cubicBezTo>
                  <a:pt x="226" y="513"/>
                  <a:pt x="226" y="513"/>
                  <a:pt x="227" y="514"/>
                </a:cubicBezTo>
                <a:cubicBezTo>
                  <a:pt x="228" y="515"/>
                  <a:pt x="229" y="516"/>
                  <a:pt x="229" y="517"/>
                </a:cubicBezTo>
                <a:cubicBezTo>
                  <a:pt x="230" y="518"/>
                  <a:pt x="229" y="518"/>
                  <a:pt x="229" y="519"/>
                </a:cubicBezTo>
                <a:cubicBezTo>
                  <a:pt x="229" y="520"/>
                  <a:pt x="229" y="520"/>
                  <a:pt x="229" y="521"/>
                </a:cubicBezTo>
                <a:cubicBezTo>
                  <a:pt x="229" y="522"/>
                  <a:pt x="230" y="523"/>
                  <a:pt x="230" y="524"/>
                </a:cubicBezTo>
                <a:cubicBezTo>
                  <a:pt x="230" y="525"/>
                  <a:pt x="230" y="525"/>
                  <a:pt x="230" y="525"/>
                </a:cubicBezTo>
                <a:cubicBezTo>
                  <a:pt x="230" y="526"/>
                  <a:pt x="230" y="526"/>
                  <a:pt x="230" y="527"/>
                </a:cubicBezTo>
                <a:cubicBezTo>
                  <a:pt x="231" y="527"/>
                  <a:pt x="231" y="528"/>
                  <a:pt x="232" y="529"/>
                </a:cubicBezTo>
                <a:cubicBezTo>
                  <a:pt x="234" y="529"/>
                  <a:pt x="235" y="528"/>
                  <a:pt x="237" y="529"/>
                </a:cubicBezTo>
                <a:cubicBezTo>
                  <a:pt x="238" y="529"/>
                  <a:pt x="239" y="530"/>
                  <a:pt x="240" y="531"/>
                </a:cubicBezTo>
                <a:cubicBezTo>
                  <a:pt x="241" y="532"/>
                  <a:pt x="240" y="533"/>
                  <a:pt x="241" y="533"/>
                </a:cubicBezTo>
                <a:cubicBezTo>
                  <a:pt x="242" y="534"/>
                  <a:pt x="243" y="532"/>
                  <a:pt x="244" y="532"/>
                </a:cubicBezTo>
                <a:cubicBezTo>
                  <a:pt x="246" y="532"/>
                  <a:pt x="247" y="531"/>
                  <a:pt x="248" y="531"/>
                </a:cubicBezTo>
                <a:cubicBezTo>
                  <a:pt x="250" y="531"/>
                  <a:pt x="251" y="531"/>
                  <a:pt x="253" y="531"/>
                </a:cubicBezTo>
                <a:cubicBezTo>
                  <a:pt x="254" y="530"/>
                  <a:pt x="255" y="530"/>
                  <a:pt x="256" y="530"/>
                </a:cubicBezTo>
                <a:cubicBezTo>
                  <a:pt x="257" y="529"/>
                  <a:pt x="258" y="529"/>
                  <a:pt x="259" y="529"/>
                </a:cubicBezTo>
                <a:cubicBezTo>
                  <a:pt x="260" y="529"/>
                  <a:pt x="260" y="528"/>
                  <a:pt x="261" y="529"/>
                </a:cubicBezTo>
                <a:cubicBezTo>
                  <a:pt x="262" y="529"/>
                  <a:pt x="261" y="530"/>
                  <a:pt x="262" y="531"/>
                </a:cubicBezTo>
                <a:cubicBezTo>
                  <a:pt x="264" y="531"/>
                  <a:pt x="266" y="532"/>
                  <a:pt x="267" y="531"/>
                </a:cubicBezTo>
                <a:cubicBezTo>
                  <a:pt x="268" y="530"/>
                  <a:pt x="265" y="528"/>
                  <a:pt x="266" y="527"/>
                </a:cubicBezTo>
                <a:cubicBezTo>
                  <a:pt x="266" y="526"/>
                  <a:pt x="267" y="526"/>
                  <a:pt x="268" y="525"/>
                </a:cubicBezTo>
                <a:cubicBezTo>
                  <a:pt x="269" y="525"/>
                  <a:pt x="270" y="525"/>
                  <a:pt x="271" y="525"/>
                </a:cubicBezTo>
                <a:cubicBezTo>
                  <a:pt x="272" y="524"/>
                  <a:pt x="271" y="524"/>
                  <a:pt x="272" y="523"/>
                </a:cubicBezTo>
                <a:cubicBezTo>
                  <a:pt x="273" y="522"/>
                  <a:pt x="273" y="520"/>
                  <a:pt x="274" y="519"/>
                </a:cubicBezTo>
                <a:cubicBezTo>
                  <a:pt x="275" y="519"/>
                  <a:pt x="275" y="519"/>
                  <a:pt x="275" y="519"/>
                </a:cubicBezTo>
                <a:cubicBezTo>
                  <a:pt x="276" y="519"/>
                  <a:pt x="276" y="519"/>
                  <a:pt x="276" y="518"/>
                </a:cubicBezTo>
                <a:cubicBezTo>
                  <a:pt x="277" y="516"/>
                  <a:pt x="276" y="514"/>
                  <a:pt x="276" y="513"/>
                </a:cubicBezTo>
                <a:cubicBezTo>
                  <a:pt x="277" y="511"/>
                  <a:pt x="277" y="510"/>
                  <a:pt x="278" y="508"/>
                </a:cubicBezTo>
                <a:cubicBezTo>
                  <a:pt x="279" y="507"/>
                  <a:pt x="279" y="507"/>
                  <a:pt x="281" y="506"/>
                </a:cubicBezTo>
                <a:cubicBezTo>
                  <a:pt x="282" y="505"/>
                  <a:pt x="283" y="506"/>
                  <a:pt x="285" y="506"/>
                </a:cubicBezTo>
                <a:cubicBezTo>
                  <a:pt x="286" y="506"/>
                  <a:pt x="286" y="506"/>
                  <a:pt x="287" y="506"/>
                </a:cubicBezTo>
                <a:cubicBezTo>
                  <a:pt x="288" y="506"/>
                  <a:pt x="290" y="506"/>
                  <a:pt x="291" y="505"/>
                </a:cubicBezTo>
                <a:cubicBezTo>
                  <a:pt x="292" y="505"/>
                  <a:pt x="292" y="503"/>
                  <a:pt x="293" y="503"/>
                </a:cubicBezTo>
                <a:cubicBezTo>
                  <a:pt x="294" y="503"/>
                  <a:pt x="295" y="502"/>
                  <a:pt x="296" y="502"/>
                </a:cubicBezTo>
                <a:cubicBezTo>
                  <a:pt x="297" y="501"/>
                  <a:pt x="298" y="503"/>
                  <a:pt x="300" y="503"/>
                </a:cubicBezTo>
                <a:cubicBezTo>
                  <a:pt x="301" y="503"/>
                  <a:pt x="303" y="501"/>
                  <a:pt x="304" y="502"/>
                </a:cubicBezTo>
                <a:cubicBezTo>
                  <a:pt x="305" y="502"/>
                  <a:pt x="306" y="503"/>
                  <a:pt x="306" y="504"/>
                </a:cubicBezTo>
                <a:cubicBezTo>
                  <a:pt x="307" y="506"/>
                  <a:pt x="307" y="507"/>
                  <a:pt x="306" y="508"/>
                </a:cubicBezTo>
                <a:cubicBezTo>
                  <a:pt x="306" y="509"/>
                  <a:pt x="305" y="510"/>
                  <a:pt x="304" y="511"/>
                </a:cubicBezTo>
                <a:cubicBezTo>
                  <a:pt x="303" y="512"/>
                  <a:pt x="303" y="512"/>
                  <a:pt x="302" y="514"/>
                </a:cubicBezTo>
                <a:cubicBezTo>
                  <a:pt x="301" y="515"/>
                  <a:pt x="302" y="515"/>
                  <a:pt x="301" y="516"/>
                </a:cubicBezTo>
                <a:cubicBezTo>
                  <a:pt x="300" y="516"/>
                  <a:pt x="299" y="516"/>
                  <a:pt x="299" y="517"/>
                </a:cubicBezTo>
                <a:cubicBezTo>
                  <a:pt x="297" y="518"/>
                  <a:pt x="298" y="521"/>
                  <a:pt x="298" y="523"/>
                </a:cubicBezTo>
                <a:cubicBezTo>
                  <a:pt x="297" y="524"/>
                  <a:pt x="297" y="524"/>
                  <a:pt x="297" y="524"/>
                </a:cubicBezTo>
                <a:cubicBezTo>
                  <a:pt x="297" y="525"/>
                  <a:pt x="297" y="525"/>
                  <a:pt x="297" y="525"/>
                </a:cubicBezTo>
                <a:cubicBezTo>
                  <a:pt x="296" y="527"/>
                  <a:pt x="297" y="528"/>
                  <a:pt x="297" y="529"/>
                </a:cubicBezTo>
                <a:cubicBezTo>
                  <a:pt x="296" y="530"/>
                  <a:pt x="296" y="531"/>
                  <a:pt x="296" y="531"/>
                </a:cubicBezTo>
                <a:cubicBezTo>
                  <a:pt x="295" y="531"/>
                  <a:pt x="295" y="530"/>
                  <a:pt x="294" y="530"/>
                </a:cubicBezTo>
                <a:cubicBezTo>
                  <a:pt x="294" y="530"/>
                  <a:pt x="293" y="530"/>
                  <a:pt x="292" y="531"/>
                </a:cubicBezTo>
                <a:cubicBezTo>
                  <a:pt x="292" y="532"/>
                  <a:pt x="292" y="532"/>
                  <a:pt x="292" y="533"/>
                </a:cubicBezTo>
                <a:cubicBezTo>
                  <a:pt x="293" y="534"/>
                  <a:pt x="293" y="534"/>
                  <a:pt x="292" y="535"/>
                </a:cubicBezTo>
                <a:cubicBezTo>
                  <a:pt x="292" y="537"/>
                  <a:pt x="292" y="537"/>
                  <a:pt x="291" y="538"/>
                </a:cubicBezTo>
                <a:cubicBezTo>
                  <a:pt x="291" y="540"/>
                  <a:pt x="290" y="540"/>
                  <a:pt x="290" y="542"/>
                </a:cubicBezTo>
                <a:cubicBezTo>
                  <a:pt x="290" y="543"/>
                  <a:pt x="291" y="544"/>
                  <a:pt x="290" y="546"/>
                </a:cubicBezTo>
                <a:cubicBezTo>
                  <a:pt x="289" y="548"/>
                  <a:pt x="286" y="548"/>
                  <a:pt x="285" y="550"/>
                </a:cubicBezTo>
                <a:cubicBezTo>
                  <a:pt x="284" y="551"/>
                  <a:pt x="283" y="552"/>
                  <a:pt x="283" y="553"/>
                </a:cubicBezTo>
                <a:cubicBezTo>
                  <a:pt x="283" y="554"/>
                  <a:pt x="283" y="554"/>
                  <a:pt x="284" y="554"/>
                </a:cubicBezTo>
                <a:cubicBezTo>
                  <a:pt x="284" y="555"/>
                  <a:pt x="286" y="554"/>
                  <a:pt x="287" y="554"/>
                </a:cubicBezTo>
                <a:cubicBezTo>
                  <a:pt x="289" y="554"/>
                  <a:pt x="290" y="554"/>
                  <a:pt x="292" y="553"/>
                </a:cubicBezTo>
                <a:cubicBezTo>
                  <a:pt x="294" y="553"/>
                  <a:pt x="295" y="553"/>
                  <a:pt x="297" y="553"/>
                </a:cubicBezTo>
                <a:cubicBezTo>
                  <a:pt x="298" y="554"/>
                  <a:pt x="298" y="555"/>
                  <a:pt x="300" y="556"/>
                </a:cubicBezTo>
                <a:cubicBezTo>
                  <a:pt x="301" y="556"/>
                  <a:pt x="302" y="555"/>
                  <a:pt x="304" y="554"/>
                </a:cubicBezTo>
                <a:cubicBezTo>
                  <a:pt x="306" y="554"/>
                  <a:pt x="307" y="553"/>
                  <a:pt x="308" y="553"/>
                </a:cubicBezTo>
                <a:cubicBezTo>
                  <a:pt x="309" y="554"/>
                  <a:pt x="311" y="554"/>
                  <a:pt x="312" y="554"/>
                </a:cubicBezTo>
                <a:cubicBezTo>
                  <a:pt x="313" y="555"/>
                  <a:pt x="313" y="553"/>
                  <a:pt x="315" y="553"/>
                </a:cubicBezTo>
                <a:cubicBezTo>
                  <a:pt x="316" y="553"/>
                  <a:pt x="317" y="554"/>
                  <a:pt x="318" y="554"/>
                </a:cubicBezTo>
                <a:cubicBezTo>
                  <a:pt x="319" y="555"/>
                  <a:pt x="321" y="555"/>
                  <a:pt x="321" y="556"/>
                </a:cubicBezTo>
                <a:cubicBezTo>
                  <a:pt x="322" y="556"/>
                  <a:pt x="321" y="557"/>
                  <a:pt x="321" y="558"/>
                </a:cubicBezTo>
                <a:cubicBezTo>
                  <a:pt x="322" y="559"/>
                  <a:pt x="323" y="559"/>
                  <a:pt x="324" y="560"/>
                </a:cubicBezTo>
                <a:cubicBezTo>
                  <a:pt x="326" y="560"/>
                  <a:pt x="327" y="561"/>
                  <a:pt x="328" y="562"/>
                </a:cubicBezTo>
                <a:cubicBezTo>
                  <a:pt x="329" y="564"/>
                  <a:pt x="328" y="564"/>
                  <a:pt x="328" y="566"/>
                </a:cubicBezTo>
                <a:cubicBezTo>
                  <a:pt x="327" y="568"/>
                  <a:pt x="328" y="569"/>
                  <a:pt x="327" y="571"/>
                </a:cubicBezTo>
                <a:cubicBezTo>
                  <a:pt x="326" y="571"/>
                  <a:pt x="325" y="572"/>
                  <a:pt x="324" y="573"/>
                </a:cubicBezTo>
                <a:cubicBezTo>
                  <a:pt x="323" y="574"/>
                  <a:pt x="324" y="575"/>
                  <a:pt x="324" y="577"/>
                </a:cubicBezTo>
                <a:cubicBezTo>
                  <a:pt x="324" y="579"/>
                  <a:pt x="326" y="581"/>
                  <a:pt x="324" y="583"/>
                </a:cubicBezTo>
                <a:cubicBezTo>
                  <a:pt x="324" y="584"/>
                  <a:pt x="324" y="585"/>
                  <a:pt x="323" y="585"/>
                </a:cubicBezTo>
                <a:cubicBezTo>
                  <a:pt x="323" y="587"/>
                  <a:pt x="323" y="588"/>
                  <a:pt x="322" y="590"/>
                </a:cubicBezTo>
                <a:cubicBezTo>
                  <a:pt x="322" y="591"/>
                  <a:pt x="321" y="592"/>
                  <a:pt x="321" y="594"/>
                </a:cubicBezTo>
                <a:cubicBezTo>
                  <a:pt x="321" y="596"/>
                  <a:pt x="322" y="596"/>
                  <a:pt x="322" y="598"/>
                </a:cubicBezTo>
                <a:cubicBezTo>
                  <a:pt x="323" y="600"/>
                  <a:pt x="323" y="602"/>
                  <a:pt x="323" y="604"/>
                </a:cubicBezTo>
                <a:cubicBezTo>
                  <a:pt x="324" y="605"/>
                  <a:pt x="323" y="606"/>
                  <a:pt x="324" y="607"/>
                </a:cubicBezTo>
                <a:cubicBezTo>
                  <a:pt x="325" y="607"/>
                  <a:pt x="327" y="606"/>
                  <a:pt x="328" y="607"/>
                </a:cubicBezTo>
                <a:cubicBezTo>
                  <a:pt x="329" y="608"/>
                  <a:pt x="327" y="609"/>
                  <a:pt x="328" y="610"/>
                </a:cubicBezTo>
                <a:cubicBezTo>
                  <a:pt x="328" y="610"/>
                  <a:pt x="328" y="611"/>
                  <a:pt x="329" y="611"/>
                </a:cubicBezTo>
                <a:cubicBezTo>
                  <a:pt x="329" y="612"/>
                  <a:pt x="330" y="611"/>
                  <a:pt x="331" y="611"/>
                </a:cubicBezTo>
                <a:cubicBezTo>
                  <a:pt x="333" y="613"/>
                  <a:pt x="331" y="616"/>
                  <a:pt x="333" y="618"/>
                </a:cubicBezTo>
                <a:cubicBezTo>
                  <a:pt x="334" y="618"/>
                  <a:pt x="335" y="619"/>
                  <a:pt x="336" y="619"/>
                </a:cubicBezTo>
                <a:cubicBezTo>
                  <a:pt x="338" y="619"/>
                  <a:pt x="339" y="617"/>
                  <a:pt x="340" y="617"/>
                </a:cubicBezTo>
                <a:cubicBezTo>
                  <a:pt x="342" y="616"/>
                  <a:pt x="343" y="616"/>
                  <a:pt x="345" y="615"/>
                </a:cubicBezTo>
                <a:cubicBezTo>
                  <a:pt x="346" y="615"/>
                  <a:pt x="347" y="616"/>
                  <a:pt x="348" y="615"/>
                </a:cubicBezTo>
                <a:cubicBezTo>
                  <a:pt x="349" y="615"/>
                  <a:pt x="348" y="613"/>
                  <a:pt x="349" y="612"/>
                </a:cubicBezTo>
                <a:cubicBezTo>
                  <a:pt x="350" y="612"/>
                  <a:pt x="351" y="611"/>
                  <a:pt x="352" y="611"/>
                </a:cubicBezTo>
                <a:cubicBezTo>
                  <a:pt x="354" y="611"/>
                  <a:pt x="355" y="611"/>
                  <a:pt x="357" y="611"/>
                </a:cubicBezTo>
                <a:cubicBezTo>
                  <a:pt x="358" y="612"/>
                  <a:pt x="358" y="612"/>
                  <a:pt x="360" y="612"/>
                </a:cubicBezTo>
                <a:cubicBezTo>
                  <a:pt x="361" y="613"/>
                  <a:pt x="362" y="613"/>
                  <a:pt x="363" y="613"/>
                </a:cubicBezTo>
                <a:cubicBezTo>
                  <a:pt x="364" y="614"/>
                  <a:pt x="366" y="615"/>
                  <a:pt x="367" y="617"/>
                </a:cubicBezTo>
                <a:cubicBezTo>
                  <a:pt x="368" y="618"/>
                  <a:pt x="368" y="618"/>
                  <a:pt x="369" y="620"/>
                </a:cubicBezTo>
                <a:cubicBezTo>
                  <a:pt x="370" y="621"/>
                  <a:pt x="371" y="622"/>
                  <a:pt x="373" y="623"/>
                </a:cubicBezTo>
                <a:cubicBezTo>
                  <a:pt x="374" y="624"/>
                  <a:pt x="374" y="625"/>
                  <a:pt x="375" y="624"/>
                </a:cubicBezTo>
                <a:cubicBezTo>
                  <a:pt x="376" y="623"/>
                  <a:pt x="374" y="623"/>
                  <a:pt x="375" y="622"/>
                </a:cubicBezTo>
                <a:cubicBezTo>
                  <a:pt x="376" y="620"/>
                  <a:pt x="378" y="621"/>
                  <a:pt x="379" y="620"/>
                </a:cubicBezTo>
                <a:cubicBezTo>
                  <a:pt x="380" y="619"/>
                  <a:pt x="379" y="618"/>
                  <a:pt x="379" y="617"/>
                </a:cubicBezTo>
                <a:cubicBezTo>
                  <a:pt x="379" y="615"/>
                  <a:pt x="380" y="614"/>
                  <a:pt x="381" y="613"/>
                </a:cubicBezTo>
                <a:cubicBezTo>
                  <a:pt x="382" y="612"/>
                  <a:pt x="384" y="615"/>
                  <a:pt x="385" y="613"/>
                </a:cubicBezTo>
                <a:cubicBezTo>
                  <a:pt x="386" y="612"/>
                  <a:pt x="385" y="611"/>
                  <a:pt x="385" y="610"/>
                </a:cubicBezTo>
                <a:cubicBezTo>
                  <a:pt x="386" y="607"/>
                  <a:pt x="385" y="605"/>
                  <a:pt x="388" y="603"/>
                </a:cubicBezTo>
                <a:cubicBezTo>
                  <a:pt x="389" y="602"/>
                  <a:pt x="390" y="601"/>
                  <a:pt x="391" y="600"/>
                </a:cubicBezTo>
                <a:cubicBezTo>
                  <a:pt x="392" y="600"/>
                  <a:pt x="393" y="600"/>
                  <a:pt x="394" y="599"/>
                </a:cubicBezTo>
                <a:cubicBezTo>
                  <a:pt x="395" y="599"/>
                  <a:pt x="395" y="599"/>
                  <a:pt x="396" y="598"/>
                </a:cubicBezTo>
                <a:cubicBezTo>
                  <a:pt x="397" y="598"/>
                  <a:pt x="397" y="598"/>
                  <a:pt x="397" y="597"/>
                </a:cubicBezTo>
                <a:cubicBezTo>
                  <a:pt x="399" y="596"/>
                  <a:pt x="401" y="597"/>
                  <a:pt x="403" y="596"/>
                </a:cubicBezTo>
                <a:cubicBezTo>
                  <a:pt x="405" y="596"/>
                  <a:pt x="405" y="596"/>
                  <a:pt x="407" y="595"/>
                </a:cubicBezTo>
                <a:cubicBezTo>
                  <a:pt x="408" y="594"/>
                  <a:pt x="408" y="593"/>
                  <a:pt x="410" y="592"/>
                </a:cubicBezTo>
                <a:cubicBezTo>
                  <a:pt x="412" y="591"/>
                  <a:pt x="414" y="593"/>
                  <a:pt x="415" y="592"/>
                </a:cubicBezTo>
                <a:cubicBezTo>
                  <a:pt x="416" y="591"/>
                  <a:pt x="416" y="589"/>
                  <a:pt x="417" y="588"/>
                </a:cubicBezTo>
                <a:cubicBezTo>
                  <a:pt x="418" y="587"/>
                  <a:pt x="418" y="587"/>
                  <a:pt x="420" y="587"/>
                </a:cubicBezTo>
                <a:cubicBezTo>
                  <a:pt x="421" y="587"/>
                  <a:pt x="422" y="586"/>
                  <a:pt x="423" y="587"/>
                </a:cubicBezTo>
                <a:cubicBezTo>
                  <a:pt x="424" y="587"/>
                  <a:pt x="423" y="589"/>
                  <a:pt x="423" y="590"/>
                </a:cubicBezTo>
                <a:cubicBezTo>
                  <a:pt x="423" y="592"/>
                  <a:pt x="421" y="592"/>
                  <a:pt x="420" y="593"/>
                </a:cubicBezTo>
                <a:cubicBezTo>
                  <a:pt x="419" y="594"/>
                  <a:pt x="418" y="593"/>
                  <a:pt x="418" y="594"/>
                </a:cubicBezTo>
                <a:cubicBezTo>
                  <a:pt x="417" y="595"/>
                  <a:pt x="417" y="596"/>
                  <a:pt x="417" y="596"/>
                </a:cubicBezTo>
                <a:cubicBezTo>
                  <a:pt x="416" y="597"/>
                  <a:pt x="416" y="597"/>
                  <a:pt x="417" y="597"/>
                </a:cubicBezTo>
                <a:cubicBezTo>
                  <a:pt x="417" y="598"/>
                  <a:pt x="418" y="597"/>
                  <a:pt x="419" y="598"/>
                </a:cubicBezTo>
                <a:cubicBezTo>
                  <a:pt x="419" y="600"/>
                  <a:pt x="418" y="602"/>
                  <a:pt x="419" y="603"/>
                </a:cubicBezTo>
                <a:cubicBezTo>
                  <a:pt x="420" y="604"/>
                  <a:pt x="420" y="599"/>
                  <a:pt x="422" y="598"/>
                </a:cubicBezTo>
                <a:cubicBezTo>
                  <a:pt x="423" y="597"/>
                  <a:pt x="424" y="597"/>
                  <a:pt x="425" y="596"/>
                </a:cubicBezTo>
                <a:cubicBezTo>
                  <a:pt x="427" y="595"/>
                  <a:pt x="428" y="597"/>
                  <a:pt x="429" y="596"/>
                </a:cubicBezTo>
                <a:cubicBezTo>
                  <a:pt x="430" y="596"/>
                  <a:pt x="432" y="595"/>
                  <a:pt x="433" y="594"/>
                </a:cubicBezTo>
                <a:cubicBezTo>
                  <a:pt x="433" y="593"/>
                  <a:pt x="432" y="593"/>
                  <a:pt x="431" y="592"/>
                </a:cubicBezTo>
                <a:cubicBezTo>
                  <a:pt x="431" y="591"/>
                  <a:pt x="429" y="591"/>
                  <a:pt x="429" y="590"/>
                </a:cubicBezTo>
                <a:cubicBezTo>
                  <a:pt x="430" y="588"/>
                  <a:pt x="431" y="588"/>
                  <a:pt x="433" y="589"/>
                </a:cubicBezTo>
                <a:cubicBezTo>
                  <a:pt x="434" y="589"/>
                  <a:pt x="435" y="590"/>
                  <a:pt x="436" y="591"/>
                </a:cubicBezTo>
                <a:cubicBezTo>
                  <a:pt x="437" y="592"/>
                  <a:pt x="434" y="594"/>
                  <a:pt x="436" y="595"/>
                </a:cubicBezTo>
                <a:cubicBezTo>
                  <a:pt x="437" y="596"/>
                  <a:pt x="437" y="595"/>
                  <a:pt x="439" y="595"/>
                </a:cubicBezTo>
                <a:cubicBezTo>
                  <a:pt x="441" y="595"/>
                  <a:pt x="443" y="595"/>
                  <a:pt x="444" y="596"/>
                </a:cubicBezTo>
                <a:cubicBezTo>
                  <a:pt x="445" y="597"/>
                  <a:pt x="445" y="597"/>
                  <a:pt x="445" y="598"/>
                </a:cubicBezTo>
                <a:cubicBezTo>
                  <a:pt x="446" y="600"/>
                  <a:pt x="445" y="601"/>
                  <a:pt x="445" y="603"/>
                </a:cubicBezTo>
                <a:cubicBezTo>
                  <a:pt x="447" y="605"/>
                  <a:pt x="449" y="603"/>
                  <a:pt x="452" y="603"/>
                </a:cubicBezTo>
                <a:cubicBezTo>
                  <a:pt x="454" y="603"/>
                  <a:pt x="456" y="603"/>
                  <a:pt x="458" y="603"/>
                </a:cubicBezTo>
                <a:cubicBezTo>
                  <a:pt x="460" y="603"/>
                  <a:pt x="461" y="602"/>
                  <a:pt x="463" y="603"/>
                </a:cubicBezTo>
                <a:cubicBezTo>
                  <a:pt x="463" y="603"/>
                  <a:pt x="464" y="603"/>
                  <a:pt x="465" y="604"/>
                </a:cubicBezTo>
                <a:cubicBezTo>
                  <a:pt x="466" y="605"/>
                  <a:pt x="467" y="605"/>
                  <a:pt x="469" y="606"/>
                </a:cubicBezTo>
                <a:cubicBezTo>
                  <a:pt x="471" y="607"/>
                  <a:pt x="472" y="608"/>
                  <a:pt x="474" y="607"/>
                </a:cubicBezTo>
                <a:cubicBezTo>
                  <a:pt x="476" y="606"/>
                  <a:pt x="474" y="605"/>
                  <a:pt x="475" y="604"/>
                </a:cubicBezTo>
                <a:cubicBezTo>
                  <a:pt x="476" y="603"/>
                  <a:pt x="477" y="604"/>
                  <a:pt x="479" y="604"/>
                </a:cubicBezTo>
                <a:cubicBezTo>
                  <a:pt x="480" y="603"/>
                  <a:pt x="481" y="602"/>
                  <a:pt x="482" y="602"/>
                </a:cubicBezTo>
                <a:cubicBezTo>
                  <a:pt x="483" y="601"/>
                  <a:pt x="484" y="602"/>
                  <a:pt x="486" y="602"/>
                </a:cubicBezTo>
                <a:cubicBezTo>
                  <a:pt x="487" y="601"/>
                  <a:pt x="487" y="601"/>
                  <a:pt x="488" y="600"/>
                </a:cubicBezTo>
                <a:cubicBezTo>
                  <a:pt x="490" y="600"/>
                  <a:pt x="490" y="598"/>
                  <a:pt x="491" y="598"/>
                </a:cubicBezTo>
                <a:cubicBezTo>
                  <a:pt x="492" y="599"/>
                  <a:pt x="493" y="599"/>
                  <a:pt x="494" y="599"/>
                </a:cubicBezTo>
                <a:cubicBezTo>
                  <a:pt x="495" y="600"/>
                  <a:pt x="496" y="600"/>
                  <a:pt x="497" y="602"/>
                </a:cubicBezTo>
                <a:cubicBezTo>
                  <a:pt x="497" y="603"/>
                  <a:pt x="494" y="602"/>
                  <a:pt x="493" y="604"/>
                </a:cubicBezTo>
                <a:cubicBezTo>
                  <a:pt x="492" y="605"/>
                  <a:pt x="491" y="606"/>
                  <a:pt x="491" y="607"/>
                </a:cubicBezTo>
                <a:cubicBezTo>
                  <a:pt x="492" y="608"/>
                  <a:pt x="493" y="609"/>
                  <a:pt x="494" y="609"/>
                </a:cubicBezTo>
                <a:cubicBezTo>
                  <a:pt x="495" y="609"/>
                  <a:pt x="496" y="608"/>
                  <a:pt x="498" y="608"/>
                </a:cubicBezTo>
                <a:cubicBezTo>
                  <a:pt x="499" y="608"/>
                  <a:pt x="500" y="608"/>
                  <a:pt x="501" y="609"/>
                </a:cubicBezTo>
                <a:cubicBezTo>
                  <a:pt x="503" y="610"/>
                  <a:pt x="505" y="610"/>
                  <a:pt x="505" y="611"/>
                </a:cubicBezTo>
                <a:cubicBezTo>
                  <a:pt x="506" y="613"/>
                  <a:pt x="505" y="614"/>
                  <a:pt x="504" y="615"/>
                </a:cubicBezTo>
                <a:cubicBezTo>
                  <a:pt x="504" y="617"/>
                  <a:pt x="502" y="617"/>
                  <a:pt x="502" y="619"/>
                </a:cubicBezTo>
                <a:cubicBezTo>
                  <a:pt x="502" y="620"/>
                  <a:pt x="504" y="620"/>
                  <a:pt x="505" y="621"/>
                </a:cubicBezTo>
                <a:cubicBezTo>
                  <a:pt x="507" y="622"/>
                  <a:pt x="508" y="620"/>
                  <a:pt x="510" y="621"/>
                </a:cubicBezTo>
                <a:cubicBezTo>
                  <a:pt x="510" y="621"/>
                  <a:pt x="511" y="621"/>
                  <a:pt x="512" y="622"/>
                </a:cubicBezTo>
                <a:cubicBezTo>
                  <a:pt x="513" y="623"/>
                  <a:pt x="515" y="623"/>
                  <a:pt x="516" y="624"/>
                </a:cubicBezTo>
                <a:cubicBezTo>
                  <a:pt x="517" y="625"/>
                  <a:pt x="517" y="626"/>
                  <a:pt x="518" y="627"/>
                </a:cubicBezTo>
                <a:cubicBezTo>
                  <a:pt x="519" y="629"/>
                  <a:pt x="521" y="629"/>
                  <a:pt x="521" y="631"/>
                </a:cubicBezTo>
                <a:cubicBezTo>
                  <a:pt x="522" y="632"/>
                  <a:pt x="520" y="634"/>
                  <a:pt x="521" y="635"/>
                </a:cubicBezTo>
                <a:cubicBezTo>
                  <a:pt x="522" y="636"/>
                  <a:pt x="523" y="637"/>
                  <a:pt x="525" y="637"/>
                </a:cubicBezTo>
                <a:cubicBezTo>
                  <a:pt x="525" y="637"/>
                  <a:pt x="526" y="637"/>
                  <a:pt x="527" y="637"/>
                </a:cubicBezTo>
                <a:cubicBezTo>
                  <a:pt x="528" y="637"/>
                  <a:pt x="528" y="638"/>
                  <a:pt x="529" y="639"/>
                </a:cubicBezTo>
                <a:cubicBezTo>
                  <a:pt x="530" y="640"/>
                  <a:pt x="531" y="640"/>
                  <a:pt x="532" y="641"/>
                </a:cubicBezTo>
                <a:cubicBezTo>
                  <a:pt x="533" y="642"/>
                  <a:pt x="533" y="645"/>
                  <a:pt x="534" y="646"/>
                </a:cubicBezTo>
                <a:cubicBezTo>
                  <a:pt x="535" y="646"/>
                  <a:pt x="536" y="646"/>
                  <a:pt x="537" y="647"/>
                </a:cubicBezTo>
                <a:cubicBezTo>
                  <a:pt x="539" y="647"/>
                  <a:pt x="540" y="646"/>
                  <a:pt x="542" y="646"/>
                </a:cubicBezTo>
                <a:cubicBezTo>
                  <a:pt x="543" y="645"/>
                  <a:pt x="543" y="646"/>
                  <a:pt x="544" y="646"/>
                </a:cubicBezTo>
                <a:cubicBezTo>
                  <a:pt x="545" y="646"/>
                  <a:pt x="547" y="645"/>
                  <a:pt x="548" y="646"/>
                </a:cubicBezTo>
                <a:cubicBezTo>
                  <a:pt x="550" y="646"/>
                  <a:pt x="551" y="646"/>
                  <a:pt x="552" y="647"/>
                </a:cubicBezTo>
                <a:cubicBezTo>
                  <a:pt x="555" y="647"/>
                  <a:pt x="556" y="646"/>
                  <a:pt x="558" y="647"/>
                </a:cubicBezTo>
                <a:cubicBezTo>
                  <a:pt x="558" y="647"/>
                  <a:pt x="559" y="646"/>
                  <a:pt x="559" y="647"/>
                </a:cubicBezTo>
                <a:cubicBezTo>
                  <a:pt x="560" y="647"/>
                  <a:pt x="560" y="648"/>
                  <a:pt x="561" y="649"/>
                </a:cubicBezTo>
                <a:cubicBezTo>
                  <a:pt x="562" y="650"/>
                  <a:pt x="562" y="651"/>
                  <a:pt x="563" y="652"/>
                </a:cubicBezTo>
                <a:cubicBezTo>
                  <a:pt x="564" y="653"/>
                  <a:pt x="566" y="651"/>
                  <a:pt x="567" y="652"/>
                </a:cubicBezTo>
                <a:cubicBezTo>
                  <a:pt x="568" y="652"/>
                  <a:pt x="569" y="654"/>
                  <a:pt x="570" y="654"/>
                </a:cubicBezTo>
                <a:cubicBezTo>
                  <a:pt x="571" y="655"/>
                  <a:pt x="572" y="653"/>
                  <a:pt x="573" y="654"/>
                </a:cubicBezTo>
                <a:cubicBezTo>
                  <a:pt x="574" y="655"/>
                  <a:pt x="574" y="657"/>
                  <a:pt x="575" y="658"/>
                </a:cubicBezTo>
                <a:cubicBezTo>
                  <a:pt x="576" y="660"/>
                  <a:pt x="577" y="661"/>
                  <a:pt x="578" y="662"/>
                </a:cubicBezTo>
                <a:cubicBezTo>
                  <a:pt x="579" y="662"/>
                  <a:pt x="580" y="661"/>
                  <a:pt x="580" y="663"/>
                </a:cubicBezTo>
                <a:cubicBezTo>
                  <a:pt x="581" y="664"/>
                  <a:pt x="580" y="664"/>
                  <a:pt x="580" y="665"/>
                </a:cubicBezTo>
                <a:cubicBezTo>
                  <a:pt x="580" y="667"/>
                  <a:pt x="580" y="668"/>
                  <a:pt x="581" y="670"/>
                </a:cubicBezTo>
                <a:cubicBezTo>
                  <a:pt x="582" y="671"/>
                  <a:pt x="583" y="671"/>
                  <a:pt x="584" y="672"/>
                </a:cubicBezTo>
                <a:cubicBezTo>
                  <a:pt x="584" y="673"/>
                  <a:pt x="584" y="674"/>
                  <a:pt x="585" y="674"/>
                </a:cubicBezTo>
                <a:cubicBezTo>
                  <a:pt x="585" y="676"/>
                  <a:pt x="584" y="677"/>
                  <a:pt x="585" y="679"/>
                </a:cubicBezTo>
                <a:cubicBezTo>
                  <a:pt x="585" y="680"/>
                  <a:pt x="584" y="682"/>
                  <a:pt x="585" y="683"/>
                </a:cubicBezTo>
                <a:cubicBezTo>
                  <a:pt x="585" y="684"/>
                  <a:pt x="587" y="683"/>
                  <a:pt x="589" y="684"/>
                </a:cubicBezTo>
                <a:cubicBezTo>
                  <a:pt x="590" y="685"/>
                  <a:pt x="591" y="684"/>
                  <a:pt x="592" y="685"/>
                </a:cubicBezTo>
                <a:cubicBezTo>
                  <a:pt x="593" y="686"/>
                  <a:pt x="592" y="688"/>
                  <a:pt x="591" y="689"/>
                </a:cubicBezTo>
                <a:cubicBezTo>
                  <a:pt x="590" y="691"/>
                  <a:pt x="589" y="692"/>
                  <a:pt x="588" y="694"/>
                </a:cubicBezTo>
                <a:cubicBezTo>
                  <a:pt x="587" y="695"/>
                  <a:pt x="587" y="696"/>
                  <a:pt x="587" y="697"/>
                </a:cubicBezTo>
                <a:cubicBezTo>
                  <a:pt x="587" y="697"/>
                  <a:pt x="586" y="698"/>
                  <a:pt x="586" y="698"/>
                </a:cubicBezTo>
                <a:cubicBezTo>
                  <a:pt x="585" y="699"/>
                  <a:pt x="584" y="699"/>
                  <a:pt x="582" y="700"/>
                </a:cubicBezTo>
                <a:cubicBezTo>
                  <a:pt x="581" y="701"/>
                  <a:pt x="581" y="703"/>
                  <a:pt x="580" y="704"/>
                </a:cubicBezTo>
                <a:cubicBezTo>
                  <a:pt x="580" y="706"/>
                  <a:pt x="580" y="707"/>
                  <a:pt x="579" y="709"/>
                </a:cubicBezTo>
                <a:cubicBezTo>
                  <a:pt x="578" y="710"/>
                  <a:pt x="577" y="709"/>
                  <a:pt x="576" y="710"/>
                </a:cubicBezTo>
                <a:cubicBezTo>
                  <a:pt x="575" y="710"/>
                  <a:pt x="575" y="712"/>
                  <a:pt x="574" y="713"/>
                </a:cubicBezTo>
                <a:cubicBezTo>
                  <a:pt x="573" y="713"/>
                  <a:pt x="573" y="715"/>
                  <a:pt x="573" y="715"/>
                </a:cubicBezTo>
                <a:cubicBezTo>
                  <a:pt x="574" y="715"/>
                  <a:pt x="575" y="715"/>
                  <a:pt x="576" y="715"/>
                </a:cubicBezTo>
                <a:cubicBezTo>
                  <a:pt x="577" y="715"/>
                  <a:pt x="577" y="714"/>
                  <a:pt x="578" y="713"/>
                </a:cubicBezTo>
                <a:cubicBezTo>
                  <a:pt x="579" y="712"/>
                  <a:pt x="579" y="712"/>
                  <a:pt x="580" y="712"/>
                </a:cubicBezTo>
                <a:cubicBezTo>
                  <a:pt x="581" y="711"/>
                  <a:pt x="583" y="712"/>
                  <a:pt x="584" y="711"/>
                </a:cubicBezTo>
                <a:cubicBezTo>
                  <a:pt x="584" y="710"/>
                  <a:pt x="583" y="710"/>
                  <a:pt x="584" y="709"/>
                </a:cubicBezTo>
                <a:cubicBezTo>
                  <a:pt x="584" y="707"/>
                  <a:pt x="583" y="705"/>
                  <a:pt x="584" y="703"/>
                </a:cubicBezTo>
                <a:cubicBezTo>
                  <a:pt x="584" y="702"/>
                  <a:pt x="585" y="702"/>
                  <a:pt x="586" y="701"/>
                </a:cubicBezTo>
                <a:cubicBezTo>
                  <a:pt x="586" y="701"/>
                  <a:pt x="587" y="701"/>
                  <a:pt x="588" y="701"/>
                </a:cubicBezTo>
                <a:cubicBezTo>
                  <a:pt x="589" y="701"/>
                  <a:pt x="590" y="701"/>
                  <a:pt x="592" y="701"/>
                </a:cubicBezTo>
                <a:cubicBezTo>
                  <a:pt x="594" y="701"/>
                  <a:pt x="594" y="701"/>
                  <a:pt x="595" y="701"/>
                </a:cubicBezTo>
                <a:cubicBezTo>
                  <a:pt x="596" y="701"/>
                  <a:pt x="597" y="701"/>
                  <a:pt x="598" y="701"/>
                </a:cubicBezTo>
                <a:cubicBezTo>
                  <a:pt x="600" y="701"/>
                  <a:pt x="601" y="701"/>
                  <a:pt x="603" y="702"/>
                </a:cubicBezTo>
                <a:cubicBezTo>
                  <a:pt x="603" y="703"/>
                  <a:pt x="604" y="703"/>
                  <a:pt x="604" y="703"/>
                </a:cubicBezTo>
                <a:cubicBezTo>
                  <a:pt x="604" y="705"/>
                  <a:pt x="603" y="705"/>
                  <a:pt x="603" y="707"/>
                </a:cubicBezTo>
                <a:cubicBezTo>
                  <a:pt x="602" y="708"/>
                  <a:pt x="602" y="709"/>
                  <a:pt x="601" y="711"/>
                </a:cubicBezTo>
                <a:cubicBezTo>
                  <a:pt x="600" y="712"/>
                  <a:pt x="599" y="713"/>
                  <a:pt x="597" y="714"/>
                </a:cubicBezTo>
                <a:cubicBezTo>
                  <a:pt x="596" y="714"/>
                  <a:pt x="596" y="715"/>
                  <a:pt x="595" y="715"/>
                </a:cubicBezTo>
                <a:cubicBezTo>
                  <a:pt x="595" y="715"/>
                  <a:pt x="595" y="716"/>
                  <a:pt x="594" y="716"/>
                </a:cubicBezTo>
                <a:cubicBezTo>
                  <a:pt x="594" y="717"/>
                  <a:pt x="594" y="718"/>
                  <a:pt x="594" y="718"/>
                </a:cubicBezTo>
                <a:cubicBezTo>
                  <a:pt x="595" y="719"/>
                  <a:pt x="595" y="718"/>
                  <a:pt x="595" y="718"/>
                </a:cubicBezTo>
                <a:cubicBezTo>
                  <a:pt x="596" y="718"/>
                  <a:pt x="597" y="718"/>
                  <a:pt x="597" y="717"/>
                </a:cubicBezTo>
                <a:cubicBezTo>
                  <a:pt x="598" y="717"/>
                  <a:pt x="599" y="716"/>
                  <a:pt x="600" y="715"/>
                </a:cubicBezTo>
                <a:cubicBezTo>
                  <a:pt x="601" y="714"/>
                  <a:pt x="602" y="714"/>
                  <a:pt x="603" y="713"/>
                </a:cubicBezTo>
                <a:cubicBezTo>
                  <a:pt x="604" y="711"/>
                  <a:pt x="604" y="710"/>
                  <a:pt x="605" y="709"/>
                </a:cubicBezTo>
                <a:cubicBezTo>
                  <a:pt x="605" y="708"/>
                  <a:pt x="605" y="707"/>
                  <a:pt x="606" y="707"/>
                </a:cubicBezTo>
                <a:cubicBezTo>
                  <a:pt x="607" y="705"/>
                  <a:pt x="609" y="706"/>
                  <a:pt x="610" y="707"/>
                </a:cubicBezTo>
                <a:cubicBezTo>
                  <a:pt x="611" y="707"/>
                  <a:pt x="612" y="707"/>
                  <a:pt x="613" y="708"/>
                </a:cubicBezTo>
                <a:cubicBezTo>
                  <a:pt x="615" y="708"/>
                  <a:pt x="615" y="707"/>
                  <a:pt x="617" y="708"/>
                </a:cubicBezTo>
                <a:cubicBezTo>
                  <a:pt x="618" y="708"/>
                  <a:pt x="619" y="709"/>
                  <a:pt x="620" y="710"/>
                </a:cubicBezTo>
                <a:cubicBezTo>
                  <a:pt x="622" y="711"/>
                  <a:pt x="624" y="709"/>
                  <a:pt x="626" y="711"/>
                </a:cubicBezTo>
                <a:cubicBezTo>
                  <a:pt x="627" y="711"/>
                  <a:pt x="626" y="712"/>
                  <a:pt x="627" y="713"/>
                </a:cubicBezTo>
                <a:cubicBezTo>
                  <a:pt x="629" y="714"/>
                  <a:pt x="630" y="714"/>
                  <a:pt x="632" y="715"/>
                </a:cubicBezTo>
                <a:cubicBezTo>
                  <a:pt x="633" y="716"/>
                  <a:pt x="633" y="716"/>
                  <a:pt x="634" y="717"/>
                </a:cubicBezTo>
                <a:cubicBezTo>
                  <a:pt x="635" y="718"/>
                  <a:pt x="635" y="718"/>
                  <a:pt x="636" y="719"/>
                </a:cubicBezTo>
                <a:cubicBezTo>
                  <a:pt x="637" y="720"/>
                  <a:pt x="636" y="721"/>
                  <a:pt x="636" y="723"/>
                </a:cubicBezTo>
                <a:cubicBezTo>
                  <a:pt x="636" y="723"/>
                  <a:pt x="636" y="723"/>
                  <a:pt x="636" y="724"/>
                </a:cubicBezTo>
                <a:cubicBezTo>
                  <a:pt x="638" y="723"/>
                  <a:pt x="639" y="722"/>
                  <a:pt x="641" y="721"/>
                </a:cubicBezTo>
                <a:cubicBezTo>
                  <a:pt x="643" y="721"/>
                  <a:pt x="643" y="721"/>
                  <a:pt x="643" y="721"/>
                </a:cubicBezTo>
                <a:cubicBezTo>
                  <a:pt x="645" y="721"/>
                  <a:pt x="646" y="723"/>
                  <a:pt x="648" y="724"/>
                </a:cubicBezTo>
                <a:cubicBezTo>
                  <a:pt x="649" y="724"/>
                  <a:pt x="649" y="724"/>
                  <a:pt x="651" y="725"/>
                </a:cubicBezTo>
                <a:cubicBezTo>
                  <a:pt x="652" y="725"/>
                  <a:pt x="653" y="725"/>
                  <a:pt x="654" y="726"/>
                </a:cubicBezTo>
                <a:cubicBezTo>
                  <a:pt x="655" y="726"/>
                  <a:pt x="656" y="727"/>
                  <a:pt x="657" y="727"/>
                </a:cubicBezTo>
                <a:cubicBezTo>
                  <a:pt x="659" y="727"/>
                  <a:pt x="661" y="727"/>
                  <a:pt x="663" y="727"/>
                </a:cubicBezTo>
                <a:cubicBezTo>
                  <a:pt x="664" y="726"/>
                  <a:pt x="665" y="725"/>
                  <a:pt x="667" y="725"/>
                </a:cubicBezTo>
                <a:cubicBezTo>
                  <a:pt x="669" y="724"/>
                  <a:pt x="670" y="724"/>
                  <a:pt x="671" y="725"/>
                </a:cubicBezTo>
                <a:cubicBezTo>
                  <a:pt x="672" y="725"/>
                  <a:pt x="671" y="727"/>
                  <a:pt x="672" y="728"/>
                </a:cubicBezTo>
                <a:cubicBezTo>
                  <a:pt x="673" y="729"/>
                  <a:pt x="674" y="728"/>
                  <a:pt x="676" y="729"/>
                </a:cubicBezTo>
                <a:cubicBezTo>
                  <a:pt x="677" y="730"/>
                  <a:pt x="678" y="731"/>
                  <a:pt x="679" y="732"/>
                </a:cubicBezTo>
                <a:cubicBezTo>
                  <a:pt x="680" y="733"/>
                  <a:pt x="681" y="733"/>
                  <a:pt x="682" y="734"/>
                </a:cubicBezTo>
                <a:cubicBezTo>
                  <a:pt x="683" y="735"/>
                  <a:pt x="683" y="736"/>
                  <a:pt x="684" y="737"/>
                </a:cubicBezTo>
                <a:cubicBezTo>
                  <a:pt x="685" y="739"/>
                  <a:pt x="686" y="738"/>
                  <a:pt x="687" y="740"/>
                </a:cubicBezTo>
                <a:cubicBezTo>
                  <a:pt x="687" y="740"/>
                  <a:pt x="687" y="741"/>
                  <a:pt x="687" y="741"/>
                </a:cubicBezTo>
                <a:cubicBezTo>
                  <a:pt x="688" y="741"/>
                  <a:pt x="687" y="742"/>
                  <a:pt x="688" y="743"/>
                </a:cubicBezTo>
                <a:cubicBezTo>
                  <a:pt x="689" y="744"/>
                  <a:pt x="692" y="742"/>
                  <a:pt x="693" y="743"/>
                </a:cubicBezTo>
                <a:cubicBezTo>
                  <a:pt x="693" y="743"/>
                  <a:pt x="693" y="745"/>
                  <a:pt x="694" y="746"/>
                </a:cubicBezTo>
                <a:cubicBezTo>
                  <a:pt x="695" y="747"/>
                  <a:pt x="697" y="746"/>
                  <a:pt x="699" y="746"/>
                </a:cubicBezTo>
                <a:cubicBezTo>
                  <a:pt x="701" y="746"/>
                  <a:pt x="702" y="745"/>
                  <a:pt x="703" y="746"/>
                </a:cubicBezTo>
                <a:cubicBezTo>
                  <a:pt x="705" y="747"/>
                  <a:pt x="706" y="748"/>
                  <a:pt x="708" y="749"/>
                </a:cubicBezTo>
                <a:cubicBezTo>
                  <a:pt x="708" y="750"/>
                  <a:pt x="708" y="750"/>
                  <a:pt x="709" y="751"/>
                </a:cubicBezTo>
                <a:cubicBezTo>
                  <a:pt x="710" y="753"/>
                  <a:pt x="709" y="755"/>
                  <a:pt x="710" y="757"/>
                </a:cubicBezTo>
                <a:cubicBezTo>
                  <a:pt x="710" y="758"/>
                  <a:pt x="710" y="759"/>
                  <a:pt x="711" y="761"/>
                </a:cubicBezTo>
                <a:cubicBezTo>
                  <a:pt x="711" y="763"/>
                  <a:pt x="713" y="763"/>
                  <a:pt x="713" y="765"/>
                </a:cubicBezTo>
                <a:cubicBezTo>
                  <a:pt x="713" y="767"/>
                  <a:pt x="712" y="769"/>
                  <a:pt x="712" y="771"/>
                </a:cubicBezTo>
                <a:cubicBezTo>
                  <a:pt x="712" y="772"/>
                  <a:pt x="710" y="773"/>
                  <a:pt x="710" y="775"/>
                </a:cubicBezTo>
                <a:cubicBezTo>
                  <a:pt x="709" y="777"/>
                  <a:pt x="710" y="778"/>
                  <a:pt x="710" y="780"/>
                </a:cubicBezTo>
                <a:cubicBezTo>
                  <a:pt x="710" y="782"/>
                  <a:pt x="710" y="782"/>
                  <a:pt x="710" y="784"/>
                </a:cubicBezTo>
                <a:cubicBezTo>
                  <a:pt x="709" y="785"/>
                  <a:pt x="708" y="785"/>
                  <a:pt x="708" y="786"/>
                </a:cubicBezTo>
                <a:cubicBezTo>
                  <a:pt x="706" y="787"/>
                  <a:pt x="706" y="788"/>
                  <a:pt x="704" y="790"/>
                </a:cubicBezTo>
                <a:cubicBezTo>
                  <a:pt x="703" y="792"/>
                  <a:pt x="702" y="793"/>
                  <a:pt x="701" y="795"/>
                </a:cubicBezTo>
                <a:cubicBezTo>
                  <a:pt x="700" y="797"/>
                  <a:pt x="700" y="798"/>
                  <a:pt x="698" y="798"/>
                </a:cubicBezTo>
                <a:cubicBezTo>
                  <a:pt x="697" y="799"/>
                  <a:pt x="697" y="798"/>
                  <a:pt x="696" y="798"/>
                </a:cubicBezTo>
                <a:cubicBezTo>
                  <a:pt x="695" y="799"/>
                  <a:pt x="695" y="800"/>
                  <a:pt x="695" y="801"/>
                </a:cubicBezTo>
                <a:cubicBezTo>
                  <a:pt x="694" y="803"/>
                  <a:pt x="694" y="805"/>
                  <a:pt x="693" y="807"/>
                </a:cubicBezTo>
                <a:cubicBezTo>
                  <a:pt x="692" y="809"/>
                  <a:pt x="692" y="810"/>
                  <a:pt x="690" y="811"/>
                </a:cubicBezTo>
                <a:cubicBezTo>
                  <a:pt x="690" y="812"/>
                  <a:pt x="689" y="813"/>
                  <a:pt x="688" y="814"/>
                </a:cubicBezTo>
                <a:cubicBezTo>
                  <a:pt x="687" y="815"/>
                  <a:pt x="689" y="816"/>
                  <a:pt x="687" y="817"/>
                </a:cubicBezTo>
                <a:cubicBezTo>
                  <a:pt x="686" y="817"/>
                  <a:pt x="685" y="817"/>
                  <a:pt x="684" y="818"/>
                </a:cubicBezTo>
                <a:cubicBezTo>
                  <a:pt x="683" y="818"/>
                  <a:pt x="683" y="818"/>
                  <a:pt x="682" y="819"/>
                </a:cubicBezTo>
                <a:cubicBezTo>
                  <a:pt x="681" y="820"/>
                  <a:pt x="680" y="821"/>
                  <a:pt x="680" y="823"/>
                </a:cubicBezTo>
                <a:cubicBezTo>
                  <a:pt x="680" y="825"/>
                  <a:pt x="681" y="826"/>
                  <a:pt x="681" y="827"/>
                </a:cubicBezTo>
                <a:cubicBezTo>
                  <a:pt x="681" y="828"/>
                  <a:pt x="681" y="828"/>
                  <a:pt x="681" y="829"/>
                </a:cubicBezTo>
                <a:cubicBezTo>
                  <a:pt x="681" y="830"/>
                  <a:pt x="679" y="830"/>
                  <a:pt x="679" y="832"/>
                </a:cubicBezTo>
                <a:cubicBezTo>
                  <a:pt x="679" y="833"/>
                  <a:pt x="681" y="834"/>
                  <a:pt x="681" y="836"/>
                </a:cubicBezTo>
                <a:cubicBezTo>
                  <a:pt x="681" y="838"/>
                  <a:pt x="681" y="838"/>
                  <a:pt x="681" y="840"/>
                </a:cubicBezTo>
                <a:cubicBezTo>
                  <a:pt x="681" y="842"/>
                  <a:pt x="682" y="843"/>
                  <a:pt x="682" y="845"/>
                </a:cubicBezTo>
                <a:cubicBezTo>
                  <a:pt x="682" y="847"/>
                  <a:pt x="683" y="850"/>
                  <a:pt x="682" y="852"/>
                </a:cubicBezTo>
                <a:cubicBezTo>
                  <a:pt x="681" y="853"/>
                  <a:pt x="681" y="853"/>
                  <a:pt x="681" y="854"/>
                </a:cubicBezTo>
                <a:cubicBezTo>
                  <a:pt x="680" y="856"/>
                  <a:pt x="680" y="856"/>
                  <a:pt x="680" y="857"/>
                </a:cubicBezTo>
                <a:cubicBezTo>
                  <a:pt x="680" y="859"/>
                  <a:pt x="681" y="861"/>
                  <a:pt x="681" y="863"/>
                </a:cubicBezTo>
                <a:cubicBezTo>
                  <a:pt x="680" y="864"/>
                  <a:pt x="678" y="864"/>
                  <a:pt x="678" y="865"/>
                </a:cubicBezTo>
                <a:cubicBezTo>
                  <a:pt x="677" y="867"/>
                  <a:pt x="678" y="869"/>
                  <a:pt x="678" y="871"/>
                </a:cubicBezTo>
                <a:cubicBezTo>
                  <a:pt x="678" y="875"/>
                  <a:pt x="680" y="879"/>
                  <a:pt x="678" y="881"/>
                </a:cubicBezTo>
                <a:cubicBezTo>
                  <a:pt x="677" y="882"/>
                  <a:pt x="676" y="881"/>
                  <a:pt x="676" y="882"/>
                </a:cubicBezTo>
                <a:cubicBezTo>
                  <a:pt x="675" y="883"/>
                  <a:pt x="674" y="883"/>
                  <a:pt x="673" y="884"/>
                </a:cubicBezTo>
                <a:cubicBezTo>
                  <a:pt x="672" y="886"/>
                  <a:pt x="674" y="887"/>
                  <a:pt x="673" y="889"/>
                </a:cubicBezTo>
                <a:cubicBezTo>
                  <a:pt x="673" y="890"/>
                  <a:pt x="672" y="890"/>
                  <a:pt x="671" y="891"/>
                </a:cubicBezTo>
                <a:cubicBezTo>
                  <a:pt x="670" y="891"/>
                  <a:pt x="670" y="891"/>
                  <a:pt x="669" y="892"/>
                </a:cubicBezTo>
                <a:cubicBezTo>
                  <a:pt x="668" y="893"/>
                  <a:pt x="668" y="895"/>
                  <a:pt x="668" y="897"/>
                </a:cubicBezTo>
                <a:cubicBezTo>
                  <a:pt x="668" y="899"/>
                  <a:pt x="669" y="901"/>
                  <a:pt x="668" y="902"/>
                </a:cubicBezTo>
                <a:cubicBezTo>
                  <a:pt x="667" y="903"/>
                  <a:pt x="666" y="903"/>
                  <a:pt x="665" y="903"/>
                </a:cubicBezTo>
                <a:cubicBezTo>
                  <a:pt x="664" y="904"/>
                  <a:pt x="664" y="905"/>
                  <a:pt x="663" y="907"/>
                </a:cubicBezTo>
                <a:cubicBezTo>
                  <a:pt x="662" y="907"/>
                  <a:pt x="661" y="908"/>
                  <a:pt x="661" y="909"/>
                </a:cubicBezTo>
                <a:cubicBezTo>
                  <a:pt x="660" y="910"/>
                  <a:pt x="660" y="910"/>
                  <a:pt x="659" y="911"/>
                </a:cubicBezTo>
                <a:cubicBezTo>
                  <a:pt x="658" y="912"/>
                  <a:pt x="655" y="911"/>
                  <a:pt x="653" y="911"/>
                </a:cubicBezTo>
                <a:cubicBezTo>
                  <a:pt x="650" y="911"/>
                  <a:pt x="649" y="911"/>
                  <a:pt x="647" y="911"/>
                </a:cubicBezTo>
                <a:cubicBezTo>
                  <a:pt x="645" y="911"/>
                  <a:pt x="645" y="912"/>
                  <a:pt x="643" y="912"/>
                </a:cubicBezTo>
                <a:cubicBezTo>
                  <a:pt x="642" y="913"/>
                  <a:pt x="641" y="913"/>
                  <a:pt x="640" y="914"/>
                </a:cubicBezTo>
                <a:cubicBezTo>
                  <a:pt x="639" y="915"/>
                  <a:pt x="639" y="916"/>
                  <a:pt x="638" y="916"/>
                </a:cubicBezTo>
                <a:cubicBezTo>
                  <a:pt x="638" y="917"/>
                  <a:pt x="637" y="916"/>
                  <a:pt x="637" y="916"/>
                </a:cubicBezTo>
                <a:cubicBezTo>
                  <a:pt x="636" y="917"/>
                  <a:pt x="635" y="919"/>
                  <a:pt x="634" y="920"/>
                </a:cubicBezTo>
                <a:cubicBezTo>
                  <a:pt x="632" y="920"/>
                  <a:pt x="630" y="920"/>
                  <a:pt x="628" y="921"/>
                </a:cubicBezTo>
                <a:cubicBezTo>
                  <a:pt x="627" y="921"/>
                  <a:pt x="626" y="921"/>
                  <a:pt x="624" y="922"/>
                </a:cubicBezTo>
                <a:cubicBezTo>
                  <a:pt x="623" y="923"/>
                  <a:pt x="623" y="925"/>
                  <a:pt x="622" y="926"/>
                </a:cubicBezTo>
                <a:cubicBezTo>
                  <a:pt x="621" y="927"/>
                  <a:pt x="620" y="927"/>
                  <a:pt x="619" y="928"/>
                </a:cubicBezTo>
                <a:cubicBezTo>
                  <a:pt x="618" y="929"/>
                  <a:pt x="617" y="929"/>
                  <a:pt x="616" y="930"/>
                </a:cubicBezTo>
                <a:cubicBezTo>
                  <a:pt x="614" y="931"/>
                  <a:pt x="614" y="932"/>
                  <a:pt x="613" y="933"/>
                </a:cubicBezTo>
                <a:cubicBezTo>
                  <a:pt x="613" y="934"/>
                  <a:pt x="612" y="935"/>
                  <a:pt x="611" y="936"/>
                </a:cubicBezTo>
                <a:cubicBezTo>
                  <a:pt x="610" y="938"/>
                  <a:pt x="610" y="940"/>
                  <a:pt x="611" y="943"/>
                </a:cubicBezTo>
                <a:cubicBezTo>
                  <a:pt x="612" y="945"/>
                  <a:pt x="613" y="946"/>
                  <a:pt x="613" y="947"/>
                </a:cubicBezTo>
                <a:cubicBezTo>
                  <a:pt x="614" y="949"/>
                  <a:pt x="613" y="949"/>
                  <a:pt x="613" y="951"/>
                </a:cubicBezTo>
                <a:cubicBezTo>
                  <a:pt x="613" y="954"/>
                  <a:pt x="614" y="955"/>
                  <a:pt x="613" y="958"/>
                </a:cubicBezTo>
                <a:cubicBezTo>
                  <a:pt x="613" y="960"/>
                  <a:pt x="610" y="961"/>
                  <a:pt x="609" y="963"/>
                </a:cubicBezTo>
                <a:cubicBezTo>
                  <a:pt x="608" y="965"/>
                  <a:pt x="609" y="965"/>
                  <a:pt x="608" y="967"/>
                </a:cubicBezTo>
                <a:cubicBezTo>
                  <a:pt x="607" y="969"/>
                  <a:pt x="606" y="970"/>
                  <a:pt x="605" y="972"/>
                </a:cubicBezTo>
                <a:cubicBezTo>
                  <a:pt x="604" y="974"/>
                  <a:pt x="604" y="974"/>
                  <a:pt x="604" y="975"/>
                </a:cubicBezTo>
                <a:cubicBezTo>
                  <a:pt x="603" y="977"/>
                  <a:pt x="603" y="979"/>
                  <a:pt x="603" y="981"/>
                </a:cubicBezTo>
                <a:cubicBezTo>
                  <a:pt x="602" y="982"/>
                  <a:pt x="603" y="983"/>
                  <a:pt x="602" y="985"/>
                </a:cubicBezTo>
                <a:cubicBezTo>
                  <a:pt x="601" y="986"/>
                  <a:pt x="598" y="987"/>
                  <a:pt x="597" y="988"/>
                </a:cubicBezTo>
                <a:cubicBezTo>
                  <a:pt x="597" y="989"/>
                  <a:pt x="598" y="991"/>
                  <a:pt x="597" y="991"/>
                </a:cubicBezTo>
                <a:cubicBezTo>
                  <a:pt x="596" y="992"/>
                  <a:pt x="595" y="991"/>
                  <a:pt x="594" y="991"/>
                </a:cubicBezTo>
                <a:cubicBezTo>
                  <a:pt x="593" y="992"/>
                  <a:pt x="593" y="994"/>
                  <a:pt x="592" y="996"/>
                </a:cubicBezTo>
                <a:cubicBezTo>
                  <a:pt x="591" y="997"/>
                  <a:pt x="592" y="999"/>
                  <a:pt x="591" y="1001"/>
                </a:cubicBezTo>
                <a:cubicBezTo>
                  <a:pt x="591" y="1002"/>
                  <a:pt x="590" y="1003"/>
                  <a:pt x="590" y="1004"/>
                </a:cubicBezTo>
                <a:cubicBezTo>
                  <a:pt x="589" y="1005"/>
                  <a:pt x="588" y="1005"/>
                  <a:pt x="588" y="1006"/>
                </a:cubicBezTo>
                <a:cubicBezTo>
                  <a:pt x="587" y="1008"/>
                  <a:pt x="585" y="1008"/>
                  <a:pt x="585" y="1010"/>
                </a:cubicBezTo>
                <a:cubicBezTo>
                  <a:pt x="584" y="1011"/>
                  <a:pt x="585" y="1013"/>
                  <a:pt x="585" y="1014"/>
                </a:cubicBezTo>
                <a:cubicBezTo>
                  <a:pt x="584" y="1015"/>
                  <a:pt x="583" y="1016"/>
                  <a:pt x="581" y="1017"/>
                </a:cubicBezTo>
                <a:cubicBezTo>
                  <a:pt x="580" y="1018"/>
                  <a:pt x="580" y="1017"/>
                  <a:pt x="579" y="1018"/>
                </a:cubicBezTo>
                <a:cubicBezTo>
                  <a:pt x="578" y="1019"/>
                  <a:pt x="577" y="1022"/>
                  <a:pt x="575" y="1021"/>
                </a:cubicBezTo>
                <a:cubicBezTo>
                  <a:pt x="574" y="1021"/>
                  <a:pt x="574" y="1021"/>
                  <a:pt x="573" y="1020"/>
                </a:cubicBezTo>
                <a:cubicBezTo>
                  <a:pt x="572" y="1020"/>
                  <a:pt x="571" y="1019"/>
                  <a:pt x="571" y="1019"/>
                </a:cubicBezTo>
                <a:cubicBezTo>
                  <a:pt x="570" y="1019"/>
                  <a:pt x="568" y="1020"/>
                  <a:pt x="567" y="1020"/>
                </a:cubicBezTo>
                <a:cubicBezTo>
                  <a:pt x="566" y="1021"/>
                  <a:pt x="566" y="1022"/>
                  <a:pt x="564" y="1021"/>
                </a:cubicBezTo>
                <a:cubicBezTo>
                  <a:pt x="563" y="1021"/>
                  <a:pt x="562" y="1020"/>
                  <a:pt x="561" y="1019"/>
                </a:cubicBezTo>
                <a:cubicBezTo>
                  <a:pt x="558" y="1017"/>
                  <a:pt x="558" y="1017"/>
                  <a:pt x="558" y="1017"/>
                </a:cubicBezTo>
                <a:cubicBezTo>
                  <a:pt x="557" y="1017"/>
                  <a:pt x="556" y="1016"/>
                  <a:pt x="554" y="1016"/>
                </a:cubicBezTo>
                <a:cubicBezTo>
                  <a:pt x="554" y="1016"/>
                  <a:pt x="553" y="1016"/>
                  <a:pt x="552" y="1016"/>
                </a:cubicBezTo>
                <a:cubicBezTo>
                  <a:pt x="552" y="1016"/>
                  <a:pt x="551" y="1015"/>
                  <a:pt x="550" y="1015"/>
                </a:cubicBezTo>
                <a:cubicBezTo>
                  <a:pt x="549" y="1014"/>
                  <a:pt x="549" y="1012"/>
                  <a:pt x="548" y="1013"/>
                </a:cubicBezTo>
                <a:cubicBezTo>
                  <a:pt x="547" y="1013"/>
                  <a:pt x="547" y="1015"/>
                  <a:pt x="547" y="1016"/>
                </a:cubicBezTo>
                <a:cubicBezTo>
                  <a:pt x="547" y="1017"/>
                  <a:pt x="547" y="1018"/>
                  <a:pt x="548" y="1019"/>
                </a:cubicBezTo>
                <a:cubicBezTo>
                  <a:pt x="549" y="1021"/>
                  <a:pt x="550" y="1022"/>
                  <a:pt x="551" y="1022"/>
                </a:cubicBezTo>
                <a:cubicBezTo>
                  <a:pt x="553" y="1023"/>
                  <a:pt x="555" y="1021"/>
                  <a:pt x="557" y="1022"/>
                </a:cubicBezTo>
                <a:cubicBezTo>
                  <a:pt x="557" y="1023"/>
                  <a:pt x="556" y="1024"/>
                  <a:pt x="557" y="1024"/>
                </a:cubicBezTo>
                <a:cubicBezTo>
                  <a:pt x="557" y="1025"/>
                  <a:pt x="559" y="1025"/>
                  <a:pt x="559" y="1027"/>
                </a:cubicBezTo>
                <a:cubicBezTo>
                  <a:pt x="559" y="1028"/>
                  <a:pt x="558" y="1029"/>
                  <a:pt x="559" y="1030"/>
                </a:cubicBezTo>
                <a:cubicBezTo>
                  <a:pt x="559" y="1031"/>
                  <a:pt x="560" y="1032"/>
                  <a:pt x="561" y="1033"/>
                </a:cubicBezTo>
                <a:cubicBezTo>
                  <a:pt x="562" y="1034"/>
                  <a:pt x="562" y="1035"/>
                  <a:pt x="563" y="1036"/>
                </a:cubicBezTo>
                <a:cubicBezTo>
                  <a:pt x="564" y="1037"/>
                  <a:pt x="564" y="1038"/>
                  <a:pt x="564" y="1039"/>
                </a:cubicBezTo>
                <a:cubicBezTo>
                  <a:pt x="564" y="1039"/>
                  <a:pt x="564" y="1040"/>
                  <a:pt x="564" y="1040"/>
                </a:cubicBezTo>
                <a:cubicBezTo>
                  <a:pt x="564" y="1042"/>
                  <a:pt x="564" y="1042"/>
                  <a:pt x="563" y="1044"/>
                </a:cubicBezTo>
                <a:cubicBezTo>
                  <a:pt x="562" y="1045"/>
                  <a:pt x="562" y="1046"/>
                  <a:pt x="561" y="1048"/>
                </a:cubicBezTo>
                <a:cubicBezTo>
                  <a:pt x="560" y="1050"/>
                  <a:pt x="559" y="1052"/>
                  <a:pt x="557" y="1053"/>
                </a:cubicBezTo>
                <a:cubicBezTo>
                  <a:pt x="555" y="1054"/>
                  <a:pt x="553" y="1054"/>
                  <a:pt x="551" y="1054"/>
                </a:cubicBezTo>
                <a:cubicBezTo>
                  <a:pt x="549" y="1055"/>
                  <a:pt x="548" y="1056"/>
                  <a:pt x="546" y="1057"/>
                </a:cubicBezTo>
                <a:cubicBezTo>
                  <a:pt x="544" y="1057"/>
                  <a:pt x="543" y="1057"/>
                  <a:pt x="542" y="1058"/>
                </a:cubicBezTo>
                <a:cubicBezTo>
                  <a:pt x="540" y="1058"/>
                  <a:pt x="540" y="1060"/>
                  <a:pt x="538" y="1060"/>
                </a:cubicBezTo>
                <a:cubicBezTo>
                  <a:pt x="537" y="1060"/>
                  <a:pt x="537" y="1058"/>
                  <a:pt x="535" y="1058"/>
                </a:cubicBezTo>
                <a:cubicBezTo>
                  <a:pt x="534" y="1057"/>
                  <a:pt x="532" y="1057"/>
                  <a:pt x="531" y="1058"/>
                </a:cubicBezTo>
                <a:cubicBezTo>
                  <a:pt x="530" y="1058"/>
                  <a:pt x="529" y="1059"/>
                  <a:pt x="529" y="1060"/>
                </a:cubicBezTo>
                <a:cubicBezTo>
                  <a:pt x="528" y="1062"/>
                  <a:pt x="529" y="1064"/>
                  <a:pt x="529" y="1066"/>
                </a:cubicBezTo>
                <a:cubicBezTo>
                  <a:pt x="529" y="1068"/>
                  <a:pt x="530" y="1069"/>
                  <a:pt x="530" y="1072"/>
                </a:cubicBezTo>
                <a:cubicBezTo>
                  <a:pt x="530" y="1073"/>
                  <a:pt x="530" y="1073"/>
                  <a:pt x="530" y="1074"/>
                </a:cubicBezTo>
                <a:cubicBezTo>
                  <a:pt x="530" y="1074"/>
                  <a:pt x="530" y="1075"/>
                  <a:pt x="530" y="1076"/>
                </a:cubicBezTo>
                <a:cubicBezTo>
                  <a:pt x="529" y="1077"/>
                  <a:pt x="527" y="1078"/>
                  <a:pt x="526" y="1078"/>
                </a:cubicBezTo>
                <a:cubicBezTo>
                  <a:pt x="524" y="1078"/>
                  <a:pt x="524" y="1078"/>
                  <a:pt x="522" y="1078"/>
                </a:cubicBezTo>
                <a:cubicBezTo>
                  <a:pt x="521" y="1078"/>
                  <a:pt x="521" y="1077"/>
                  <a:pt x="519" y="1077"/>
                </a:cubicBezTo>
                <a:cubicBezTo>
                  <a:pt x="517" y="1076"/>
                  <a:pt x="517" y="1075"/>
                  <a:pt x="515" y="1075"/>
                </a:cubicBezTo>
                <a:cubicBezTo>
                  <a:pt x="513" y="1074"/>
                  <a:pt x="511" y="1073"/>
                  <a:pt x="510" y="1075"/>
                </a:cubicBezTo>
                <a:cubicBezTo>
                  <a:pt x="509" y="1076"/>
                  <a:pt x="509" y="1077"/>
                  <a:pt x="510" y="1078"/>
                </a:cubicBezTo>
                <a:cubicBezTo>
                  <a:pt x="510" y="1079"/>
                  <a:pt x="511" y="1079"/>
                  <a:pt x="512" y="1080"/>
                </a:cubicBezTo>
                <a:cubicBezTo>
                  <a:pt x="513" y="1081"/>
                  <a:pt x="513" y="1081"/>
                  <a:pt x="514" y="1082"/>
                </a:cubicBezTo>
                <a:cubicBezTo>
                  <a:pt x="514" y="1083"/>
                  <a:pt x="514" y="1083"/>
                  <a:pt x="514" y="1084"/>
                </a:cubicBezTo>
                <a:cubicBezTo>
                  <a:pt x="514" y="1085"/>
                  <a:pt x="514" y="1087"/>
                  <a:pt x="515" y="1088"/>
                </a:cubicBezTo>
                <a:cubicBezTo>
                  <a:pt x="516" y="1088"/>
                  <a:pt x="516" y="1087"/>
                  <a:pt x="517" y="1088"/>
                </a:cubicBezTo>
                <a:cubicBezTo>
                  <a:pt x="518" y="1088"/>
                  <a:pt x="519" y="1088"/>
                  <a:pt x="520" y="1089"/>
                </a:cubicBezTo>
                <a:cubicBezTo>
                  <a:pt x="521" y="1089"/>
                  <a:pt x="521" y="1088"/>
                  <a:pt x="521" y="1089"/>
                </a:cubicBezTo>
                <a:cubicBezTo>
                  <a:pt x="521" y="1088"/>
                  <a:pt x="521" y="1086"/>
                  <a:pt x="521" y="1085"/>
                </a:cubicBezTo>
                <a:cubicBezTo>
                  <a:pt x="522" y="1085"/>
                  <a:pt x="522" y="1086"/>
                  <a:pt x="522" y="1085"/>
                </a:cubicBezTo>
                <a:cubicBezTo>
                  <a:pt x="523" y="1085"/>
                  <a:pt x="524" y="1085"/>
                  <a:pt x="525" y="1085"/>
                </a:cubicBezTo>
                <a:cubicBezTo>
                  <a:pt x="525" y="1085"/>
                  <a:pt x="525" y="1085"/>
                  <a:pt x="526" y="1085"/>
                </a:cubicBezTo>
                <a:cubicBezTo>
                  <a:pt x="526" y="1086"/>
                  <a:pt x="525" y="1088"/>
                  <a:pt x="526" y="1089"/>
                </a:cubicBezTo>
                <a:cubicBezTo>
                  <a:pt x="526" y="1089"/>
                  <a:pt x="526" y="1089"/>
                  <a:pt x="527" y="1090"/>
                </a:cubicBezTo>
                <a:cubicBezTo>
                  <a:pt x="527" y="1091"/>
                  <a:pt x="527" y="1091"/>
                  <a:pt x="527" y="1092"/>
                </a:cubicBezTo>
                <a:cubicBezTo>
                  <a:pt x="526" y="1093"/>
                  <a:pt x="525" y="1092"/>
                  <a:pt x="524" y="1092"/>
                </a:cubicBezTo>
                <a:cubicBezTo>
                  <a:pt x="523" y="1092"/>
                  <a:pt x="522" y="1092"/>
                  <a:pt x="521" y="1091"/>
                </a:cubicBezTo>
                <a:cubicBezTo>
                  <a:pt x="521" y="1090"/>
                  <a:pt x="521" y="1090"/>
                  <a:pt x="521" y="1090"/>
                </a:cubicBezTo>
                <a:cubicBezTo>
                  <a:pt x="521" y="1091"/>
                  <a:pt x="518" y="1090"/>
                  <a:pt x="518" y="1092"/>
                </a:cubicBezTo>
                <a:cubicBezTo>
                  <a:pt x="518" y="1093"/>
                  <a:pt x="518" y="1092"/>
                  <a:pt x="518" y="1093"/>
                </a:cubicBezTo>
                <a:cubicBezTo>
                  <a:pt x="519" y="1094"/>
                  <a:pt x="521" y="1095"/>
                  <a:pt x="520" y="1096"/>
                </a:cubicBezTo>
                <a:cubicBezTo>
                  <a:pt x="520" y="1097"/>
                  <a:pt x="519" y="1095"/>
                  <a:pt x="518" y="1096"/>
                </a:cubicBezTo>
                <a:cubicBezTo>
                  <a:pt x="517" y="1097"/>
                  <a:pt x="518" y="1099"/>
                  <a:pt x="518" y="1100"/>
                </a:cubicBezTo>
                <a:cubicBezTo>
                  <a:pt x="518" y="1101"/>
                  <a:pt x="517" y="1102"/>
                  <a:pt x="517" y="1103"/>
                </a:cubicBezTo>
                <a:cubicBezTo>
                  <a:pt x="517" y="1104"/>
                  <a:pt x="518" y="1105"/>
                  <a:pt x="518" y="1107"/>
                </a:cubicBezTo>
                <a:cubicBezTo>
                  <a:pt x="518" y="1108"/>
                  <a:pt x="519" y="1108"/>
                  <a:pt x="518" y="1109"/>
                </a:cubicBezTo>
                <a:cubicBezTo>
                  <a:pt x="518" y="1109"/>
                  <a:pt x="517" y="1110"/>
                  <a:pt x="517" y="1110"/>
                </a:cubicBezTo>
                <a:cubicBezTo>
                  <a:pt x="517" y="1111"/>
                  <a:pt x="518" y="1111"/>
                  <a:pt x="517" y="1112"/>
                </a:cubicBezTo>
                <a:cubicBezTo>
                  <a:pt x="516" y="1114"/>
                  <a:pt x="513" y="1114"/>
                  <a:pt x="512" y="1114"/>
                </a:cubicBezTo>
                <a:cubicBezTo>
                  <a:pt x="510" y="1115"/>
                  <a:pt x="509" y="1115"/>
                  <a:pt x="508" y="1117"/>
                </a:cubicBezTo>
                <a:cubicBezTo>
                  <a:pt x="508" y="1118"/>
                  <a:pt x="507" y="1120"/>
                  <a:pt x="507" y="1121"/>
                </a:cubicBezTo>
                <a:cubicBezTo>
                  <a:pt x="507" y="1122"/>
                  <a:pt x="508" y="1123"/>
                  <a:pt x="508" y="1124"/>
                </a:cubicBezTo>
                <a:cubicBezTo>
                  <a:pt x="509" y="1125"/>
                  <a:pt x="511" y="1127"/>
                  <a:pt x="512" y="1127"/>
                </a:cubicBezTo>
                <a:cubicBezTo>
                  <a:pt x="512" y="1128"/>
                  <a:pt x="512" y="1127"/>
                  <a:pt x="513" y="1127"/>
                </a:cubicBezTo>
                <a:cubicBezTo>
                  <a:pt x="514" y="1128"/>
                  <a:pt x="515" y="1130"/>
                  <a:pt x="516" y="1131"/>
                </a:cubicBezTo>
                <a:cubicBezTo>
                  <a:pt x="517" y="1131"/>
                  <a:pt x="517" y="1131"/>
                  <a:pt x="518" y="1132"/>
                </a:cubicBezTo>
                <a:cubicBezTo>
                  <a:pt x="519" y="1132"/>
                  <a:pt x="520" y="1131"/>
                  <a:pt x="521" y="1132"/>
                </a:cubicBezTo>
                <a:cubicBezTo>
                  <a:pt x="522" y="1132"/>
                  <a:pt x="524" y="1132"/>
                  <a:pt x="525" y="1133"/>
                </a:cubicBezTo>
                <a:cubicBezTo>
                  <a:pt x="525" y="1133"/>
                  <a:pt x="524" y="1134"/>
                  <a:pt x="525" y="1135"/>
                </a:cubicBezTo>
                <a:cubicBezTo>
                  <a:pt x="525" y="1137"/>
                  <a:pt x="526" y="1138"/>
                  <a:pt x="525" y="1140"/>
                </a:cubicBezTo>
                <a:cubicBezTo>
                  <a:pt x="524" y="1141"/>
                  <a:pt x="522" y="1141"/>
                  <a:pt x="521" y="1142"/>
                </a:cubicBezTo>
                <a:cubicBezTo>
                  <a:pt x="520" y="1143"/>
                  <a:pt x="519" y="1143"/>
                  <a:pt x="518" y="1144"/>
                </a:cubicBezTo>
                <a:cubicBezTo>
                  <a:pt x="517" y="1145"/>
                  <a:pt x="517" y="1146"/>
                  <a:pt x="517" y="1147"/>
                </a:cubicBezTo>
                <a:cubicBezTo>
                  <a:pt x="516" y="1148"/>
                  <a:pt x="517" y="1149"/>
                  <a:pt x="517" y="1151"/>
                </a:cubicBezTo>
                <a:cubicBezTo>
                  <a:pt x="517" y="1152"/>
                  <a:pt x="517" y="1153"/>
                  <a:pt x="517" y="1154"/>
                </a:cubicBezTo>
                <a:cubicBezTo>
                  <a:pt x="517" y="1155"/>
                  <a:pt x="517" y="1156"/>
                  <a:pt x="516" y="1157"/>
                </a:cubicBezTo>
                <a:cubicBezTo>
                  <a:pt x="515" y="1158"/>
                  <a:pt x="515" y="1158"/>
                  <a:pt x="514" y="1158"/>
                </a:cubicBezTo>
                <a:cubicBezTo>
                  <a:pt x="513" y="1159"/>
                  <a:pt x="513" y="1160"/>
                  <a:pt x="513" y="1161"/>
                </a:cubicBezTo>
                <a:cubicBezTo>
                  <a:pt x="512" y="1164"/>
                  <a:pt x="512" y="1166"/>
                  <a:pt x="513" y="1168"/>
                </a:cubicBezTo>
                <a:cubicBezTo>
                  <a:pt x="513" y="1169"/>
                  <a:pt x="513" y="1169"/>
                  <a:pt x="514" y="1170"/>
                </a:cubicBezTo>
                <a:cubicBezTo>
                  <a:pt x="515" y="1171"/>
                  <a:pt x="516" y="1171"/>
                  <a:pt x="516" y="1172"/>
                </a:cubicBezTo>
                <a:cubicBezTo>
                  <a:pt x="516" y="1173"/>
                  <a:pt x="516" y="1174"/>
                  <a:pt x="516" y="1174"/>
                </a:cubicBezTo>
                <a:cubicBezTo>
                  <a:pt x="517" y="1176"/>
                  <a:pt x="518" y="1173"/>
                  <a:pt x="519" y="1174"/>
                </a:cubicBezTo>
                <a:cubicBezTo>
                  <a:pt x="520" y="1175"/>
                  <a:pt x="522" y="1176"/>
                  <a:pt x="521" y="1178"/>
                </a:cubicBezTo>
                <a:cubicBezTo>
                  <a:pt x="521" y="1179"/>
                  <a:pt x="519" y="1178"/>
                  <a:pt x="517" y="1178"/>
                </a:cubicBezTo>
                <a:cubicBezTo>
                  <a:pt x="516" y="1178"/>
                  <a:pt x="515" y="1177"/>
                  <a:pt x="514" y="1178"/>
                </a:cubicBezTo>
                <a:cubicBezTo>
                  <a:pt x="512" y="1178"/>
                  <a:pt x="513" y="1180"/>
                  <a:pt x="512" y="1182"/>
                </a:cubicBezTo>
                <a:cubicBezTo>
                  <a:pt x="511" y="1182"/>
                  <a:pt x="511" y="1182"/>
                  <a:pt x="511" y="1183"/>
                </a:cubicBezTo>
                <a:cubicBezTo>
                  <a:pt x="510" y="1184"/>
                  <a:pt x="510" y="1183"/>
                  <a:pt x="510" y="1184"/>
                </a:cubicBezTo>
                <a:cubicBezTo>
                  <a:pt x="509" y="1185"/>
                  <a:pt x="508" y="1187"/>
                  <a:pt x="507" y="1188"/>
                </a:cubicBezTo>
                <a:cubicBezTo>
                  <a:pt x="507" y="1189"/>
                  <a:pt x="508" y="1191"/>
                  <a:pt x="507" y="1192"/>
                </a:cubicBezTo>
                <a:cubicBezTo>
                  <a:pt x="507" y="1192"/>
                  <a:pt x="506" y="1192"/>
                  <a:pt x="505" y="1193"/>
                </a:cubicBezTo>
                <a:cubicBezTo>
                  <a:pt x="504" y="1193"/>
                  <a:pt x="503" y="1193"/>
                  <a:pt x="502" y="1193"/>
                </a:cubicBezTo>
                <a:cubicBezTo>
                  <a:pt x="500" y="1192"/>
                  <a:pt x="499" y="1191"/>
                  <a:pt x="498" y="1190"/>
                </a:cubicBezTo>
                <a:cubicBezTo>
                  <a:pt x="497" y="1190"/>
                  <a:pt x="496" y="1191"/>
                  <a:pt x="496" y="1190"/>
                </a:cubicBezTo>
                <a:cubicBezTo>
                  <a:pt x="496" y="1191"/>
                  <a:pt x="496" y="1191"/>
                  <a:pt x="497" y="1191"/>
                </a:cubicBezTo>
                <a:cubicBezTo>
                  <a:pt x="497" y="1192"/>
                  <a:pt x="497" y="1193"/>
                  <a:pt x="497" y="1194"/>
                </a:cubicBezTo>
                <a:cubicBezTo>
                  <a:pt x="496" y="1195"/>
                  <a:pt x="494" y="1194"/>
                  <a:pt x="493" y="1194"/>
                </a:cubicBezTo>
                <a:cubicBezTo>
                  <a:pt x="493" y="1193"/>
                  <a:pt x="494" y="1192"/>
                  <a:pt x="493" y="1191"/>
                </a:cubicBezTo>
                <a:cubicBezTo>
                  <a:pt x="493" y="1191"/>
                  <a:pt x="491" y="1191"/>
                  <a:pt x="490" y="1190"/>
                </a:cubicBezTo>
                <a:cubicBezTo>
                  <a:pt x="489" y="1189"/>
                  <a:pt x="489" y="1188"/>
                  <a:pt x="490" y="1187"/>
                </a:cubicBezTo>
                <a:cubicBezTo>
                  <a:pt x="491" y="1187"/>
                  <a:pt x="491" y="1187"/>
                  <a:pt x="491" y="1187"/>
                </a:cubicBezTo>
                <a:cubicBezTo>
                  <a:pt x="492" y="1187"/>
                  <a:pt x="493" y="1188"/>
                  <a:pt x="493" y="1188"/>
                </a:cubicBezTo>
                <a:cubicBezTo>
                  <a:pt x="494" y="1189"/>
                  <a:pt x="494" y="1189"/>
                  <a:pt x="495" y="1189"/>
                </a:cubicBezTo>
                <a:cubicBezTo>
                  <a:pt x="495" y="1189"/>
                  <a:pt x="496" y="1188"/>
                  <a:pt x="497" y="1188"/>
                </a:cubicBezTo>
                <a:cubicBezTo>
                  <a:pt x="496" y="1188"/>
                  <a:pt x="495" y="1187"/>
                  <a:pt x="495" y="1186"/>
                </a:cubicBezTo>
                <a:cubicBezTo>
                  <a:pt x="494" y="1185"/>
                  <a:pt x="494" y="1185"/>
                  <a:pt x="493" y="1184"/>
                </a:cubicBezTo>
                <a:cubicBezTo>
                  <a:pt x="493" y="1183"/>
                  <a:pt x="493" y="1182"/>
                  <a:pt x="493" y="1182"/>
                </a:cubicBezTo>
                <a:cubicBezTo>
                  <a:pt x="494" y="1180"/>
                  <a:pt x="496" y="1181"/>
                  <a:pt x="498" y="1182"/>
                </a:cubicBezTo>
                <a:cubicBezTo>
                  <a:pt x="499" y="1182"/>
                  <a:pt x="498" y="1184"/>
                  <a:pt x="500" y="1185"/>
                </a:cubicBezTo>
                <a:cubicBezTo>
                  <a:pt x="501" y="1186"/>
                  <a:pt x="502" y="1185"/>
                  <a:pt x="503" y="1185"/>
                </a:cubicBezTo>
                <a:cubicBezTo>
                  <a:pt x="504" y="1184"/>
                  <a:pt x="505" y="1184"/>
                  <a:pt x="505" y="1183"/>
                </a:cubicBezTo>
                <a:cubicBezTo>
                  <a:pt x="505" y="1181"/>
                  <a:pt x="504" y="1181"/>
                  <a:pt x="502" y="1181"/>
                </a:cubicBezTo>
                <a:cubicBezTo>
                  <a:pt x="501" y="1180"/>
                  <a:pt x="499" y="1180"/>
                  <a:pt x="498" y="1180"/>
                </a:cubicBezTo>
                <a:cubicBezTo>
                  <a:pt x="497" y="1179"/>
                  <a:pt x="497" y="1179"/>
                  <a:pt x="496" y="1179"/>
                </a:cubicBezTo>
                <a:cubicBezTo>
                  <a:pt x="494" y="1179"/>
                  <a:pt x="493" y="1179"/>
                  <a:pt x="491" y="1180"/>
                </a:cubicBezTo>
                <a:cubicBezTo>
                  <a:pt x="490" y="1180"/>
                  <a:pt x="490" y="1182"/>
                  <a:pt x="489" y="1182"/>
                </a:cubicBezTo>
                <a:cubicBezTo>
                  <a:pt x="488" y="1181"/>
                  <a:pt x="489" y="1180"/>
                  <a:pt x="488" y="1180"/>
                </a:cubicBezTo>
                <a:cubicBezTo>
                  <a:pt x="487" y="1179"/>
                  <a:pt x="486" y="1178"/>
                  <a:pt x="486" y="1176"/>
                </a:cubicBezTo>
                <a:cubicBezTo>
                  <a:pt x="486" y="1175"/>
                  <a:pt x="487" y="1175"/>
                  <a:pt x="486" y="1174"/>
                </a:cubicBezTo>
                <a:cubicBezTo>
                  <a:pt x="485" y="1173"/>
                  <a:pt x="484" y="1173"/>
                  <a:pt x="483" y="1172"/>
                </a:cubicBezTo>
                <a:cubicBezTo>
                  <a:pt x="482" y="1171"/>
                  <a:pt x="482" y="1170"/>
                  <a:pt x="481" y="1169"/>
                </a:cubicBezTo>
                <a:cubicBezTo>
                  <a:pt x="480" y="1168"/>
                  <a:pt x="479" y="1168"/>
                  <a:pt x="479" y="1168"/>
                </a:cubicBezTo>
                <a:cubicBezTo>
                  <a:pt x="478" y="1167"/>
                  <a:pt x="477" y="1166"/>
                  <a:pt x="476" y="1165"/>
                </a:cubicBezTo>
                <a:cubicBezTo>
                  <a:pt x="476" y="1163"/>
                  <a:pt x="477" y="1163"/>
                  <a:pt x="475" y="1161"/>
                </a:cubicBezTo>
                <a:cubicBezTo>
                  <a:pt x="475" y="1161"/>
                  <a:pt x="474" y="1161"/>
                  <a:pt x="473" y="1160"/>
                </a:cubicBezTo>
                <a:cubicBezTo>
                  <a:pt x="473" y="1160"/>
                  <a:pt x="472" y="1159"/>
                  <a:pt x="472" y="1158"/>
                </a:cubicBezTo>
                <a:cubicBezTo>
                  <a:pt x="472" y="1157"/>
                  <a:pt x="472" y="1155"/>
                  <a:pt x="471" y="1154"/>
                </a:cubicBezTo>
                <a:cubicBezTo>
                  <a:pt x="470" y="1153"/>
                  <a:pt x="470" y="1153"/>
                  <a:pt x="469" y="1152"/>
                </a:cubicBezTo>
                <a:cubicBezTo>
                  <a:pt x="468" y="1151"/>
                  <a:pt x="468" y="1152"/>
                  <a:pt x="468" y="1151"/>
                </a:cubicBezTo>
                <a:cubicBezTo>
                  <a:pt x="468" y="1150"/>
                  <a:pt x="467" y="1150"/>
                  <a:pt x="467" y="1150"/>
                </a:cubicBezTo>
                <a:cubicBezTo>
                  <a:pt x="466" y="1148"/>
                  <a:pt x="468" y="1147"/>
                  <a:pt x="468" y="1145"/>
                </a:cubicBezTo>
                <a:cubicBezTo>
                  <a:pt x="468" y="1144"/>
                  <a:pt x="467" y="1143"/>
                  <a:pt x="468" y="1142"/>
                </a:cubicBezTo>
                <a:cubicBezTo>
                  <a:pt x="468" y="1141"/>
                  <a:pt x="471" y="1141"/>
                  <a:pt x="471" y="1140"/>
                </a:cubicBezTo>
                <a:cubicBezTo>
                  <a:pt x="471" y="1139"/>
                  <a:pt x="469" y="1139"/>
                  <a:pt x="468" y="1139"/>
                </a:cubicBezTo>
                <a:cubicBezTo>
                  <a:pt x="467" y="1139"/>
                  <a:pt x="466" y="1140"/>
                  <a:pt x="465" y="1139"/>
                </a:cubicBezTo>
                <a:cubicBezTo>
                  <a:pt x="464" y="1138"/>
                  <a:pt x="464" y="1138"/>
                  <a:pt x="464" y="1137"/>
                </a:cubicBezTo>
                <a:cubicBezTo>
                  <a:pt x="463" y="1136"/>
                  <a:pt x="461" y="1135"/>
                  <a:pt x="461" y="1134"/>
                </a:cubicBezTo>
                <a:cubicBezTo>
                  <a:pt x="461" y="1132"/>
                  <a:pt x="463" y="1133"/>
                  <a:pt x="464" y="1132"/>
                </a:cubicBezTo>
                <a:cubicBezTo>
                  <a:pt x="464" y="1130"/>
                  <a:pt x="464" y="1128"/>
                  <a:pt x="464" y="1126"/>
                </a:cubicBezTo>
                <a:cubicBezTo>
                  <a:pt x="464" y="1124"/>
                  <a:pt x="464" y="1123"/>
                  <a:pt x="464" y="1121"/>
                </a:cubicBezTo>
                <a:cubicBezTo>
                  <a:pt x="463" y="1120"/>
                  <a:pt x="463" y="1120"/>
                  <a:pt x="462" y="1119"/>
                </a:cubicBezTo>
                <a:cubicBezTo>
                  <a:pt x="462" y="1117"/>
                  <a:pt x="463" y="1116"/>
                  <a:pt x="464" y="1114"/>
                </a:cubicBezTo>
                <a:cubicBezTo>
                  <a:pt x="464" y="1113"/>
                  <a:pt x="463" y="1113"/>
                  <a:pt x="464" y="1112"/>
                </a:cubicBezTo>
                <a:cubicBezTo>
                  <a:pt x="464" y="1111"/>
                  <a:pt x="465" y="1110"/>
                  <a:pt x="465" y="1109"/>
                </a:cubicBezTo>
                <a:cubicBezTo>
                  <a:pt x="464" y="1108"/>
                  <a:pt x="464" y="1108"/>
                  <a:pt x="464" y="1107"/>
                </a:cubicBezTo>
                <a:cubicBezTo>
                  <a:pt x="463" y="1106"/>
                  <a:pt x="462" y="1106"/>
                  <a:pt x="461" y="1106"/>
                </a:cubicBezTo>
                <a:cubicBezTo>
                  <a:pt x="461" y="1105"/>
                  <a:pt x="460" y="1104"/>
                  <a:pt x="459" y="1104"/>
                </a:cubicBezTo>
                <a:cubicBezTo>
                  <a:pt x="458" y="1102"/>
                  <a:pt x="462" y="1101"/>
                  <a:pt x="460" y="1099"/>
                </a:cubicBezTo>
                <a:cubicBezTo>
                  <a:pt x="460" y="1099"/>
                  <a:pt x="459" y="1099"/>
                  <a:pt x="458" y="1098"/>
                </a:cubicBezTo>
                <a:cubicBezTo>
                  <a:pt x="458" y="1098"/>
                  <a:pt x="458" y="1097"/>
                  <a:pt x="458" y="1096"/>
                </a:cubicBezTo>
                <a:cubicBezTo>
                  <a:pt x="458" y="1095"/>
                  <a:pt x="459" y="1094"/>
                  <a:pt x="459" y="1093"/>
                </a:cubicBezTo>
                <a:cubicBezTo>
                  <a:pt x="459" y="1092"/>
                  <a:pt x="458" y="1092"/>
                  <a:pt x="458" y="1091"/>
                </a:cubicBezTo>
                <a:cubicBezTo>
                  <a:pt x="458" y="1090"/>
                  <a:pt x="460" y="1089"/>
                  <a:pt x="459" y="1088"/>
                </a:cubicBezTo>
                <a:cubicBezTo>
                  <a:pt x="459" y="1087"/>
                  <a:pt x="459" y="1086"/>
                  <a:pt x="458" y="1085"/>
                </a:cubicBezTo>
                <a:cubicBezTo>
                  <a:pt x="458" y="1085"/>
                  <a:pt x="457" y="1085"/>
                  <a:pt x="456" y="1084"/>
                </a:cubicBezTo>
                <a:cubicBezTo>
                  <a:pt x="455" y="1083"/>
                  <a:pt x="456" y="1082"/>
                  <a:pt x="455" y="1081"/>
                </a:cubicBezTo>
                <a:cubicBezTo>
                  <a:pt x="454" y="1080"/>
                  <a:pt x="454" y="1080"/>
                  <a:pt x="453" y="1080"/>
                </a:cubicBezTo>
                <a:cubicBezTo>
                  <a:pt x="452" y="1080"/>
                  <a:pt x="451" y="1083"/>
                  <a:pt x="450" y="1082"/>
                </a:cubicBezTo>
                <a:cubicBezTo>
                  <a:pt x="449" y="1082"/>
                  <a:pt x="448" y="1081"/>
                  <a:pt x="447" y="1080"/>
                </a:cubicBezTo>
                <a:cubicBezTo>
                  <a:pt x="446" y="1079"/>
                  <a:pt x="446" y="1078"/>
                  <a:pt x="445" y="1077"/>
                </a:cubicBezTo>
                <a:cubicBezTo>
                  <a:pt x="445" y="1076"/>
                  <a:pt x="445" y="1075"/>
                  <a:pt x="444" y="1074"/>
                </a:cubicBezTo>
                <a:cubicBezTo>
                  <a:pt x="444" y="1072"/>
                  <a:pt x="445" y="1071"/>
                  <a:pt x="444" y="1069"/>
                </a:cubicBezTo>
                <a:cubicBezTo>
                  <a:pt x="444" y="1068"/>
                  <a:pt x="442" y="1068"/>
                  <a:pt x="442" y="1066"/>
                </a:cubicBezTo>
                <a:cubicBezTo>
                  <a:pt x="442" y="1065"/>
                  <a:pt x="444" y="1064"/>
                  <a:pt x="444" y="1063"/>
                </a:cubicBezTo>
                <a:cubicBezTo>
                  <a:pt x="444" y="1061"/>
                  <a:pt x="444" y="1061"/>
                  <a:pt x="443" y="1060"/>
                </a:cubicBezTo>
                <a:cubicBezTo>
                  <a:pt x="443" y="1058"/>
                  <a:pt x="444" y="1056"/>
                  <a:pt x="443" y="1053"/>
                </a:cubicBezTo>
                <a:cubicBezTo>
                  <a:pt x="443" y="1051"/>
                  <a:pt x="442" y="1050"/>
                  <a:pt x="441" y="1048"/>
                </a:cubicBezTo>
                <a:cubicBezTo>
                  <a:pt x="440" y="1047"/>
                  <a:pt x="439" y="1046"/>
                  <a:pt x="439" y="1045"/>
                </a:cubicBezTo>
                <a:cubicBezTo>
                  <a:pt x="438" y="1043"/>
                  <a:pt x="440" y="1042"/>
                  <a:pt x="440" y="1039"/>
                </a:cubicBezTo>
                <a:cubicBezTo>
                  <a:pt x="440" y="1038"/>
                  <a:pt x="441" y="1037"/>
                  <a:pt x="441" y="1035"/>
                </a:cubicBezTo>
                <a:cubicBezTo>
                  <a:pt x="441" y="1034"/>
                  <a:pt x="440" y="1033"/>
                  <a:pt x="440" y="1032"/>
                </a:cubicBezTo>
                <a:cubicBezTo>
                  <a:pt x="440" y="1030"/>
                  <a:pt x="441" y="1028"/>
                  <a:pt x="441" y="1026"/>
                </a:cubicBezTo>
                <a:cubicBezTo>
                  <a:pt x="441" y="1024"/>
                  <a:pt x="441" y="1023"/>
                  <a:pt x="441" y="1021"/>
                </a:cubicBezTo>
                <a:cubicBezTo>
                  <a:pt x="441" y="1019"/>
                  <a:pt x="440" y="1019"/>
                  <a:pt x="440" y="1017"/>
                </a:cubicBezTo>
                <a:cubicBezTo>
                  <a:pt x="440" y="1014"/>
                  <a:pt x="440" y="1012"/>
                  <a:pt x="441" y="1009"/>
                </a:cubicBezTo>
                <a:cubicBezTo>
                  <a:pt x="442" y="1008"/>
                  <a:pt x="442" y="1008"/>
                  <a:pt x="442" y="1006"/>
                </a:cubicBezTo>
                <a:cubicBezTo>
                  <a:pt x="443" y="1005"/>
                  <a:pt x="443" y="1005"/>
                  <a:pt x="443" y="1003"/>
                </a:cubicBezTo>
                <a:cubicBezTo>
                  <a:pt x="443" y="1001"/>
                  <a:pt x="442" y="1000"/>
                  <a:pt x="441" y="999"/>
                </a:cubicBezTo>
                <a:cubicBezTo>
                  <a:pt x="440" y="997"/>
                  <a:pt x="441" y="995"/>
                  <a:pt x="440" y="993"/>
                </a:cubicBezTo>
                <a:cubicBezTo>
                  <a:pt x="439" y="992"/>
                  <a:pt x="440" y="991"/>
                  <a:pt x="439" y="989"/>
                </a:cubicBezTo>
                <a:cubicBezTo>
                  <a:pt x="438" y="987"/>
                  <a:pt x="438" y="986"/>
                  <a:pt x="438" y="984"/>
                </a:cubicBezTo>
                <a:cubicBezTo>
                  <a:pt x="438" y="982"/>
                  <a:pt x="436" y="981"/>
                  <a:pt x="437" y="979"/>
                </a:cubicBezTo>
                <a:cubicBezTo>
                  <a:pt x="437" y="978"/>
                  <a:pt x="438" y="978"/>
                  <a:pt x="439" y="977"/>
                </a:cubicBezTo>
                <a:cubicBezTo>
                  <a:pt x="439" y="976"/>
                  <a:pt x="439" y="975"/>
                  <a:pt x="439" y="974"/>
                </a:cubicBezTo>
                <a:cubicBezTo>
                  <a:pt x="439" y="972"/>
                  <a:pt x="440" y="971"/>
                  <a:pt x="439" y="970"/>
                </a:cubicBezTo>
                <a:cubicBezTo>
                  <a:pt x="438" y="969"/>
                  <a:pt x="437" y="969"/>
                  <a:pt x="437" y="968"/>
                </a:cubicBezTo>
                <a:cubicBezTo>
                  <a:pt x="436" y="967"/>
                  <a:pt x="437" y="966"/>
                  <a:pt x="437" y="966"/>
                </a:cubicBezTo>
                <a:cubicBezTo>
                  <a:pt x="437" y="964"/>
                  <a:pt x="438" y="964"/>
                  <a:pt x="439" y="962"/>
                </a:cubicBezTo>
                <a:cubicBezTo>
                  <a:pt x="440" y="960"/>
                  <a:pt x="440" y="959"/>
                  <a:pt x="440" y="957"/>
                </a:cubicBezTo>
                <a:cubicBezTo>
                  <a:pt x="440" y="955"/>
                  <a:pt x="440" y="953"/>
                  <a:pt x="440" y="952"/>
                </a:cubicBezTo>
                <a:cubicBezTo>
                  <a:pt x="440" y="951"/>
                  <a:pt x="440" y="951"/>
                  <a:pt x="440" y="949"/>
                </a:cubicBezTo>
                <a:cubicBezTo>
                  <a:pt x="440" y="947"/>
                  <a:pt x="439" y="945"/>
                  <a:pt x="439" y="943"/>
                </a:cubicBezTo>
                <a:cubicBezTo>
                  <a:pt x="439" y="941"/>
                  <a:pt x="439" y="941"/>
                  <a:pt x="439" y="940"/>
                </a:cubicBezTo>
                <a:cubicBezTo>
                  <a:pt x="439" y="938"/>
                  <a:pt x="439" y="937"/>
                  <a:pt x="439" y="936"/>
                </a:cubicBezTo>
                <a:cubicBezTo>
                  <a:pt x="439" y="934"/>
                  <a:pt x="440" y="934"/>
                  <a:pt x="440" y="932"/>
                </a:cubicBezTo>
                <a:cubicBezTo>
                  <a:pt x="440" y="931"/>
                  <a:pt x="438" y="931"/>
                  <a:pt x="438" y="930"/>
                </a:cubicBezTo>
                <a:cubicBezTo>
                  <a:pt x="437" y="928"/>
                  <a:pt x="438" y="927"/>
                  <a:pt x="438" y="925"/>
                </a:cubicBezTo>
                <a:cubicBezTo>
                  <a:pt x="438" y="923"/>
                  <a:pt x="438" y="921"/>
                  <a:pt x="438" y="919"/>
                </a:cubicBezTo>
                <a:cubicBezTo>
                  <a:pt x="438" y="918"/>
                  <a:pt x="437" y="917"/>
                  <a:pt x="437" y="916"/>
                </a:cubicBezTo>
                <a:cubicBezTo>
                  <a:pt x="436" y="915"/>
                  <a:pt x="436" y="915"/>
                  <a:pt x="436" y="913"/>
                </a:cubicBezTo>
                <a:cubicBezTo>
                  <a:pt x="435" y="911"/>
                  <a:pt x="436" y="911"/>
                  <a:pt x="437" y="909"/>
                </a:cubicBezTo>
                <a:cubicBezTo>
                  <a:pt x="437" y="907"/>
                  <a:pt x="437" y="906"/>
                  <a:pt x="438" y="903"/>
                </a:cubicBezTo>
                <a:cubicBezTo>
                  <a:pt x="438" y="901"/>
                  <a:pt x="439" y="900"/>
                  <a:pt x="439" y="897"/>
                </a:cubicBezTo>
                <a:cubicBezTo>
                  <a:pt x="439" y="896"/>
                  <a:pt x="438" y="895"/>
                  <a:pt x="438" y="894"/>
                </a:cubicBezTo>
                <a:cubicBezTo>
                  <a:pt x="437" y="890"/>
                  <a:pt x="438" y="888"/>
                  <a:pt x="438" y="884"/>
                </a:cubicBezTo>
                <a:cubicBezTo>
                  <a:pt x="437" y="881"/>
                  <a:pt x="438" y="880"/>
                  <a:pt x="437" y="878"/>
                </a:cubicBezTo>
                <a:cubicBezTo>
                  <a:pt x="436" y="876"/>
                  <a:pt x="435" y="875"/>
                  <a:pt x="435" y="873"/>
                </a:cubicBezTo>
                <a:cubicBezTo>
                  <a:pt x="434" y="872"/>
                  <a:pt x="435" y="870"/>
                  <a:pt x="434" y="869"/>
                </a:cubicBezTo>
                <a:cubicBezTo>
                  <a:pt x="433" y="868"/>
                  <a:pt x="433" y="869"/>
                  <a:pt x="431" y="868"/>
                </a:cubicBezTo>
                <a:cubicBezTo>
                  <a:pt x="431" y="868"/>
                  <a:pt x="430" y="868"/>
                  <a:pt x="429" y="868"/>
                </a:cubicBezTo>
                <a:cubicBezTo>
                  <a:pt x="428" y="868"/>
                  <a:pt x="426" y="866"/>
                  <a:pt x="425" y="865"/>
                </a:cubicBezTo>
                <a:cubicBezTo>
                  <a:pt x="424" y="863"/>
                  <a:pt x="425" y="861"/>
                  <a:pt x="424" y="859"/>
                </a:cubicBezTo>
                <a:cubicBezTo>
                  <a:pt x="423" y="859"/>
                  <a:pt x="422" y="859"/>
                  <a:pt x="421" y="858"/>
                </a:cubicBezTo>
                <a:cubicBezTo>
                  <a:pt x="419" y="858"/>
                  <a:pt x="419" y="857"/>
                  <a:pt x="418" y="856"/>
                </a:cubicBezTo>
                <a:cubicBezTo>
                  <a:pt x="415" y="855"/>
                  <a:pt x="413" y="854"/>
                  <a:pt x="411" y="853"/>
                </a:cubicBezTo>
                <a:cubicBezTo>
                  <a:pt x="409" y="852"/>
                  <a:pt x="409" y="852"/>
                  <a:pt x="407" y="851"/>
                </a:cubicBezTo>
                <a:cubicBezTo>
                  <a:pt x="405" y="850"/>
                  <a:pt x="404" y="850"/>
                  <a:pt x="402" y="850"/>
                </a:cubicBezTo>
                <a:cubicBezTo>
                  <a:pt x="401" y="849"/>
                  <a:pt x="400" y="848"/>
                  <a:pt x="398" y="847"/>
                </a:cubicBezTo>
                <a:cubicBezTo>
                  <a:pt x="397" y="846"/>
                  <a:pt x="397" y="845"/>
                  <a:pt x="395" y="843"/>
                </a:cubicBezTo>
                <a:cubicBezTo>
                  <a:pt x="393" y="842"/>
                  <a:pt x="392" y="841"/>
                  <a:pt x="391" y="839"/>
                </a:cubicBezTo>
                <a:cubicBezTo>
                  <a:pt x="389" y="838"/>
                  <a:pt x="388" y="837"/>
                  <a:pt x="386" y="835"/>
                </a:cubicBezTo>
                <a:cubicBezTo>
                  <a:pt x="385" y="833"/>
                  <a:pt x="384" y="832"/>
                  <a:pt x="383" y="831"/>
                </a:cubicBezTo>
                <a:cubicBezTo>
                  <a:pt x="382" y="828"/>
                  <a:pt x="383" y="828"/>
                  <a:pt x="382" y="825"/>
                </a:cubicBezTo>
                <a:cubicBezTo>
                  <a:pt x="382" y="824"/>
                  <a:pt x="381" y="823"/>
                  <a:pt x="380" y="822"/>
                </a:cubicBezTo>
                <a:cubicBezTo>
                  <a:pt x="379" y="820"/>
                  <a:pt x="380" y="819"/>
                  <a:pt x="379" y="818"/>
                </a:cubicBezTo>
                <a:cubicBezTo>
                  <a:pt x="378" y="816"/>
                  <a:pt x="378" y="815"/>
                  <a:pt x="377" y="813"/>
                </a:cubicBezTo>
                <a:cubicBezTo>
                  <a:pt x="375" y="811"/>
                  <a:pt x="373" y="809"/>
                  <a:pt x="371" y="807"/>
                </a:cubicBezTo>
                <a:cubicBezTo>
                  <a:pt x="370" y="805"/>
                  <a:pt x="370" y="803"/>
                  <a:pt x="369" y="801"/>
                </a:cubicBezTo>
                <a:cubicBezTo>
                  <a:pt x="368" y="798"/>
                  <a:pt x="367" y="798"/>
                  <a:pt x="366" y="795"/>
                </a:cubicBezTo>
                <a:cubicBezTo>
                  <a:pt x="365" y="792"/>
                  <a:pt x="365" y="790"/>
                  <a:pt x="364" y="788"/>
                </a:cubicBezTo>
                <a:cubicBezTo>
                  <a:pt x="363" y="786"/>
                  <a:pt x="363" y="785"/>
                  <a:pt x="362" y="785"/>
                </a:cubicBezTo>
                <a:cubicBezTo>
                  <a:pt x="361" y="784"/>
                  <a:pt x="360" y="783"/>
                  <a:pt x="360" y="782"/>
                </a:cubicBezTo>
                <a:cubicBezTo>
                  <a:pt x="359" y="781"/>
                  <a:pt x="359" y="781"/>
                  <a:pt x="359" y="779"/>
                </a:cubicBezTo>
                <a:cubicBezTo>
                  <a:pt x="358" y="777"/>
                  <a:pt x="356" y="776"/>
                  <a:pt x="354" y="774"/>
                </a:cubicBezTo>
                <a:cubicBezTo>
                  <a:pt x="352" y="771"/>
                  <a:pt x="352" y="769"/>
                  <a:pt x="350" y="765"/>
                </a:cubicBezTo>
                <a:cubicBezTo>
                  <a:pt x="349" y="763"/>
                  <a:pt x="350" y="761"/>
                  <a:pt x="348" y="760"/>
                </a:cubicBezTo>
                <a:cubicBezTo>
                  <a:pt x="347" y="759"/>
                  <a:pt x="346" y="760"/>
                  <a:pt x="345" y="760"/>
                </a:cubicBezTo>
                <a:cubicBezTo>
                  <a:pt x="343" y="760"/>
                  <a:pt x="342" y="760"/>
                  <a:pt x="340" y="759"/>
                </a:cubicBezTo>
                <a:cubicBezTo>
                  <a:pt x="339" y="758"/>
                  <a:pt x="338" y="757"/>
                  <a:pt x="337" y="756"/>
                </a:cubicBezTo>
                <a:cubicBezTo>
                  <a:pt x="337" y="754"/>
                  <a:pt x="338" y="753"/>
                  <a:pt x="338" y="751"/>
                </a:cubicBezTo>
                <a:cubicBezTo>
                  <a:pt x="338" y="750"/>
                  <a:pt x="337" y="750"/>
                  <a:pt x="337" y="748"/>
                </a:cubicBezTo>
                <a:cubicBezTo>
                  <a:pt x="337" y="747"/>
                  <a:pt x="338" y="746"/>
                  <a:pt x="337" y="745"/>
                </a:cubicBezTo>
                <a:cubicBezTo>
                  <a:pt x="337" y="744"/>
                  <a:pt x="335" y="744"/>
                  <a:pt x="335" y="743"/>
                </a:cubicBezTo>
                <a:cubicBezTo>
                  <a:pt x="335" y="742"/>
                  <a:pt x="336" y="741"/>
                  <a:pt x="336" y="740"/>
                </a:cubicBezTo>
                <a:cubicBezTo>
                  <a:pt x="337" y="738"/>
                  <a:pt x="338" y="738"/>
                  <a:pt x="338" y="736"/>
                </a:cubicBezTo>
                <a:cubicBezTo>
                  <a:pt x="339" y="736"/>
                  <a:pt x="338" y="735"/>
                  <a:pt x="338" y="734"/>
                </a:cubicBezTo>
                <a:cubicBezTo>
                  <a:pt x="339" y="733"/>
                  <a:pt x="340" y="732"/>
                  <a:pt x="341" y="731"/>
                </a:cubicBezTo>
                <a:cubicBezTo>
                  <a:pt x="342" y="730"/>
                  <a:pt x="343" y="730"/>
                  <a:pt x="344" y="730"/>
                </a:cubicBezTo>
                <a:cubicBezTo>
                  <a:pt x="344" y="729"/>
                  <a:pt x="344" y="729"/>
                  <a:pt x="344" y="729"/>
                </a:cubicBezTo>
                <a:cubicBezTo>
                  <a:pt x="344" y="729"/>
                  <a:pt x="344" y="728"/>
                  <a:pt x="345" y="728"/>
                </a:cubicBezTo>
                <a:cubicBezTo>
                  <a:pt x="346" y="727"/>
                  <a:pt x="347" y="727"/>
                  <a:pt x="347" y="726"/>
                </a:cubicBezTo>
                <a:cubicBezTo>
                  <a:pt x="347" y="724"/>
                  <a:pt x="344" y="724"/>
                  <a:pt x="343" y="724"/>
                </a:cubicBezTo>
                <a:cubicBezTo>
                  <a:pt x="341" y="723"/>
                  <a:pt x="339" y="724"/>
                  <a:pt x="338" y="723"/>
                </a:cubicBezTo>
                <a:cubicBezTo>
                  <a:pt x="338" y="722"/>
                  <a:pt x="339" y="721"/>
                  <a:pt x="338" y="720"/>
                </a:cubicBezTo>
                <a:cubicBezTo>
                  <a:pt x="338" y="719"/>
                  <a:pt x="336" y="717"/>
                  <a:pt x="336" y="716"/>
                </a:cubicBezTo>
                <a:cubicBezTo>
                  <a:pt x="336" y="715"/>
                  <a:pt x="336" y="713"/>
                  <a:pt x="336" y="712"/>
                </a:cubicBezTo>
                <a:cubicBezTo>
                  <a:pt x="336" y="710"/>
                  <a:pt x="336" y="709"/>
                  <a:pt x="337" y="708"/>
                </a:cubicBezTo>
                <a:cubicBezTo>
                  <a:pt x="338" y="705"/>
                  <a:pt x="340" y="703"/>
                  <a:pt x="341" y="702"/>
                </a:cubicBezTo>
                <a:cubicBezTo>
                  <a:pt x="343" y="702"/>
                  <a:pt x="343" y="703"/>
                  <a:pt x="344" y="702"/>
                </a:cubicBezTo>
                <a:cubicBezTo>
                  <a:pt x="345" y="702"/>
                  <a:pt x="345" y="701"/>
                  <a:pt x="346" y="700"/>
                </a:cubicBezTo>
                <a:cubicBezTo>
                  <a:pt x="347" y="698"/>
                  <a:pt x="347" y="697"/>
                  <a:pt x="348" y="695"/>
                </a:cubicBezTo>
                <a:cubicBezTo>
                  <a:pt x="348" y="693"/>
                  <a:pt x="347" y="692"/>
                  <a:pt x="348" y="691"/>
                </a:cubicBezTo>
                <a:cubicBezTo>
                  <a:pt x="349" y="690"/>
                  <a:pt x="351" y="691"/>
                  <a:pt x="353" y="690"/>
                </a:cubicBezTo>
                <a:cubicBezTo>
                  <a:pt x="355" y="689"/>
                  <a:pt x="357" y="687"/>
                  <a:pt x="358" y="685"/>
                </a:cubicBezTo>
                <a:cubicBezTo>
                  <a:pt x="358" y="684"/>
                  <a:pt x="357" y="685"/>
                  <a:pt x="358" y="684"/>
                </a:cubicBezTo>
                <a:cubicBezTo>
                  <a:pt x="358" y="682"/>
                  <a:pt x="359" y="680"/>
                  <a:pt x="361" y="679"/>
                </a:cubicBezTo>
                <a:cubicBezTo>
                  <a:pt x="362" y="678"/>
                  <a:pt x="364" y="678"/>
                  <a:pt x="365" y="676"/>
                </a:cubicBezTo>
                <a:cubicBezTo>
                  <a:pt x="367" y="675"/>
                  <a:pt x="365" y="673"/>
                  <a:pt x="365" y="671"/>
                </a:cubicBezTo>
                <a:cubicBezTo>
                  <a:pt x="365" y="668"/>
                  <a:pt x="366" y="667"/>
                  <a:pt x="366" y="664"/>
                </a:cubicBezTo>
                <a:cubicBezTo>
                  <a:pt x="366" y="663"/>
                  <a:pt x="366" y="663"/>
                  <a:pt x="366" y="663"/>
                </a:cubicBezTo>
                <a:cubicBezTo>
                  <a:pt x="366" y="661"/>
                  <a:pt x="366" y="660"/>
                  <a:pt x="367" y="658"/>
                </a:cubicBezTo>
                <a:cubicBezTo>
                  <a:pt x="368" y="657"/>
                  <a:pt x="369" y="656"/>
                  <a:pt x="369" y="655"/>
                </a:cubicBezTo>
                <a:cubicBezTo>
                  <a:pt x="370" y="654"/>
                  <a:pt x="369" y="652"/>
                  <a:pt x="369" y="651"/>
                </a:cubicBezTo>
                <a:cubicBezTo>
                  <a:pt x="369" y="648"/>
                  <a:pt x="369" y="647"/>
                  <a:pt x="369" y="644"/>
                </a:cubicBezTo>
                <a:cubicBezTo>
                  <a:pt x="369" y="642"/>
                  <a:pt x="370" y="642"/>
                  <a:pt x="369" y="640"/>
                </a:cubicBezTo>
                <a:cubicBezTo>
                  <a:pt x="369" y="639"/>
                  <a:pt x="368" y="638"/>
                  <a:pt x="367" y="637"/>
                </a:cubicBezTo>
                <a:cubicBezTo>
                  <a:pt x="366" y="635"/>
                  <a:pt x="367" y="634"/>
                  <a:pt x="366" y="633"/>
                </a:cubicBezTo>
                <a:cubicBezTo>
                  <a:pt x="366" y="632"/>
                  <a:pt x="365" y="632"/>
                  <a:pt x="365" y="632"/>
                </a:cubicBezTo>
                <a:cubicBezTo>
                  <a:pt x="364" y="631"/>
                  <a:pt x="363" y="630"/>
                  <a:pt x="363" y="628"/>
                </a:cubicBezTo>
                <a:cubicBezTo>
                  <a:pt x="363" y="627"/>
                  <a:pt x="366" y="627"/>
                  <a:pt x="365" y="625"/>
                </a:cubicBezTo>
                <a:cubicBezTo>
                  <a:pt x="365" y="624"/>
                  <a:pt x="364" y="624"/>
                  <a:pt x="363" y="623"/>
                </a:cubicBezTo>
                <a:cubicBezTo>
                  <a:pt x="362" y="622"/>
                  <a:pt x="361" y="621"/>
                  <a:pt x="360" y="620"/>
                </a:cubicBezTo>
                <a:cubicBezTo>
                  <a:pt x="359" y="619"/>
                  <a:pt x="358" y="619"/>
                  <a:pt x="357" y="619"/>
                </a:cubicBezTo>
                <a:cubicBezTo>
                  <a:pt x="356" y="618"/>
                  <a:pt x="355" y="618"/>
                  <a:pt x="354" y="619"/>
                </a:cubicBezTo>
                <a:cubicBezTo>
                  <a:pt x="353" y="619"/>
                  <a:pt x="352" y="619"/>
                  <a:pt x="351" y="620"/>
                </a:cubicBezTo>
                <a:cubicBezTo>
                  <a:pt x="350" y="621"/>
                  <a:pt x="351" y="622"/>
                  <a:pt x="350" y="623"/>
                </a:cubicBezTo>
                <a:cubicBezTo>
                  <a:pt x="350" y="624"/>
                  <a:pt x="350" y="624"/>
                  <a:pt x="349" y="625"/>
                </a:cubicBezTo>
                <a:cubicBezTo>
                  <a:pt x="348" y="626"/>
                  <a:pt x="346" y="625"/>
                  <a:pt x="346" y="626"/>
                </a:cubicBezTo>
                <a:cubicBezTo>
                  <a:pt x="346" y="627"/>
                  <a:pt x="346" y="628"/>
                  <a:pt x="347" y="628"/>
                </a:cubicBezTo>
                <a:cubicBezTo>
                  <a:pt x="348" y="629"/>
                  <a:pt x="349" y="630"/>
                  <a:pt x="349" y="632"/>
                </a:cubicBezTo>
                <a:cubicBezTo>
                  <a:pt x="349" y="633"/>
                  <a:pt x="348" y="632"/>
                  <a:pt x="347" y="633"/>
                </a:cubicBezTo>
                <a:cubicBezTo>
                  <a:pt x="345" y="634"/>
                  <a:pt x="343" y="635"/>
                  <a:pt x="342" y="634"/>
                </a:cubicBezTo>
                <a:cubicBezTo>
                  <a:pt x="341" y="633"/>
                  <a:pt x="341" y="631"/>
                  <a:pt x="340" y="630"/>
                </a:cubicBezTo>
                <a:cubicBezTo>
                  <a:pt x="339" y="629"/>
                  <a:pt x="338" y="631"/>
                  <a:pt x="337" y="630"/>
                </a:cubicBezTo>
                <a:cubicBezTo>
                  <a:pt x="336" y="629"/>
                  <a:pt x="336" y="627"/>
                  <a:pt x="335" y="626"/>
                </a:cubicBezTo>
                <a:cubicBezTo>
                  <a:pt x="334" y="625"/>
                  <a:pt x="334" y="624"/>
                  <a:pt x="333" y="624"/>
                </a:cubicBezTo>
                <a:cubicBezTo>
                  <a:pt x="331" y="623"/>
                  <a:pt x="329" y="624"/>
                  <a:pt x="327" y="624"/>
                </a:cubicBezTo>
                <a:cubicBezTo>
                  <a:pt x="326" y="624"/>
                  <a:pt x="325" y="625"/>
                  <a:pt x="324" y="625"/>
                </a:cubicBezTo>
                <a:cubicBezTo>
                  <a:pt x="323" y="626"/>
                  <a:pt x="320" y="626"/>
                  <a:pt x="319" y="624"/>
                </a:cubicBezTo>
                <a:cubicBezTo>
                  <a:pt x="318" y="623"/>
                  <a:pt x="319" y="621"/>
                  <a:pt x="319" y="620"/>
                </a:cubicBezTo>
                <a:cubicBezTo>
                  <a:pt x="319" y="618"/>
                  <a:pt x="319" y="616"/>
                  <a:pt x="318" y="615"/>
                </a:cubicBezTo>
                <a:cubicBezTo>
                  <a:pt x="317" y="615"/>
                  <a:pt x="316" y="615"/>
                  <a:pt x="315" y="614"/>
                </a:cubicBezTo>
                <a:cubicBezTo>
                  <a:pt x="314" y="614"/>
                  <a:pt x="314" y="613"/>
                  <a:pt x="314" y="612"/>
                </a:cubicBezTo>
                <a:cubicBezTo>
                  <a:pt x="313" y="611"/>
                  <a:pt x="312" y="606"/>
                  <a:pt x="312" y="608"/>
                </a:cubicBezTo>
                <a:cubicBezTo>
                  <a:pt x="311" y="609"/>
                  <a:pt x="312" y="610"/>
                  <a:pt x="312" y="611"/>
                </a:cubicBezTo>
                <a:cubicBezTo>
                  <a:pt x="311" y="612"/>
                  <a:pt x="310" y="612"/>
                  <a:pt x="309" y="612"/>
                </a:cubicBezTo>
                <a:cubicBezTo>
                  <a:pt x="308" y="612"/>
                  <a:pt x="307" y="610"/>
                  <a:pt x="306" y="609"/>
                </a:cubicBezTo>
                <a:cubicBezTo>
                  <a:pt x="305" y="608"/>
                  <a:pt x="305" y="609"/>
                  <a:pt x="304" y="608"/>
                </a:cubicBezTo>
                <a:cubicBezTo>
                  <a:pt x="303" y="606"/>
                  <a:pt x="305" y="605"/>
                  <a:pt x="305" y="604"/>
                </a:cubicBezTo>
                <a:cubicBezTo>
                  <a:pt x="305" y="603"/>
                  <a:pt x="304" y="602"/>
                  <a:pt x="304" y="602"/>
                </a:cubicBezTo>
                <a:cubicBezTo>
                  <a:pt x="304" y="600"/>
                  <a:pt x="304" y="599"/>
                  <a:pt x="304" y="598"/>
                </a:cubicBezTo>
                <a:cubicBezTo>
                  <a:pt x="304" y="598"/>
                  <a:pt x="304" y="598"/>
                  <a:pt x="304" y="597"/>
                </a:cubicBezTo>
                <a:cubicBezTo>
                  <a:pt x="304" y="596"/>
                  <a:pt x="302" y="596"/>
                  <a:pt x="301" y="594"/>
                </a:cubicBezTo>
                <a:cubicBezTo>
                  <a:pt x="300" y="593"/>
                  <a:pt x="299" y="592"/>
                  <a:pt x="298" y="591"/>
                </a:cubicBezTo>
                <a:cubicBezTo>
                  <a:pt x="296" y="589"/>
                  <a:pt x="296" y="588"/>
                  <a:pt x="294" y="587"/>
                </a:cubicBezTo>
                <a:cubicBezTo>
                  <a:pt x="294" y="586"/>
                  <a:pt x="294" y="585"/>
                  <a:pt x="293" y="584"/>
                </a:cubicBezTo>
                <a:cubicBezTo>
                  <a:pt x="293" y="584"/>
                  <a:pt x="291" y="583"/>
                  <a:pt x="291" y="582"/>
                </a:cubicBezTo>
                <a:cubicBezTo>
                  <a:pt x="292" y="581"/>
                  <a:pt x="293" y="580"/>
                  <a:pt x="292" y="579"/>
                </a:cubicBezTo>
                <a:cubicBezTo>
                  <a:pt x="292" y="578"/>
                  <a:pt x="290" y="579"/>
                  <a:pt x="289" y="580"/>
                </a:cubicBezTo>
                <a:cubicBezTo>
                  <a:pt x="289" y="580"/>
                  <a:pt x="288" y="581"/>
                  <a:pt x="288" y="581"/>
                </a:cubicBezTo>
                <a:cubicBezTo>
                  <a:pt x="287" y="582"/>
                  <a:pt x="287" y="582"/>
                  <a:pt x="286" y="582"/>
                </a:cubicBezTo>
                <a:cubicBezTo>
                  <a:pt x="285" y="583"/>
                  <a:pt x="283" y="582"/>
                  <a:pt x="282" y="581"/>
                </a:cubicBezTo>
                <a:cubicBezTo>
                  <a:pt x="280" y="581"/>
                  <a:pt x="280" y="581"/>
                  <a:pt x="278" y="580"/>
                </a:cubicBezTo>
                <a:cubicBezTo>
                  <a:pt x="277" y="580"/>
                  <a:pt x="276" y="580"/>
                  <a:pt x="274" y="579"/>
                </a:cubicBezTo>
                <a:cubicBezTo>
                  <a:pt x="273" y="578"/>
                  <a:pt x="272" y="577"/>
                  <a:pt x="271" y="576"/>
                </a:cubicBezTo>
                <a:cubicBezTo>
                  <a:pt x="270" y="575"/>
                  <a:pt x="270" y="575"/>
                  <a:pt x="270" y="575"/>
                </a:cubicBezTo>
                <a:cubicBezTo>
                  <a:pt x="270" y="574"/>
                  <a:pt x="269" y="575"/>
                  <a:pt x="269" y="575"/>
                </a:cubicBezTo>
                <a:cubicBezTo>
                  <a:pt x="266" y="574"/>
                  <a:pt x="265" y="575"/>
                  <a:pt x="262" y="575"/>
                </a:cubicBezTo>
                <a:cubicBezTo>
                  <a:pt x="261" y="574"/>
                  <a:pt x="259" y="575"/>
                  <a:pt x="258" y="574"/>
                </a:cubicBezTo>
                <a:cubicBezTo>
                  <a:pt x="257" y="573"/>
                  <a:pt x="257" y="572"/>
                  <a:pt x="256" y="571"/>
                </a:cubicBezTo>
                <a:cubicBezTo>
                  <a:pt x="255" y="569"/>
                  <a:pt x="254" y="569"/>
                  <a:pt x="253" y="567"/>
                </a:cubicBezTo>
                <a:cubicBezTo>
                  <a:pt x="252" y="567"/>
                  <a:pt x="252" y="567"/>
                  <a:pt x="252" y="567"/>
                </a:cubicBezTo>
                <a:cubicBezTo>
                  <a:pt x="250" y="566"/>
                  <a:pt x="250" y="564"/>
                  <a:pt x="248" y="562"/>
                </a:cubicBezTo>
                <a:cubicBezTo>
                  <a:pt x="247" y="560"/>
                  <a:pt x="246" y="559"/>
                  <a:pt x="245" y="557"/>
                </a:cubicBezTo>
                <a:cubicBezTo>
                  <a:pt x="244" y="555"/>
                  <a:pt x="244" y="554"/>
                  <a:pt x="243" y="553"/>
                </a:cubicBezTo>
                <a:cubicBezTo>
                  <a:pt x="242" y="552"/>
                  <a:pt x="241" y="552"/>
                  <a:pt x="239" y="552"/>
                </a:cubicBezTo>
                <a:cubicBezTo>
                  <a:pt x="237" y="552"/>
                  <a:pt x="237" y="552"/>
                  <a:pt x="236" y="552"/>
                </a:cubicBezTo>
                <a:cubicBezTo>
                  <a:pt x="234" y="553"/>
                  <a:pt x="233" y="553"/>
                  <a:pt x="232" y="554"/>
                </a:cubicBezTo>
                <a:cubicBezTo>
                  <a:pt x="232" y="555"/>
                  <a:pt x="232" y="556"/>
                  <a:pt x="231" y="557"/>
                </a:cubicBezTo>
                <a:cubicBezTo>
                  <a:pt x="231" y="557"/>
                  <a:pt x="231" y="556"/>
                  <a:pt x="230" y="557"/>
                </a:cubicBezTo>
                <a:cubicBezTo>
                  <a:pt x="229" y="557"/>
                  <a:pt x="228" y="557"/>
                  <a:pt x="227" y="558"/>
                </a:cubicBezTo>
                <a:cubicBezTo>
                  <a:pt x="226" y="558"/>
                  <a:pt x="226" y="559"/>
                  <a:pt x="225" y="559"/>
                </a:cubicBezTo>
                <a:cubicBezTo>
                  <a:pt x="224" y="559"/>
                  <a:pt x="224" y="559"/>
                  <a:pt x="223" y="559"/>
                </a:cubicBezTo>
                <a:cubicBezTo>
                  <a:pt x="221" y="558"/>
                  <a:pt x="220" y="557"/>
                  <a:pt x="218" y="557"/>
                </a:cubicBezTo>
                <a:cubicBezTo>
                  <a:pt x="217" y="556"/>
                  <a:pt x="216" y="557"/>
                  <a:pt x="214" y="557"/>
                </a:cubicBezTo>
                <a:cubicBezTo>
                  <a:pt x="213" y="556"/>
                  <a:pt x="212" y="555"/>
                  <a:pt x="211" y="554"/>
                </a:cubicBezTo>
                <a:cubicBezTo>
                  <a:pt x="209" y="554"/>
                  <a:pt x="208" y="554"/>
                  <a:pt x="207" y="553"/>
                </a:cubicBezTo>
                <a:cubicBezTo>
                  <a:pt x="205" y="553"/>
                  <a:pt x="205" y="551"/>
                  <a:pt x="203" y="550"/>
                </a:cubicBezTo>
                <a:cubicBezTo>
                  <a:pt x="202" y="549"/>
                  <a:pt x="201" y="550"/>
                  <a:pt x="199" y="549"/>
                </a:cubicBezTo>
                <a:cubicBezTo>
                  <a:pt x="198" y="549"/>
                  <a:pt x="197" y="549"/>
                  <a:pt x="196" y="548"/>
                </a:cubicBezTo>
                <a:cubicBezTo>
                  <a:pt x="195" y="547"/>
                  <a:pt x="194" y="547"/>
                  <a:pt x="193" y="546"/>
                </a:cubicBezTo>
                <a:cubicBezTo>
                  <a:pt x="192" y="545"/>
                  <a:pt x="191" y="545"/>
                  <a:pt x="190" y="544"/>
                </a:cubicBezTo>
                <a:cubicBezTo>
                  <a:pt x="189" y="543"/>
                  <a:pt x="188" y="543"/>
                  <a:pt x="187" y="543"/>
                </a:cubicBezTo>
                <a:cubicBezTo>
                  <a:pt x="186" y="542"/>
                  <a:pt x="186" y="540"/>
                  <a:pt x="185" y="539"/>
                </a:cubicBezTo>
                <a:cubicBezTo>
                  <a:pt x="184" y="538"/>
                  <a:pt x="184" y="539"/>
                  <a:pt x="182" y="538"/>
                </a:cubicBezTo>
                <a:cubicBezTo>
                  <a:pt x="180" y="538"/>
                  <a:pt x="179" y="538"/>
                  <a:pt x="177" y="537"/>
                </a:cubicBezTo>
                <a:cubicBezTo>
                  <a:pt x="176" y="537"/>
                  <a:pt x="175" y="537"/>
                  <a:pt x="175" y="536"/>
                </a:cubicBezTo>
                <a:cubicBezTo>
                  <a:pt x="174" y="536"/>
                  <a:pt x="173" y="536"/>
                  <a:pt x="172" y="535"/>
                </a:cubicBezTo>
                <a:cubicBezTo>
                  <a:pt x="171" y="534"/>
                  <a:pt x="169" y="536"/>
                  <a:pt x="168" y="535"/>
                </a:cubicBezTo>
                <a:cubicBezTo>
                  <a:pt x="167" y="534"/>
                  <a:pt x="167" y="533"/>
                  <a:pt x="167" y="532"/>
                </a:cubicBezTo>
                <a:cubicBezTo>
                  <a:pt x="167" y="531"/>
                  <a:pt x="167" y="531"/>
                  <a:pt x="166" y="530"/>
                </a:cubicBezTo>
                <a:cubicBezTo>
                  <a:pt x="165" y="529"/>
                  <a:pt x="164" y="530"/>
                  <a:pt x="163" y="529"/>
                </a:cubicBezTo>
                <a:cubicBezTo>
                  <a:pt x="162" y="528"/>
                  <a:pt x="161" y="527"/>
                  <a:pt x="161" y="526"/>
                </a:cubicBezTo>
                <a:cubicBezTo>
                  <a:pt x="161" y="525"/>
                  <a:pt x="161" y="525"/>
                  <a:pt x="161" y="525"/>
                </a:cubicBezTo>
                <a:cubicBezTo>
                  <a:pt x="160" y="525"/>
                  <a:pt x="160" y="525"/>
                  <a:pt x="160" y="525"/>
                </a:cubicBezTo>
                <a:cubicBezTo>
                  <a:pt x="159" y="524"/>
                  <a:pt x="158" y="523"/>
                  <a:pt x="157" y="522"/>
                </a:cubicBezTo>
                <a:cubicBezTo>
                  <a:pt x="156" y="521"/>
                  <a:pt x="156" y="520"/>
                  <a:pt x="156" y="518"/>
                </a:cubicBezTo>
                <a:cubicBezTo>
                  <a:pt x="157" y="517"/>
                  <a:pt x="158" y="516"/>
                  <a:pt x="158" y="515"/>
                </a:cubicBezTo>
                <a:cubicBezTo>
                  <a:pt x="159" y="514"/>
                  <a:pt x="160" y="513"/>
                  <a:pt x="160" y="512"/>
                </a:cubicBezTo>
                <a:cubicBezTo>
                  <a:pt x="159" y="511"/>
                  <a:pt x="159" y="512"/>
                  <a:pt x="158" y="511"/>
                </a:cubicBezTo>
                <a:cubicBezTo>
                  <a:pt x="158" y="510"/>
                  <a:pt x="159" y="509"/>
                  <a:pt x="160" y="508"/>
                </a:cubicBezTo>
                <a:cubicBezTo>
                  <a:pt x="160" y="508"/>
                  <a:pt x="162" y="507"/>
                  <a:pt x="162" y="506"/>
                </a:cubicBezTo>
                <a:cubicBezTo>
                  <a:pt x="162" y="506"/>
                  <a:pt x="161" y="506"/>
                  <a:pt x="161" y="505"/>
                </a:cubicBezTo>
                <a:cubicBezTo>
                  <a:pt x="160" y="503"/>
                  <a:pt x="159" y="503"/>
                  <a:pt x="158" y="501"/>
                </a:cubicBezTo>
                <a:cubicBezTo>
                  <a:pt x="158" y="500"/>
                  <a:pt x="159" y="498"/>
                  <a:pt x="158" y="497"/>
                </a:cubicBezTo>
                <a:cubicBezTo>
                  <a:pt x="158" y="495"/>
                  <a:pt x="158" y="495"/>
                  <a:pt x="157" y="493"/>
                </a:cubicBezTo>
                <a:cubicBezTo>
                  <a:pt x="157" y="492"/>
                  <a:pt x="156" y="492"/>
                  <a:pt x="155" y="490"/>
                </a:cubicBezTo>
                <a:cubicBezTo>
                  <a:pt x="155" y="489"/>
                  <a:pt x="154" y="489"/>
                  <a:pt x="153" y="488"/>
                </a:cubicBezTo>
                <a:cubicBezTo>
                  <a:pt x="153" y="487"/>
                  <a:pt x="154" y="486"/>
                  <a:pt x="153" y="485"/>
                </a:cubicBezTo>
                <a:cubicBezTo>
                  <a:pt x="153" y="485"/>
                  <a:pt x="153" y="484"/>
                  <a:pt x="153" y="484"/>
                </a:cubicBezTo>
                <a:cubicBezTo>
                  <a:pt x="152" y="483"/>
                  <a:pt x="151" y="483"/>
                  <a:pt x="150" y="482"/>
                </a:cubicBezTo>
                <a:cubicBezTo>
                  <a:pt x="149" y="480"/>
                  <a:pt x="148" y="480"/>
                  <a:pt x="147" y="478"/>
                </a:cubicBezTo>
                <a:cubicBezTo>
                  <a:pt x="145" y="477"/>
                  <a:pt x="144" y="476"/>
                  <a:pt x="142" y="474"/>
                </a:cubicBezTo>
                <a:cubicBezTo>
                  <a:pt x="140" y="472"/>
                  <a:pt x="139" y="471"/>
                  <a:pt x="137" y="469"/>
                </a:cubicBezTo>
                <a:cubicBezTo>
                  <a:pt x="136" y="468"/>
                  <a:pt x="135" y="467"/>
                  <a:pt x="135" y="466"/>
                </a:cubicBezTo>
                <a:cubicBezTo>
                  <a:pt x="134" y="464"/>
                  <a:pt x="135" y="463"/>
                  <a:pt x="136" y="461"/>
                </a:cubicBezTo>
                <a:cubicBezTo>
                  <a:pt x="136" y="460"/>
                  <a:pt x="138" y="458"/>
                  <a:pt x="137" y="457"/>
                </a:cubicBezTo>
                <a:cubicBezTo>
                  <a:pt x="137" y="456"/>
                  <a:pt x="137" y="457"/>
                  <a:pt x="136" y="457"/>
                </a:cubicBezTo>
                <a:cubicBezTo>
                  <a:pt x="135" y="457"/>
                  <a:pt x="135" y="456"/>
                  <a:pt x="134" y="455"/>
                </a:cubicBezTo>
                <a:cubicBezTo>
                  <a:pt x="132" y="454"/>
                  <a:pt x="131" y="453"/>
                  <a:pt x="131" y="451"/>
                </a:cubicBezTo>
                <a:cubicBezTo>
                  <a:pt x="130" y="449"/>
                  <a:pt x="132" y="448"/>
                  <a:pt x="131" y="446"/>
                </a:cubicBezTo>
                <a:cubicBezTo>
                  <a:pt x="130" y="445"/>
                  <a:pt x="130" y="446"/>
                  <a:pt x="129" y="445"/>
                </a:cubicBezTo>
                <a:cubicBezTo>
                  <a:pt x="127" y="445"/>
                  <a:pt x="125" y="445"/>
                  <a:pt x="124" y="444"/>
                </a:cubicBezTo>
                <a:cubicBezTo>
                  <a:pt x="124" y="444"/>
                  <a:pt x="124" y="444"/>
                  <a:pt x="124" y="443"/>
                </a:cubicBezTo>
                <a:cubicBezTo>
                  <a:pt x="124" y="443"/>
                  <a:pt x="124" y="441"/>
                  <a:pt x="124" y="441"/>
                </a:cubicBezTo>
                <a:cubicBezTo>
                  <a:pt x="124" y="439"/>
                  <a:pt x="124" y="439"/>
                  <a:pt x="123" y="437"/>
                </a:cubicBezTo>
                <a:cubicBezTo>
                  <a:pt x="122" y="434"/>
                  <a:pt x="122" y="434"/>
                  <a:pt x="121" y="431"/>
                </a:cubicBezTo>
                <a:cubicBezTo>
                  <a:pt x="121" y="430"/>
                  <a:pt x="120" y="429"/>
                  <a:pt x="120" y="427"/>
                </a:cubicBezTo>
                <a:cubicBezTo>
                  <a:pt x="120" y="426"/>
                  <a:pt x="119" y="424"/>
                  <a:pt x="119" y="423"/>
                </a:cubicBezTo>
                <a:cubicBezTo>
                  <a:pt x="119" y="421"/>
                  <a:pt x="119" y="419"/>
                  <a:pt x="119" y="417"/>
                </a:cubicBezTo>
                <a:cubicBezTo>
                  <a:pt x="119" y="416"/>
                  <a:pt x="120" y="416"/>
                  <a:pt x="119" y="415"/>
                </a:cubicBezTo>
                <a:cubicBezTo>
                  <a:pt x="118" y="414"/>
                  <a:pt x="117" y="415"/>
                  <a:pt x="116" y="414"/>
                </a:cubicBezTo>
                <a:cubicBezTo>
                  <a:pt x="115" y="414"/>
                  <a:pt x="116" y="413"/>
                  <a:pt x="116" y="412"/>
                </a:cubicBezTo>
                <a:cubicBezTo>
                  <a:pt x="115" y="411"/>
                  <a:pt x="113" y="414"/>
                  <a:pt x="111" y="413"/>
                </a:cubicBezTo>
                <a:cubicBezTo>
                  <a:pt x="110" y="413"/>
                  <a:pt x="110" y="412"/>
                  <a:pt x="109" y="411"/>
                </a:cubicBezTo>
                <a:cubicBezTo>
                  <a:pt x="109" y="410"/>
                  <a:pt x="109" y="409"/>
                  <a:pt x="108" y="409"/>
                </a:cubicBezTo>
                <a:cubicBezTo>
                  <a:pt x="107" y="409"/>
                  <a:pt x="109" y="412"/>
                  <a:pt x="108" y="413"/>
                </a:cubicBezTo>
                <a:cubicBezTo>
                  <a:pt x="108" y="414"/>
                  <a:pt x="107" y="414"/>
                  <a:pt x="107" y="415"/>
                </a:cubicBezTo>
                <a:cubicBezTo>
                  <a:pt x="107" y="417"/>
                  <a:pt x="106" y="418"/>
                  <a:pt x="106" y="420"/>
                </a:cubicBezTo>
                <a:cubicBezTo>
                  <a:pt x="106" y="422"/>
                  <a:pt x="106" y="423"/>
                  <a:pt x="106" y="425"/>
                </a:cubicBezTo>
                <a:cubicBezTo>
                  <a:pt x="106" y="426"/>
                  <a:pt x="107" y="426"/>
                  <a:pt x="107" y="427"/>
                </a:cubicBezTo>
                <a:cubicBezTo>
                  <a:pt x="108" y="428"/>
                  <a:pt x="108" y="430"/>
                  <a:pt x="109" y="430"/>
                </a:cubicBezTo>
                <a:cubicBezTo>
                  <a:pt x="110" y="431"/>
                  <a:pt x="111" y="431"/>
                  <a:pt x="111" y="431"/>
                </a:cubicBezTo>
                <a:cubicBezTo>
                  <a:pt x="112" y="432"/>
                  <a:pt x="113" y="433"/>
                  <a:pt x="112" y="434"/>
                </a:cubicBezTo>
                <a:cubicBezTo>
                  <a:pt x="112" y="434"/>
                  <a:pt x="111" y="433"/>
                  <a:pt x="110" y="434"/>
                </a:cubicBezTo>
                <a:cubicBezTo>
                  <a:pt x="110" y="434"/>
                  <a:pt x="111" y="435"/>
                  <a:pt x="111" y="436"/>
                </a:cubicBezTo>
                <a:cubicBezTo>
                  <a:pt x="112" y="437"/>
                  <a:pt x="113" y="437"/>
                  <a:pt x="114" y="439"/>
                </a:cubicBezTo>
                <a:cubicBezTo>
                  <a:pt x="114" y="440"/>
                  <a:pt x="115" y="442"/>
                  <a:pt x="115" y="443"/>
                </a:cubicBezTo>
                <a:cubicBezTo>
                  <a:pt x="115" y="445"/>
                  <a:pt x="114" y="446"/>
                  <a:pt x="115" y="447"/>
                </a:cubicBezTo>
                <a:cubicBezTo>
                  <a:pt x="115" y="449"/>
                  <a:pt x="116" y="449"/>
                  <a:pt x="117" y="451"/>
                </a:cubicBezTo>
                <a:cubicBezTo>
                  <a:pt x="117" y="452"/>
                  <a:pt x="117" y="453"/>
                  <a:pt x="118" y="454"/>
                </a:cubicBezTo>
                <a:cubicBezTo>
                  <a:pt x="118" y="455"/>
                  <a:pt x="118" y="455"/>
                  <a:pt x="119" y="456"/>
                </a:cubicBezTo>
                <a:cubicBezTo>
                  <a:pt x="119" y="457"/>
                  <a:pt x="120" y="457"/>
                  <a:pt x="120" y="458"/>
                </a:cubicBezTo>
                <a:cubicBezTo>
                  <a:pt x="120" y="459"/>
                  <a:pt x="120" y="460"/>
                  <a:pt x="120" y="461"/>
                </a:cubicBezTo>
                <a:cubicBezTo>
                  <a:pt x="120" y="463"/>
                  <a:pt x="120" y="464"/>
                  <a:pt x="120" y="466"/>
                </a:cubicBezTo>
                <a:cubicBezTo>
                  <a:pt x="120" y="467"/>
                  <a:pt x="122" y="467"/>
                  <a:pt x="122" y="469"/>
                </a:cubicBezTo>
                <a:cubicBezTo>
                  <a:pt x="122" y="470"/>
                  <a:pt x="122" y="471"/>
                  <a:pt x="122" y="472"/>
                </a:cubicBezTo>
                <a:cubicBezTo>
                  <a:pt x="122" y="473"/>
                  <a:pt x="122" y="473"/>
                  <a:pt x="122" y="474"/>
                </a:cubicBezTo>
                <a:cubicBezTo>
                  <a:pt x="122" y="475"/>
                  <a:pt x="121" y="477"/>
                  <a:pt x="122" y="477"/>
                </a:cubicBezTo>
                <a:cubicBezTo>
                  <a:pt x="123" y="478"/>
                  <a:pt x="124" y="477"/>
                  <a:pt x="125" y="477"/>
                </a:cubicBezTo>
                <a:cubicBezTo>
                  <a:pt x="126" y="478"/>
                  <a:pt x="127" y="479"/>
                  <a:pt x="127" y="480"/>
                </a:cubicBezTo>
                <a:cubicBezTo>
                  <a:pt x="129" y="481"/>
                  <a:pt x="129" y="482"/>
                  <a:pt x="130" y="484"/>
                </a:cubicBezTo>
                <a:cubicBezTo>
                  <a:pt x="130" y="485"/>
                  <a:pt x="131" y="486"/>
                  <a:pt x="131" y="487"/>
                </a:cubicBezTo>
                <a:cubicBezTo>
                  <a:pt x="131" y="488"/>
                  <a:pt x="130" y="488"/>
                  <a:pt x="130" y="489"/>
                </a:cubicBezTo>
                <a:cubicBezTo>
                  <a:pt x="129" y="490"/>
                  <a:pt x="128" y="490"/>
                  <a:pt x="127" y="490"/>
                </a:cubicBezTo>
                <a:cubicBezTo>
                  <a:pt x="126" y="491"/>
                  <a:pt x="125" y="493"/>
                  <a:pt x="124" y="492"/>
                </a:cubicBezTo>
                <a:cubicBezTo>
                  <a:pt x="123" y="492"/>
                  <a:pt x="123" y="491"/>
                  <a:pt x="122" y="490"/>
                </a:cubicBezTo>
                <a:cubicBezTo>
                  <a:pt x="121" y="489"/>
                  <a:pt x="122" y="489"/>
                  <a:pt x="122" y="487"/>
                </a:cubicBezTo>
                <a:cubicBezTo>
                  <a:pt x="122" y="486"/>
                  <a:pt x="122" y="485"/>
                  <a:pt x="122" y="484"/>
                </a:cubicBezTo>
                <a:cubicBezTo>
                  <a:pt x="122" y="483"/>
                  <a:pt x="121" y="484"/>
                  <a:pt x="120" y="483"/>
                </a:cubicBezTo>
                <a:cubicBezTo>
                  <a:pt x="119" y="482"/>
                  <a:pt x="119" y="480"/>
                  <a:pt x="118" y="480"/>
                </a:cubicBezTo>
                <a:cubicBezTo>
                  <a:pt x="117" y="479"/>
                  <a:pt x="116" y="478"/>
                  <a:pt x="116" y="477"/>
                </a:cubicBezTo>
                <a:cubicBezTo>
                  <a:pt x="115" y="477"/>
                  <a:pt x="116" y="476"/>
                  <a:pt x="116" y="475"/>
                </a:cubicBezTo>
                <a:cubicBezTo>
                  <a:pt x="115" y="475"/>
                  <a:pt x="115" y="474"/>
                  <a:pt x="115" y="473"/>
                </a:cubicBezTo>
                <a:cubicBezTo>
                  <a:pt x="114" y="472"/>
                  <a:pt x="114" y="472"/>
                  <a:pt x="114" y="471"/>
                </a:cubicBezTo>
                <a:cubicBezTo>
                  <a:pt x="114" y="470"/>
                  <a:pt x="113" y="469"/>
                  <a:pt x="114" y="468"/>
                </a:cubicBezTo>
                <a:cubicBezTo>
                  <a:pt x="114" y="467"/>
                  <a:pt x="115" y="466"/>
                  <a:pt x="115" y="465"/>
                </a:cubicBezTo>
                <a:cubicBezTo>
                  <a:pt x="115" y="463"/>
                  <a:pt x="114" y="463"/>
                  <a:pt x="114" y="461"/>
                </a:cubicBezTo>
                <a:cubicBezTo>
                  <a:pt x="113" y="461"/>
                  <a:pt x="112" y="461"/>
                  <a:pt x="111" y="460"/>
                </a:cubicBezTo>
                <a:cubicBezTo>
                  <a:pt x="107" y="456"/>
                  <a:pt x="107" y="456"/>
                  <a:pt x="107" y="456"/>
                </a:cubicBezTo>
                <a:cubicBezTo>
                  <a:pt x="106" y="456"/>
                  <a:pt x="105" y="457"/>
                  <a:pt x="104" y="456"/>
                </a:cubicBezTo>
                <a:cubicBezTo>
                  <a:pt x="103" y="456"/>
                  <a:pt x="103" y="455"/>
                  <a:pt x="102" y="455"/>
                </a:cubicBezTo>
                <a:cubicBezTo>
                  <a:pt x="101" y="454"/>
                  <a:pt x="99" y="455"/>
                  <a:pt x="99" y="454"/>
                </a:cubicBezTo>
                <a:cubicBezTo>
                  <a:pt x="98" y="453"/>
                  <a:pt x="99" y="453"/>
                  <a:pt x="99" y="452"/>
                </a:cubicBezTo>
                <a:cubicBezTo>
                  <a:pt x="98" y="451"/>
                  <a:pt x="96" y="451"/>
                  <a:pt x="95" y="450"/>
                </a:cubicBezTo>
                <a:cubicBezTo>
                  <a:pt x="95" y="449"/>
                  <a:pt x="92" y="447"/>
                  <a:pt x="93" y="446"/>
                </a:cubicBezTo>
                <a:cubicBezTo>
                  <a:pt x="94" y="446"/>
                  <a:pt x="94" y="447"/>
                  <a:pt x="95" y="446"/>
                </a:cubicBezTo>
                <a:cubicBezTo>
                  <a:pt x="97" y="446"/>
                  <a:pt x="97" y="447"/>
                  <a:pt x="99" y="446"/>
                </a:cubicBezTo>
                <a:cubicBezTo>
                  <a:pt x="100" y="446"/>
                  <a:pt x="101" y="446"/>
                  <a:pt x="102" y="445"/>
                </a:cubicBezTo>
                <a:cubicBezTo>
                  <a:pt x="103" y="445"/>
                  <a:pt x="103" y="444"/>
                  <a:pt x="104" y="443"/>
                </a:cubicBezTo>
                <a:cubicBezTo>
                  <a:pt x="104" y="443"/>
                  <a:pt x="105" y="442"/>
                  <a:pt x="105" y="441"/>
                </a:cubicBezTo>
                <a:cubicBezTo>
                  <a:pt x="105" y="440"/>
                  <a:pt x="105" y="440"/>
                  <a:pt x="104" y="439"/>
                </a:cubicBezTo>
                <a:cubicBezTo>
                  <a:pt x="103" y="438"/>
                  <a:pt x="102" y="438"/>
                  <a:pt x="102" y="437"/>
                </a:cubicBezTo>
                <a:cubicBezTo>
                  <a:pt x="101" y="436"/>
                  <a:pt x="103" y="435"/>
                  <a:pt x="102" y="434"/>
                </a:cubicBezTo>
                <a:cubicBezTo>
                  <a:pt x="101" y="433"/>
                  <a:pt x="100" y="433"/>
                  <a:pt x="100" y="432"/>
                </a:cubicBezTo>
                <a:cubicBezTo>
                  <a:pt x="99" y="432"/>
                  <a:pt x="99" y="431"/>
                  <a:pt x="99" y="430"/>
                </a:cubicBezTo>
                <a:cubicBezTo>
                  <a:pt x="98" y="429"/>
                  <a:pt x="97" y="428"/>
                  <a:pt x="96" y="427"/>
                </a:cubicBezTo>
                <a:cubicBezTo>
                  <a:pt x="96" y="426"/>
                  <a:pt x="96" y="425"/>
                  <a:pt x="96" y="424"/>
                </a:cubicBezTo>
                <a:cubicBezTo>
                  <a:pt x="96" y="422"/>
                  <a:pt x="97" y="422"/>
                  <a:pt x="96" y="421"/>
                </a:cubicBezTo>
                <a:cubicBezTo>
                  <a:pt x="96" y="419"/>
                  <a:pt x="96" y="418"/>
                  <a:pt x="95" y="416"/>
                </a:cubicBezTo>
                <a:cubicBezTo>
                  <a:pt x="95" y="414"/>
                  <a:pt x="95" y="413"/>
                  <a:pt x="94" y="411"/>
                </a:cubicBezTo>
                <a:cubicBezTo>
                  <a:pt x="94" y="408"/>
                  <a:pt x="93" y="406"/>
                  <a:pt x="93" y="404"/>
                </a:cubicBezTo>
                <a:cubicBezTo>
                  <a:pt x="93" y="403"/>
                  <a:pt x="93" y="403"/>
                  <a:pt x="93" y="403"/>
                </a:cubicBezTo>
                <a:cubicBezTo>
                  <a:pt x="93" y="402"/>
                  <a:pt x="93" y="401"/>
                  <a:pt x="93" y="400"/>
                </a:cubicBezTo>
                <a:cubicBezTo>
                  <a:pt x="93" y="399"/>
                  <a:pt x="94" y="398"/>
                  <a:pt x="93" y="397"/>
                </a:cubicBezTo>
                <a:cubicBezTo>
                  <a:pt x="93" y="397"/>
                  <a:pt x="93" y="397"/>
                  <a:pt x="92" y="396"/>
                </a:cubicBezTo>
                <a:cubicBezTo>
                  <a:pt x="91" y="395"/>
                  <a:pt x="90" y="394"/>
                  <a:pt x="89" y="393"/>
                </a:cubicBezTo>
                <a:cubicBezTo>
                  <a:pt x="88" y="392"/>
                  <a:pt x="88" y="392"/>
                  <a:pt x="87" y="391"/>
                </a:cubicBezTo>
                <a:cubicBezTo>
                  <a:pt x="86" y="390"/>
                  <a:pt x="86" y="389"/>
                  <a:pt x="86" y="389"/>
                </a:cubicBezTo>
                <a:cubicBezTo>
                  <a:pt x="85" y="388"/>
                  <a:pt x="83" y="389"/>
                  <a:pt x="83" y="389"/>
                </a:cubicBezTo>
                <a:cubicBezTo>
                  <a:pt x="82" y="388"/>
                  <a:pt x="82" y="386"/>
                  <a:pt x="81" y="385"/>
                </a:cubicBezTo>
                <a:cubicBezTo>
                  <a:pt x="29" y="485"/>
                  <a:pt x="0" y="599"/>
                  <a:pt x="0" y="719"/>
                </a:cubicBezTo>
                <a:cubicBezTo>
                  <a:pt x="0" y="995"/>
                  <a:pt x="154" y="1234"/>
                  <a:pt x="382" y="1355"/>
                </a:cubicBezTo>
                <a:cubicBezTo>
                  <a:pt x="383" y="1355"/>
                  <a:pt x="383" y="1355"/>
                  <a:pt x="383" y="1355"/>
                </a:cubicBezTo>
                <a:cubicBezTo>
                  <a:pt x="385" y="1355"/>
                  <a:pt x="386" y="1354"/>
                  <a:pt x="388" y="1355"/>
                </a:cubicBezTo>
                <a:cubicBezTo>
                  <a:pt x="389" y="1356"/>
                  <a:pt x="389" y="1358"/>
                  <a:pt x="390" y="1358"/>
                </a:cubicBezTo>
                <a:cubicBezTo>
                  <a:pt x="390" y="1359"/>
                  <a:pt x="390" y="1358"/>
                  <a:pt x="391" y="1358"/>
                </a:cubicBezTo>
                <a:cubicBezTo>
                  <a:pt x="392" y="1359"/>
                  <a:pt x="394" y="1358"/>
                  <a:pt x="396" y="1358"/>
                </a:cubicBezTo>
                <a:cubicBezTo>
                  <a:pt x="398" y="1359"/>
                  <a:pt x="398" y="1360"/>
                  <a:pt x="399" y="1361"/>
                </a:cubicBezTo>
                <a:cubicBezTo>
                  <a:pt x="401" y="1361"/>
                  <a:pt x="401" y="1363"/>
                  <a:pt x="403" y="1363"/>
                </a:cubicBezTo>
                <a:cubicBezTo>
                  <a:pt x="404" y="1363"/>
                  <a:pt x="405" y="1362"/>
                  <a:pt x="406" y="1363"/>
                </a:cubicBezTo>
                <a:cubicBezTo>
                  <a:pt x="407" y="1363"/>
                  <a:pt x="408" y="1364"/>
                  <a:pt x="409" y="1364"/>
                </a:cubicBezTo>
                <a:cubicBezTo>
                  <a:pt x="410" y="1364"/>
                  <a:pt x="411" y="1365"/>
                  <a:pt x="412" y="1365"/>
                </a:cubicBezTo>
                <a:cubicBezTo>
                  <a:pt x="414" y="1365"/>
                  <a:pt x="414" y="1365"/>
                  <a:pt x="415" y="1365"/>
                </a:cubicBezTo>
                <a:cubicBezTo>
                  <a:pt x="417" y="1365"/>
                  <a:pt x="418" y="1363"/>
                  <a:pt x="420" y="1363"/>
                </a:cubicBezTo>
                <a:cubicBezTo>
                  <a:pt x="421" y="1362"/>
                  <a:pt x="421" y="1361"/>
                  <a:pt x="422" y="1361"/>
                </a:cubicBezTo>
                <a:cubicBezTo>
                  <a:pt x="424" y="1360"/>
                  <a:pt x="425" y="1360"/>
                  <a:pt x="427" y="1361"/>
                </a:cubicBezTo>
                <a:cubicBezTo>
                  <a:pt x="428" y="1361"/>
                  <a:pt x="428" y="1360"/>
                  <a:pt x="428" y="1361"/>
                </a:cubicBezTo>
                <a:cubicBezTo>
                  <a:pt x="430" y="1361"/>
                  <a:pt x="431" y="1362"/>
                  <a:pt x="433" y="1363"/>
                </a:cubicBezTo>
                <a:cubicBezTo>
                  <a:pt x="434" y="1363"/>
                  <a:pt x="435" y="1363"/>
                  <a:pt x="437" y="1363"/>
                </a:cubicBezTo>
                <a:cubicBezTo>
                  <a:pt x="439" y="1363"/>
                  <a:pt x="440" y="1364"/>
                  <a:pt x="442" y="1364"/>
                </a:cubicBezTo>
                <a:cubicBezTo>
                  <a:pt x="444" y="1364"/>
                  <a:pt x="445" y="1365"/>
                  <a:pt x="446" y="1365"/>
                </a:cubicBezTo>
                <a:cubicBezTo>
                  <a:pt x="447" y="1365"/>
                  <a:pt x="448" y="1364"/>
                  <a:pt x="449" y="1364"/>
                </a:cubicBezTo>
                <a:cubicBezTo>
                  <a:pt x="448" y="1363"/>
                  <a:pt x="448" y="1362"/>
                  <a:pt x="448" y="1362"/>
                </a:cubicBezTo>
                <a:cubicBezTo>
                  <a:pt x="448" y="1362"/>
                  <a:pt x="447" y="1361"/>
                  <a:pt x="446" y="1361"/>
                </a:cubicBezTo>
                <a:cubicBezTo>
                  <a:pt x="445" y="1360"/>
                  <a:pt x="441" y="1358"/>
                  <a:pt x="441" y="1358"/>
                </a:cubicBezTo>
                <a:cubicBezTo>
                  <a:pt x="440" y="1358"/>
                  <a:pt x="439" y="1358"/>
                  <a:pt x="438" y="1357"/>
                </a:cubicBezTo>
                <a:cubicBezTo>
                  <a:pt x="436" y="1357"/>
                  <a:pt x="434" y="1358"/>
                  <a:pt x="433" y="1357"/>
                </a:cubicBezTo>
                <a:cubicBezTo>
                  <a:pt x="431" y="1357"/>
                  <a:pt x="431" y="1356"/>
                  <a:pt x="429" y="1355"/>
                </a:cubicBezTo>
                <a:cubicBezTo>
                  <a:pt x="428" y="1355"/>
                  <a:pt x="428" y="1354"/>
                  <a:pt x="426" y="1354"/>
                </a:cubicBezTo>
                <a:cubicBezTo>
                  <a:pt x="424" y="1354"/>
                  <a:pt x="422" y="1354"/>
                  <a:pt x="421" y="1353"/>
                </a:cubicBezTo>
                <a:cubicBezTo>
                  <a:pt x="420" y="1352"/>
                  <a:pt x="420" y="1352"/>
                  <a:pt x="420" y="1351"/>
                </a:cubicBezTo>
                <a:cubicBezTo>
                  <a:pt x="418" y="1349"/>
                  <a:pt x="415" y="1353"/>
                  <a:pt x="413" y="1351"/>
                </a:cubicBezTo>
                <a:cubicBezTo>
                  <a:pt x="413" y="1351"/>
                  <a:pt x="413" y="1350"/>
                  <a:pt x="413" y="1350"/>
                </a:cubicBezTo>
                <a:cubicBezTo>
                  <a:pt x="413" y="1349"/>
                  <a:pt x="412" y="1347"/>
                  <a:pt x="413" y="1346"/>
                </a:cubicBezTo>
                <a:cubicBezTo>
                  <a:pt x="414" y="1345"/>
                  <a:pt x="415" y="1346"/>
                  <a:pt x="416" y="1346"/>
                </a:cubicBezTo>
                <a:cubicBezTo>
                  <a:pt x="418" y="1346"/>
                  <a:pt x="418" y="1345"/>
                  <a:pt x="420" y="1346"/>
                </a:cubicBezTo>
                <a:cubicBezTo>
                  <a:pt x="421" y="1346"/>
                  <a:pt x="422" y="1347"/>
                  <a:pt x="423" y="1347"/>
                </a:cubicBezTo>
                <a:cubicBezTo>
                  <a:pt x="424" y="1347"/>
                  <a:pt x="424" y="1347"/>
                  <a:pt x="425" y="1347"/>
                </a:cubicBezTo>
                <a:cubicBezTo>
                  <a:pt x="427" y="1347"/>
                  <a:pt x="428" y="1347"/>
                  <a:pt x="429" y="1347"/>
                </a:cubicBezTo>
                <a:cubicBezTo>
                  <a:pt x="431" y="1347"/>
                  <a:pt x="432" y="1346"/>
                  <a:pt x="434" y="1346"/>
                </a:cubicBezTo>
                <a:cubicBezTo>
                  <a:pt x="437" y="1346"/>
                  <a:pt x="437" y="1346"/>
                  <a:pt x="437" y="1346"/>
                </a:cubicBezTo>
                <a:cubicBezTo>
                  <a:pt x="440" y="1346"/>
                  <a:pt x="440" y="1346"/>
                  <a:pt x="440" y="1346"/>
                </a:cubicBezTo>
                <a:cubicBezTo>
                  <a:pt x="442" y="1346"/>
                  <a:pt x="443" y="1346"/>
                  <a:pt x="444" y="1347"/>
                </a:cubicBezTo>
                <a:cubicBezTo>
                  <a:pt x="445" y="1347"/>
                  <a:pt x="445" y="1347"/>
                  <a:pt x="446" y="1348"/>
                </a:cubicBezTo>
                <a:cubicBezTo>
                  <a:pt x="448" y="1348"/>
                  <a:pt x="449" y="1348"/>
                  <a:pt x="451" y="1349"/>
                </a:cubicBezTo>
                <a:cubicBezTo>
                  <a:pt x="452" y="1349"/>
                  <a:pt x="454" y="1349"/>
                  <a:pt x="455" y="1349"/>
                </a:cubicBezTo>
                <a:cubicBezTo>
                  <a:pt x="457" y="1349"/>
                  <a:pt x="458" y="1350"/>
                  <a:pt x="459" y="1350"/>
                </a:cubicBezTo>
                <a:cubicBezTo>
                  <a:pt x="461" y="1350"/>
                  <a:pt x="461" y="1351"/>
                  <a:pt x="462" y="1351"/>
                </a:cubicBezTo>
                <a:cubicBezTo>
                  <a:pt x="464" y="1351"/>
                  <a:pt x="466" y="1351"/>
                  <a:pt x="468" y="1351"/>
                </a:cubicBezTo>
                <a:cubicBezTo>
                  <a:pt x="470" y="1351"/>
                  <a:pt x="471" y="1349"/>
                  <a:pt x="473" y="1349"/>
                </a:cubicBezTo>
                <a:cubicBezTo>
                  <a:pt x="475" y="1348"/>
                  <a:pt x="476" y="1349"/>
                  <a:pt x="477" y="1349"/>
                </a:cubicBezTo>
                <a:cubicBezTo>
                  <a:pt x="479" y="1349"/>
                  <a:pt x="479" y="1349"/>
                  <a:pt x="480" y="1349"/>
                </a:cubicBezTo>
                <a:cubicBezTo>
                  <a:pt x="481" y="1349"/>
                  <a:pt x="482" y="1349"/>
                  <a:pt x="484" y="1349"/>
                </a:cubicBezTo>
                <a:cubicBezTo>
                  <a:pt x="485" y="1348"/>
                  <a:pt x="486" y="1349"/>
                  <a:pt x="487" y="1349"/>
                </a:cubicBezTo>
                <a:cubicBezTo>
                  <a:pt x="489" y="1348"/>
                  <a:pt x="489" y="1348"/>
                  <a:pt x="490" y="1347"/>
                </a:cubicBezTo>
                <a:cubicBezTo>
                  <a:pt x="491" y="1346"/>
                  <a:pt x="492" y="1345"/>
                  <a:pt x="492" y="1344"/>
                </a:cubicBezTo>
                <a:cubicBezTo>
                  <a:pt x="493" y="1344"/>
                  <a:pt x="494" y="1344"/>
                  <a:pt x="495" y="1344"/>
                </a:cubicBezTo>
                <a:cubicBezTo>
                  <a:pt x="496" y="1345"/>
                  <a:pt x="495" y="1347"/>
                  <a:pt x="497" y="1348"/>
                </a:cubicBezTo>
                <a:cubicBezTo>
                  <a:pt x="498" y="1348"/>
                  <a:pt x="499" y="1347"/>
                  <a:pt x="500" y="1348"/>
                </a:cubicBezTo>
                <a:cubicBezTo>
                  <a:pt x="502" y="1348"/>
                  <a:pt x="503" y="1348"/>
                  <a:pt x="504" y="1349"/>
                </a:cubicBezTo>
                <a:cubicBezTo>
                  <a:pt x="506" y="1349"/>
                  <a:pt x="507" y="1349"/>
                  <a:pt x="509" y="1349"/>
                </a:cubicBezTo>
                <a:cubicBezTo>
                  <a:pt x="510" y="1348"/>
                  <a:pt x="511" y="1349"/>
                  <a:pt x="512" y="1349"/>
                </a:cubicBezTo>
                <a:cubicBezTo>
                  <a:pt x="513" y="1348"/>
                  <a:pt x="514" y="1348"/>
                  <a:pt x="515" y="1349"/>
                </a:cubicBezTo>
                <a:cubicBezTo>
                  <a:pt x="516" y="1349"/>
                  <a:pt x="517" y="1350"/>
                  <a:pt x="517" y="1351"/>
                </a:cubicBezTo>
                <a:cubicBezTo>
                  <a:pt x="517" y="1351"/>
                  <a:pt x="518" y="1352"/>
                  <a:pt x="518" y="1352"/>
                </a:cubicBezTo>
                <a:cubicBezTo>
                  <a:pt x="519" y="1352"/>
                  <a:pt x="519" y="1352"/>
                  <a:pt x="520" y="1352"/>
                </a:cubicBezTo>
                <a:cubicBezTo>
                  <a:pt x="524" y="1352"/>
                  <a:pt x="526" y="1352"/>
                  <a:pt x="529" y="1352"/>
                </a:cubicBezTo>
                <a:cubicBezTo>
                  <a:pt x="531" y="1352"/>
                  <a:pt x="533" y="1352"/>
                  <a:pt x="535" y="1352"/>
                </a:cubicBezTo>
                <a:cubicBezTo>
                  <a:pt x="537" y="1352"/>
                  <a:pt x="538" y="1354"/>
                  <a:pt x="540" y="1353"/>
                </a:cubicBezTo>
                <a:cubicBezTo>
                  <a:pt x="540" y="1352"/>
                  <a:pt x="540" y="1352"/>
                  <a:pt x="541" y="1351"/>
                </a:cubicBezTo>
                <a:cubicBezTo>
                  <a:pt x="541" y="1350"/>
                  <a:pt x="541" y="1349"/>
                  <a:pt x="542" y="1349"/>
                </a:cubicBezTo>
                <a:cubicBezTo>
                  <a:pt x="543" y="1347"/>
                  <a:pt x="544" y="1348"/>
                  <a:pt x="546" y="1348"/>
                </a:cubicBezTo>
                <a:cubicBezTo>
                  <a:pt x="548" y="1348"/>
                  <a:pt x="549" y="1348"/>
                  <a:pt x="550" y="1349"/>
                </a:cubicBezTo>
                <a:cubicBezTo>
                  <a:pt x="551" y="1349"/>
                  <a:pt x="552" y="1349"/>
                  <a:pt x="554" y="1350"/>
                </a:cubicBezTo>
                <a:cubicBezTo>
                  <a:pt x="554" y="1350"/>
                  <a:pt x="554" y="1351"/>
                  <a:pt x="555" y="1351"/>
                </a:cubicBezTo>
                <a:cubicBezTo>
                  <a:pt x="555" y="1351"/>
                  <a:pt x="556" y="1351"/>
                  <a:pt x="557" y="1351"/>
                </a:cubicBezTo>
                <a:cubicBezTo>
                  <a:pt x="558" y="1351"/>
                  <a:pt x="558" y="1351"/>
                  <a:pt x="559" y="1351"/>
                </a:cubicBezTo>
                <a:cubicBezTo>
                  <a:pt x="559" y="1350"/>
                  <a:pt x="560" y="1350"/>
                  <a:pt x="561" y="1350"/>
                </a:cubicBezTo>
                <a:cubicBezTo>
                  <a:pt x="562" y="1350"/>
                  <a:pt x="563" y="1351"/>
                  <a:pt x="564" y="1351"/>
                </a:cubicBezTo>
                <a:cubicBezTo>
                  <a:pt x="564" y="1351"/>
                  <a:pt x="565" y="1351"/>
                  <a:pt x="565" y="1351"/>
                </a:cubicBezTo>
                <a:cubicBezTo>
                  <a:pt x="566" y="1351"/>
                  <a:pt x="566" y="1351"/>
                  <a:pt x="567" y="1352"/>
                </a:cubicBezTo>
                <a:cubicBezTo>
                  <a:pt x="569" y="1353"/>
                  <a:pt x="570" y="1353"/>
                  <a:pt x="572" y="1353"/>
                </a:cubicBezTo>
                <a:cubicBezTo>
                  <a:pt x="572" y="1353"/>
                  <a:pt x="573" y="1353"/>
                  <a:pt x="574" y="1352"/>
                </a:cubicBezTo>
                <a:cubicBezTo>
                  <a:pt x="574" y="1351"/>
                  <a:pt x="573" y="1351"/>
                  <a:pt x="573" y="1351"/>
                </a:cubicBezTo>
                <a:cubicBezTo>
                  <a:pt x="573" y="1350"/>
                  <a:pt x="573" y="1350"/>
                  <a:pt x="573" y="1350"/>
                </a:cubicBezTo>
                <a:cubicBezTo>
                  <a:pt x="572" y="1349"/>
                  <a:pt x="570" y="1350"/>
                  <a:pt x="570" y="1349"/>
                </a:cubicBezTo>
                <a:cubicBezTo>
                  <a:pt x="569" y="1348"/>
                  <a:pt x="570" y="1347"/>
                  <a:pt x="571" y="1347"/>
                </a:cubicBezTo>
                <a:cubicBezTo>
                  <a:pt x="572" y="1345"/>
                  <a:pt x="574" y="1345"/>
                  <a:pt x="576" y="1346"/>
                </a:cubicBezTo>
                <a:cubicBezTo>
                  <a:pt x="577" y="1346"/>
                  <a:pt x="577" y="1346"/>
                  <a:pt x="578" y="1347"/>
                </a:cubicBezTo>
                <a:cubicBezTo>
                  <a:pt x="579" y="1347"/>
                  <a:pt x="578" y="1348"/>
                  <a:pt x="579" y="1349"/>
                </a:cubicBezTo>
                <a:cubicBezTo>
                  <a:pt x="580" y="1350"/>
                  <a:pt x="582" y="1350"/>
                  <a:pt x="583" y="1350"/>
                </a:cubicBezTo>
                <a:cubicBezTo>
                  <a:pt x="585" y="1350"/>
                  <a:pt x="584" y="1350"/>
                  <a:pt x="586" y="1350"/>
                </a:cubicBezTo>
                <a:cubicBezTo>
                  <a:pt x="587" y="1349"/>
                  <a:pt x="589" y="1349"/>
                  <a:pt x="591" y="1349"/>
                </a:cubicBezTo>
                <a:cubicBezTo>
                  <a:pt x="593" y="1348"/>
                  <a:pt x="594" y="1349"/>
                  <a:pt x="596" y="1349"/>
                </a:cubicBezTo>
                <a:cubicBezTo>
                  <a:pt x="598" y="1348"/>
                  <a:pt x="599" y="1347"/>
                  <a:pt x="602" y="1348"/>
                </a:cubicBezTo>
                <a:cubicBezTo>
                  <a:pt x="603" y="1348"/>
                  <a:pt x="602" y="1349"/>
                  <a:pt x="604" y="1349"/>
                </a:cubicBezTo>
                <a:cubicBezTo>
                  <a:pt x="605" y="1348"/>
                  <a:pt x="606" y="1348"/>
                  <a:pt x="607" y="1348"/>
                </a:cubicBezTo>
                <a:cubicBezTo>
                  <a:pt x="609" y="1347"/>
                  <a:pt x="610" y="1347"/>
                  <a:pt x="611" y="1346"/>
                </a:cubicBezTo>
                <a:cubicBezTo>
                  <a:pt x="612" y="1345"/>
                  <a:pt x="614" y="1344"/>
                  <a:pt x="614" y="1342"/>
                </a:cubicBezTo>
                <a:cubicBezTo>
                  <a:pt x="615" y="1342"/>
                  <a:pt x="615" y="1341"/>
                  <a:pt x="614" y="1340"/>
                </a:cubicBezTo>
                <a:cubicBezTo>
                  <a:pt x="614" y="1340"/>
                  <a:pt x="614" y="1340"/>
                  <a:pt x="613" y="1340"/>
                </a:cubicBezTo>
                <a:cubicBezTo>
                  <a:pt x="613" y="1339"/>
                  <a:pt x="612" y="1339"/>
                  <a:pt x="611" y="1338"/>
                </a:cubicBezTo>
                <a:cubicBezTo>
                  <a:pt x="610" y="1337"/>
                  <a:pt x="610" y="1338"/>
                  <a:pt x="609" y="1337"/>
                </a:cubicBezTo>
                <a:cubicBezTo>
                  <a:pt x="608" y="1336"/>
                  <a:pt x="608" y="1335"/>
                  <a:pt x="607" y="1334"/>
                </a:cubicBezTo>
                <a:cubicBezTo>
                  <a:pt x="606" y="1333"/>
                  <a:pt x="605" y="1331"/>
                  <a:pt x="604" y="1331"/>
                </a:cubicBezTo>
                <a:cubicBezTo>
                  <a:pt x="603" y="1329"/>
                  <a:pt x="603" y="1328"/>
                  <a:pt x="602" y="1327"/>
                </a:cubicBezTo>
                <a:cubicBezTo>
                  <a:pt x="601" y="1326"/>
                  <a:pt x="600" y="1326"/>
                  <a:pt x="598" y="1325"/>
                </a:cubicBezTo>
                <a:cubicBezTo>
                  <a:pt x="597" y="1324"/>
                  <a:pt x="595" y="1325"/>
                  <a:pt x="594" y="1323"/>
                </a:cubicBezTo>
                <a:cubicBezTo>
                  <a:pt x="593" y="1322"/>
                  <a:pt x="592" y="1321"/>
                  <a:pt x="593" y="1320"/>
                </a:cubicBezTo>
                <a:cubicBezTo>
                  <a:pt x="594" y="1319"/>
                  <a:pt x="595" y="1320"/>
                  <a:pt x="596" y="1320"/>
                </a:cubicBezTo>
                <a:cubicBezTo>
                  <a:pt x="597" y="1319"/>
                  <a:pt x="597" y="1320"/>
                  <a:pt x="598" y="1320"/>
                </a:cubicBezTo>
                <a:cubicBezTo>
                  <a:pt x="599" y="1319"/>
                  <a:pt x="600" y="1319"/>
                  <a:pt x="601" y="1319"/>
                </a:cubicBezTo>
                <a:cubicBezTo>
                  <a:pt x="601" y="1318"/>
                  <a:pt x="602" y="1318"/>
                  <a:pt x="602" y="1318"/>
                </a:cubicBezTo>
                <a:cubicBezTo>
                  <a:pt x="602" y="1316"/>
                  <a:pt x="598" y="1317"/>
                  <a:pt x="597" y="1316"/>
                </a:cubicBezTo>
                <a:cubicBezTo>
                  <a:pt x="597" y="1315"/>
                  <a:pt x="597" y="1315"/>
                  <a:pt x="597" y="1313"/>
                </a:cubicBezTo>
                <a:cubicBezTo>
                  <a:pt x="597" y="1313"/>
                  <a:pt x="598" y="1311"/>
                  <a:pt x="597" y="1310"/>
                </a:cubicBezTo>
                <a:cubicBezTo>
                  <a:pt x="597" y="1309"/>
                  <a:pt x="595" y="1310"/>
                  <a:pt x="594" y="1309"/>
                </a:cubicBezTo>
                <a:cubicBezTo>
                  <a:pt x="594" y="1308"/>
                  <a:pt x="595" y="1307"/>
                  <a:pt x="594" y="1306"/>
                </a:cubicBezTo>
                <a:cubicBezTo>
                  <a:pt x="593" y="1304"/>
                  <a:pt x="591" y="1307"/>
                  <a:pt x="590" y="1305"/>
                </a:cubicBezTo>
                <a:cubicBezTo>
                  <a:pt x="589" y="1304"/>
                  <a:pt x="589" y="1304"/>
                  <a:pt x="590" y="1303"/>
                </a:cubicBezTo>
                <a:cubicBezTo>
                  <a:pt x="591" y="1301"/>
                  <a:pt x="592" y="1301"/>
                  <a:pt x="593" y="1300"/>
                </a:cubicBezTo>
                <a:cubicBezTo>
                  <a:pt x="594" y="1299"/>
                  <a:pt x="593" y="1298"/>
                  <a:pt x="594" y="1297"/>
                </a:cubicBezTo>
                <a:cubicBezTo>
                  <a:pt x="595" y="1296"/>
                  <a:pt x="596" y="1296"/>
                  <a:pt x="597" y="1295"/>
                </a:cubicBezTo>
                <a:cubicBezTo>
                  <a:pt x="598" y="1294"/>
                  <a:pt x="598" y="1294"/>
                  <a:pt x="599" y="1293"/>
                </a:cubicBezTo>
                <a:cubicBezTo>
                  <a:pt x="600" y="1292"/>
                  <a:pt x="601" y="1292"/>
                  <a:pt x="602" y="1291"/>
                </a:cubicBezTo>
                <a:cubicBezTo>
                  <a:pt x="602" y="1290"/>
                  <a:pt x="600" y="1288"/>
                  <a:pt x="602" y="1287"/>
                </a:cubicBezTo>
                <a:cubicBezTo>
                  <a:pt x="602" y="1286"/>
                  <a:pt x="603" y="1286"/>
                  <a:pt x="604" y="1286"/>
                </a:cubicBezTo>
                <a:cubicBezTo>
                  <a:pt x="605" y="1285"/>
                  <a:pt x="606" y="1285"/>
                  <a:pt x="607" y="1284"/>
                </a:cubicBezTo>
                <a:cubicBezTo>
                  <a:pt x="608" y="1284"/>
                  <a:pt x="608" y="1283"/>
                  <a:pt x="609" y="1282"/>
                </a:cubicBezTo>
                <a:cubicBezTo>
                  <a:pt x="610" y="1282"/>
                  <a:pt x="611" y="1283"/>
                  <a:pt x="612" y="1282"/>
                </a:cubicBezTo>
                <a:cubicBezTo>
                  <a:pt x="614" y="1282"/>
                  <a:pt x="614" y="1281"/>
                  <a:pt x="614" y="1280"/>
                </a:cubicBezTo>
                <a:cubicBezTo>
                  <a:pt x="615" y="1279"/>
                  <a:pt x="616" y="1279"/>
                  <a:pt x="617" y="1278"/>
                </a:cubicBezTo>
                <a:cubicBezTo>
                  <a:pt x="617" y="1277"/>
                  <a:pt x="617" y="1276"/>
                  <a:pt x="618" y="1276"/>
                </a:cubicBezTo>
                <a:cubicBezTo>
                  <a:pt x="619" y="1275"/>
                  <a:pt x="620" y="1275"/>
                  <a:pt x="621" y="1275"/>
                </a:cubicBezTo>
                <a:cubicBezTo>
                  <a:pt x="622" y="1275"/>
                  <a:pt x="623" y="1276"/>
                  <a:pt x="623" y="1277"/>
                </a:cubicBezTo>
                <a:cubicBezTo>
                  <a:pt x="623" y="1278"/>
                  <a:pt x="623" y="1278"/>
                  <a:pt x="623" y="1279"/>
                </a:cubicBezTo>
                <a:cubicBezTo>
                  <a:pt x="623" y="1280"/>
                  <a:pt x="621" y="1279"/>
                  <a:pt x="621" y="1280"/>
                </a:cubicBezTo>
                <a:cubicBezTo>
                  <a:pt x="620" y="1281"/>
                  <a:pt x="620" y="1283"/>
                  <a:pt x="620" y="1283"/>
                </a:cubicBezTo>
                <a:cubicBezTo>
                  <a:pt x="619" y="1285"/>
                  <a:pt x="620" y="1285"/>
                  <a:pt x="619" y="1286"/>
                </a:cubicBezTo>
                <a:cubicBezTo>
                  <a:pt x="618" y="1287"/>
                  <a:pt x="616" y="1287"/>
                  <a:pt x="616" y="1288"/>
                </a:cubicBezTo>
                <a:cubicBezTo>
                  <a:pt x="615" y="1289"/>
                  <a:pt x="615" y="1290"/>
                  <a:pt x="616" y="1291"/>
                </a:cubicBezTo>
                <a:cubicBezTo>
                  <a:pt x="616" y="1291"/>
                  <a:pt x="616" y="1291"/>
                  <a:pt x="617" y="1292"/>
                </a:cubicBezTo>
                <a:cubicBezTo>
                  <a:pt x="617" y="1293"/>
                  <a:pt x="618" y="1293"/>
                  <a:pt x="618" y="1294"/>
                </a:cubicBezTo>
                <a:cubicBezTo>
                  <a:pt x="617" y="1295"/>
                  <a:pt x="616" y="1295"/>
                  <a:pt x="616" y="1295"/>
                </a:cubicBezTo>
                <a:cubicBezTo>
                  <a:pt x="615" y="1296"/>
                  <a:pt x="615" y="1295"/>
                  <a:pt x="614" y="1296"/>
                </a:cubicBezTo>
                <a:cubicBezTo>
                  <a:pt x="614" y="1297"/>
                  <a:pt x="614" y="1298"/>
                  <a:pt x="613" y="1298"/>
                </a:cubicBezTo>
                <a:cubicBezTo>
                  <a:pt x="613" y="1299"/>
                  <a:pt x="612" y="1298"/>
                  <a:pt x="611" y="1297"/>
                </a:cubicBezTo>
                <a:cubicBezTo>
                  <a:pt x="610" y="1297"/>
                  <a:pt x="610" y="1295"/>
                  <a:pt x="608" y="1295"/>
                </a:cubicBezTo>
                <a:cubicBezTo>
                  <a:pt x="607" y="1295"/>
                  <a:pt x="606" y="1296"/>
                  <a:pt x="606" y="1296"/>
                </a:cubicBezTo>
                <a:cubicBezTo>
                  <a:pt x="605" y="1297"/>
                  <a:pt x="608" y="1297"/>
                  <a:pt x="608" y="1298"/>
                </a:cubicBezTo>
                <a:cubicBezTo>
                  <a:pt x="608" y="1299"/>
                  <a:pt x="609" y="1300"/>
                  <a:pt x="608" y="1301"/>
                </a:cubicBezTo>
                <a:cubicBezTo>
                  <a:pt x="608" y="1301"/>
                  <a:pt x="607" y="1301"/>
                  <a:pt x="606" y="1302"/>
                </a:cubicBezTo>
                <a:cubicBezTo>
                  <a:pt x="605" y="1302"/>
                  <a:pt x="604" y="1303"/>
                  <a:pt x="604" y="1304"/>
                </a:cubicBezTo>
                <a:cubicBezTo>
                  <a:pt x="603" y="1304"/>
                  <a:pt x="603" y="1305"/>
                  <a:pt x="603" y="1306"/>
                </a:cubicBezTo>
                <a:cubicBezTo>
                  <a:pt x="602" y="1307"/>
                  <a:pt x="604" y="1307"/>
                  <a:pt x="605" y="1308"/>
                </a:cubicBezTo>
                <a:cubicBezTo>
                  <a:pt x="606" y="1309"/>
                  <a:pt x="606" y="1309"/>
                  <a:pt x="607" y="1310"/>
                </a:cubicBezTo>
                <a:cubicBezTo>
                  <a:pt x="608" y="1311"/>
                  <a:pt x="606" y="1313"/>
                  <a:pt x="607" y="1313"/>
                </a:cubicBezTo>
                <a:cubicBezTo>
                  <a:pt x="608" y="1314"/>
                  <a:pt x="608" y="1313"/>
                  <a:pt x="609" y="1313"/>
                </a:cubicBezTo>
                <a:cubicBezTo>
                  <a:pt x="610" y="1313"/>
                  <a:pt x="612" y="1313"/>
                  <a:pt x="612" y="1312"/>
                </a:cubicBezTo>
                <a:cubicBezTo>
                  <a:pt x="613" y="1312"/>
                  <a:pt x="612" y="1311"/>
                  <a:pt x="612" y="1310"/>
                </a:cubicBezTo>
                <a:cubicBezTo>
                  <a:pt x="613" y="1308"/>
                  <a:pt x="617" y="1308"/>
                  <a:pt x="618" y="1310"/>
                </a:cubicBezTo>
                <a:cubicBezTo>
                  <a:pt x="618" y="1311"/>
                  <a:pt x="616" y="1312"/>
                  <a:pt x="617" y="1313"/>
                </a:cubicBezTo>
                <a:cubicBezTo>
                  <a:pt x="617" y="1315"/>
                  <a:pt x="618" y="1315"/>
                  <a:pt x="619" y="1316"/>
                </a:cubicBezTo>
                <a:cubicBezTo>
                  <a:pt x="620" y="1317"/>
                  <a:pt x="621" y="1317"/>
                  <a:pt x="622" y="1318"/>
                </a:cubicBezTo>
                <a:cubicBezTo>
                  <a:pt x="623" y="1318"/>
                  <a:pt x="623" y="1318"/>
                  <a:pt x="624" y="1319"/>
                </a:cubicBezTo>
                <a:cubicBezTo>
                  <a:pt x="625" y="1319"/>
                  <a:pt x="626" y="1319"/>
                  <a:pt x="626" y="1320"/>
                </a:cubicBezTo>
                <a:cubicBezTo>
                  <a:pt x="627" y="1320"/>
                  <a:pt x="628" y="1321"/>
                  <a:pt x="628" y="1322"/>
                </a:cubicBezTo>
                <a:cubicBezTo>
                  <a:pt x="629" y="1323"/>
                  <a:pt x="628" y="1322"/>
                  <a:pt x="628" y="1323"/>
                </a:cubicBezTo>
                <a:cubicBezTo>
                  <a:pt x="629" y="1324"/>
                  <a:pt x="631" y="1322"/>
                  <a:pt x="632" y="1323"/>
                </a:cubicBezTo>
                <a:cubicBezTo>
                  <a:pt x="632" y="1324"/>
                  <a:pt x="631" y="1325"/>
                  <a:pt x="632" y="1326"/>
                </a:cubicBezTo>
                <a:cubicBezTo>
                  <a:pt x="632" y="1327"/>
                  <a:pt x="633" y="1327"/>
                  <a:pt x="634" y="1327"/>
                </a:cubicBezTo>
                <a:cubicBezTo>
                  <a:pt x="635" y="1328"/>
                  <a:pt x="635" y="1327"/>
                  <a:pt x="636" y="1327"/>
                </a:cubicBezTo>
                <a:cubicBezTo>
                  <a:pt x="637" y="1328"/>
                  <a:pt x="638" y="1329"/>
                  <a:pt x="639" y="1329"/>
                </a:cubicBezTo>
                <a:cubicBezTo>
                  <a:pt x="640" y="1330"/>
                  <a:pt x="640" y="1330"/>
                  <a:pt x="641" y="1330"/>
                </a:cubicBezTo>
                <a:cubicBezTo>
                  <a:pt x="642" y="1332"/>
                  <a:pt x="643" y="1332"/>
                  <a:pt x="643" y="1334"/>
                </a:cubicBezTo>
                <a:cubicBezTo>
                  <a:pt x="644" y="1335"/>
                  <a:pt x="644" y="1336"/>
                  <a:pt x="643" y="1337"/>
                </a:cubicBezTo>
                <a:cubicBezTo>
                  <a:pt x="643" y="1338"/>
                  <a:pt x="642" y="1338"/>
                  <a:pt x="641" y="1339"/>
                </a:cubicBezTo>
                <a:cubicBezTo>
                  <a:pt x="641" y="1340"/>
                  <a:pt x="642" y="1340"/>
                  <a:pt x="642" y="1340"/>
                </a:cubicBezTo>
                <a:cubicBezTo>
                  <a:pt x="643" y="1340"/>
                  <a:pt x="644" y="1341"/>
                  <a:pt x="644" y="1341"/>
                </a:cubicBezTo>
                <a:cubicBezTo>
                  <a:pt x="645" y="1342"/>
                  <a:pt x="644" y="1343"/>
                  <a:pt x="646" y="1343"/>
                </a:cubicBezTo>
                <a:cubicBezTo>
                  <a:pt x="646" y="1344"/>
                  <a:pt x="648" y="1344"/>
                  <a:pt x="649" y="1344"/>
                </a:cubicBezTo>
                <a:cubicBezTo>
                  <a:pt x="650" y="1345"/>
                  <a:pt x="650" y="1344"/>
                  <a:pt x="652" y="1344"/>
                </a:cubicBezTo>
                <a:cubicBezTo>
                  <a:pt x="656" y="1345"/>
                  <a:pt x="656" y="1345"/>
                  <a:pt x="656" y="1345"/>
                </a:cubicBezTo>
                <a:cubicBezTo>
                  <a:pt x="657" y="1346"/>
                  <a:pt x="659" y="1345"/>
                  <a:pt x="658" y="1347"/>
                </a:cubicBezTo>
                <a:cubicBezTo>
                  <a:pt x="658" y="1348"/>
                  <a:pt x="656" y="1347"/>
                  <a:pt x="655" y="1348"/>
                </a:cubicBezTo>
                <a:cubicBezTo>
                  <a:pt x="653" y="1348"/>
                  <a:pt x="651" y="1346"/>
                  <a:pt x="650" y="1348"/>
                </a:cubicBezTo>
                <a:cubicBezTo>
                  <a:pt x="649" y="1348"/>
                  <a:pt x="649" y="1349"/>
                  <a:pt x="650" y="1350"/>
                </a:cubicBezTo>
                <a:cubicBezTo>
                  <a:pt x="650" y="1350"/>
                  <a:pt x="650" y="1351"/>
                  <a:pt x="650" y="1351"/>
                </a:cubicBezTo>
                <a:cubicBezTo>
                  <a:pt x="650" y="1351"/>
                  <a:pt x="650" y="1351"/>
                  <a:pt x="651" y="1351"/>
                </a:cubicBezTo>
                <a:cubicBezTo>
                  <a:pt x="652" y="1350"/>
                  <a:pt x="653" y="1349"/>
                  <a:pt x="654" y="1350"/>
                </a:cubicBezTo>
                <a:cubicBezTo>
                  <a:pt x="654" y="1350"/>
                  <a:pt x="655" y="1350"/>
                  <a:pt x="655" y="1351"/>
                </a:cubicBezTo>
                <a:cubicBezTo>
                  <a:pt x="655" y="1351"/>
                  <a:pt x="655" y="1351"/>
                  <a:pt x="655" y="1352"/>
                </a:cubicBezTo>
                <a:cubicBezTo>
                  <a:pt x="655" y="1353"/>
                  <a:pt x="653" y="1354"/>
                  <a:pt x="653" y="1355"/>
                </a:cubicBezTo>
                <a:cubicBezTo>
                  <a:pt x="653" y="1356"/>
                  <a:pt x="654" y="1357"/>
                  <a:pt x="654" y="1358"/>
                </a:cubicBezTo>
                <a:cubicBezTo>
                  <a:pt x="654" y="1359"/>
                  <a:pt x="653" y="1360"/>
                  <a:pt x="653" y="1360"/>
                </a:cubicBezTo>
                <a:cubicBezTo>
                  <a:pt x="653" y="1361"/>
                  <a:pt x="653" y="1361"/>
                  <a:pt x="652" y="1361"/>
                </a:cubicBezTo>
                <a:cubicBezTo>
                  <a:pt x="651" y="1361"/>
                  <a:pt x="651" y="1361"/>
                  <a:pt x="650" y="1360"/>
                </a:cubicBezTo>
                <a:cubicBezTo>
                  <a:pt x="649" y="1360"/>
                  <a:pt x="649" y="1360"/>
                  <a:pt x="648" y="1360"/>
                </a:cubicBezTo>
                <a:cubicBezTo>
                  <a:pt x="647" y="1361"/>
                  <a:pt x="647" y="1360"/>
                  <a:pt x="647" y="1360"/>
                </a:cubicBezTo>
                <a:cubicBezTo>
                  <a:pt x="646" y="1361"/>
                  <a:pt x="647" y="1364"/>
                  <a:pt x="647" y="1365"/>
                </a:cubicBezTo>
                <a:cubicBezTo>
                  <a:pt x="645" y="1366"/>
                  <a:pt x="645" y="1364"/>
                  <a:pt x="643" y="1365"/>
                </a:cubicBezTo>
                <a:cubicBezTo>
                  <a:pt x="641" y="1365"/>
                  <a:pt x="640" y="1366"/>
                  <a:pt x="638" y="1367"/>
                </a:cubicBezTo>
                <a:cubicBezTo>
                  <a:pt x="637" y="1367"/>
                  <a:pt x="636" y="1369"/>
                  <a:pt x="636" y="1369"/>
                </a:cubicBezTo>
                <a:cubicBezTo>
                  <a:pt x="634" y="1370"/>
                  <a:pt x="634" y="1369"/>
                  <a:pt x="632" y="1369"/>
                </a:cubicBezTo>
                <a:cubicBezTo>
                  <a:pt x="630" y="1369"/>
                  <a:pt x="629" y="1369"/>
                  <a:pt x="627" y="1369"/>
                </a:cubicBezTo>
                <a:cubicBezTo>
                  <a:pt x="626" y="1369"/>
                  <a:pt x="624" y="1368"/>
                  <a:pt x="623" y="1369"/>
                </a:cubicBezTo>
                <a:cubicBezTo>
                  <a:pt x="622" y="1370"/>
                  <a:pt x="623" y="1370"/>
                  <a:pt x="622" y="1371"/>
                </a:cubicBezTo>
                <a:cubicBezTo>
                  <a:pt x="621" y="1372"/>
                  <a:pt x="620" y="1372"/>
                  <a:pt x="619" y="1372"/>
                </a:cubicBezTo>
                <a:cubicBezTo>
                  <a:pt x="617" y="1372"/>
                  <a:pt x="616" y="1372"/>
                  <a:pt x="614" y="1372"/>
                </a:cubicBezTo>
                <a:cubicBezTo>
                  <a:pt x="612" y="1372"/>
                  <a:pt x="611" y="1372"/>
                  <a:pt x="609" y="1372"/>
                </a:cubicBezTo>
                <a:cubicBezTo>
                  <a:pt x="608" y="1372"/>
                  <a:pt x="606" y="1371"/>
                  <a:pt x="605" y="1371"/>
                </a:cubicBezTo>
                <a:cubicBezTo>
                  <a:pt x="604" y="1371"/>
                  <a:pt x="604" y="1371"/>
                  <a:pt x="604" y="1371"/>
                </a:cubicBezTo>
                <a:cubicBezTo>
                  <a:pt x="603" y="1371"/>
                  <a:pt x="601" y="1370"/>
                  <a:pt x="601" y="1370"/>
                </a:cubicBezTo>
                <a:cubicBezTo>
                  <a:pt x="599" y="1370"/>
                  <a:pt x="599" y="1370"/>
                  <a:pt x="597" y="1370"/>
                </a:cubicBezTo>
                <a:cubicBezTo>
                  <a:pt x="595" y="1370"/>
                  <a:pt x="594" y="1370"/>
                  <a:pt x="592" y="1370"/>
                </a:cubicBezTo>
                <a:cubicBezTo>
                  <a:pt x="591" y="1370"/>
                  <a:pt x="591" y="1371"/>
                  <a:pt x="590" y="1370"/>
                </a:cubicBezTo>
                <a:cubicBezTo>
                  <a:pt x="589" y="1370"/>
                  <a:pt x="588" y="1369"/>
                  <a:pt x="588" y="1369"/>
                </a:cubicBezTo>
                <a:cubicBezTo>
                  <a:pt x="585" y="1368"/>
                  <a:pt x="584" y="1368"/>
                  <a:pt x="581" y="1368"/>
                </a:cubicBezTo>
                <a:cubicBezTo>
                  <a:pt x="579" y="1368"/>
                  <a:pt x="578" y="1366"/>
                  <a:pt x="576" y="1367"/>
                </a:cubicBezTo>
                <a:cubicBezTo>
                  <a:pt x="575" y="1367"/>
                  <a:pt x="574" y="1368"/>
                  <a:pt x="574" y="1369"/>
                </a:cubicBezTo>
                <a:cubicBezTo>
                  <a:pt x="573" y="1370"/>
                  <a:pt x="575" y="1370"/>
                  <a:pt x="576" y="1371"/>
                </a:cubicBezTo>
                <a:cubicBezTo>
                  <a:pt x="576" y="1371"/>
                  <a:pt x="577" y="1371"/>
                  <a:pt x="577" y="1371"/>
                </a:cubicBezTo>
                <a:cubicBezTo>
                  <a:pt x="578" y="1372"/>
                  <a:pt x="578" y="1372"/>
                  <a:pt x="579" y="1372"/>
                </a:cubicBezTo>
                <a:cubicBezTo>
                  <a:pt x="581" y="1373"/>
                  <a:pt x="582" y="1374"/>
                  <a:pt x="583" y="1374"/>
                </a:cubicBezTo>
                <a:cubicBezTo>
                  <a:pt x="585" y="1375"/>
                  <a:pt x="586" y="1375"/>
                  <a:pt x="588" y="1375"/>
                </a:cubicBezTo>
                <a:cubicBezTo>
                  <a:pt x="589" y="1376"/>
                  <a:pt x="590" y="1376"/>
                  <a:pt x="591" y="1377"/>
                </a:cubicBezTo>
                <a:cubicBezTo>
                  <a:pt x="593" y="1377"/>
                  <a:pt x="595" y="1379"/>
                  <a:pt x="597" y="1379"/>
                </a:cubicBezTo>
                <a:cubicBezTo>
                  <a:pt x="599" y="1379"/>
                  <a:pt x="601" y="1376"/>
                  <a:pt x="603" y="1377"/>
                </a:cubicBezTo>
                <a:cubicBezTo>
                  <a:pt x="604" y="1377"/>
                  <a:pt x="605" y="1377"/>
                  <a:pt x="607" y="1378"/>
                </a:cubicBezTo>
                <a:cubicBezTo>
                  <a:pt x="608" y="1378"/>
                  <a:pt x="609" y="1378"/>
                  <a:pt x="610" y="1379"/>
                </a:cubicBezTo>
                <a:cubicBezTo>
                  <a:pt x="611" y="1379"/>
                  <a:pt x="612" y="1379"/>
                  <a:pt x="612" y="1380"/>
                </a:cubicBezTo>
                <a:cubicBezTo>
                  <a:pt x="613" y="1381"/>
                  <a:pt x="610" y="1381"/>
                  <a:pt x="609" y="1382"/>
                </a:cubicBezTo>
                <a:cubicBezTo>
                  <a:pt x="608" y="1382"/>
                  <a:pt x="606" y="1382"/>
                  <a:pt x="605" y="1382"/>
                </a:cubicBezTo>
                <a:cubicBezTo>
                  <a:pt x="603" y="1382"/>
                  <a:pt x="601" y="1382"/>
                  <a:pt x="598" y="1382"/>
                </a:cubicBezTo>
                <a:cubicBezTo>
                  <a:pt x="597" y="1381"/>
                  <a:pt x="597" y="1381"/>
                  <a:pt x="595" y="1381"/>
                </a:cubicBezTo>
                <a:cubicBezTo>
                  <a:pt x="593" y="1380"/>
                  <a:pt x="592" y="1380"/>
                  <a:pt x="590" y="1380"/>
                </a:cubicBezTo>
                <a:cubicBezTo>
                  <a:pt x="587" y="1379"/>
                  <a:pt x="586" y="1380"/>
                  <a:pt x="583" y="1380"/>
                </a:cubicBezTo>
                <a:cubicBezTo>
                  <a:pt x="581" y="1380"/>
                  <a:pt x="580" y="1380"/>
                  <a:pt x="578" y="1380"/>
                </a:cubicBezTo>
                <a:cubicBezTo>
                  <a:pt x="576" y="1380"/>
                  <a:pt x="575" y="1379"/>
                  <a:pt x="573" y="1380"/>
                </a:cubicBezTo>
                <a:cubicBezTo>
                  <a:pt x="571" y="1380"/>
                  <a:pt x="569" y="1379"/>
                  <a:pt x="568" y="1380"/>
                </a:cubicBezTo>
                <a:cubicBezTo>
                  <a:pt x="567" y="1381"/>
                  <a:pt x="571" y="1381"/>
                  <a:pt x="574" y="1382"/>
                </a:cubicBezTo>
                <a:cubicBezTo>
                  <a:pt x="576" y="1382"/>
                  <a:pt x="577" y="1383"/>
                  <a:pt x="579" y="1383"/>
                </a:cubicBezTo>
                <a:cubicBezTo>
                  <a:pt x="580" y="1383"/>
                  <a:pt x="581" y="1383"/>
                  <a:pt x="582" y="1383"/>
                </a:cubicBezTo>
                <a:cubicBezTo>
                  <a:pt x="585" y="1383"/>
                  <a:pt x="585" y="1383"/>
                  <a:pt x="588" y="1383"/>
                </a:cubicBezTo>
                <a:cubicBezTo>
                  <a:pt x="589" y="1383"/>
                  <a:pt x="591" y="1383"/>
                  <a:pt x="592" y="1384"/>
                </a:cubicBezTo>
                <a:cubicBezTo>
                  <a:pt x="592" y="1385"/>
                  <a:pt x="591" y="1385"/>
                  <a:pt x="591" y="1386"/>
                </a:cubicBezTo>
                <a:cubicBezTo>
                  <a:pt x="590" y="1387"/>
                  <a:pt x="590" y="1388"/>
                  <a:pt x="589" y="1388"/>
                </a:cubicBezTo>
                <a:cubicBezTo>
                  <a:pt x="587" y="1389"/>
                  <a:pt x="585" y="1387"/>
                  <a:pt x="583" y="1387"/>
                </a:cubicBezTo>
                <a:cubicBezTo>
                  <a:pt x="582" y="1387"/>
                  <a:pt x="582" y="1387"/>
                  <a:pt x="580" y="1387"/>
                </a:cubicBezTo>
                <a:cubicBezTo>
                  <a:pt x="578" y="1387"/>
                  <a:pt x="577" y="1388"/>
                  <a:pt x="575" y="1387"/>
                </a:cubicBezTo>
                <a:cubicBezTo>
                  <a:pt x="573" y="1387"/>
                  <a:pt x="572" y="1386"/>
                  <a:pt x="571" y="1385"/>
                </a:cubicBezTo>
                <a:cubicBezTo>
                  <a:pt x="569" y="1385"/>
                  <a:pt x="569" y="1384"/>
                  <a:pt x="567" y="1384"/>
                </a:cubicBezTo>
                <a:cubicBezTo>
                  <a:pt x="565" y="1383"/>
                  <a:pt x="561" y="1381"/>
                  <a:pt x="561" y="1384"/>
                </a:cubicBezTo>
                <a:cubicBezTo>
                  <a:pt x="561" y="1385"/>
                  <a:pt x="562" y="1386"/>
                  <a:pt x="563" y="1387"/>
                </a:cubicBezTo>
                <a:cubicBezTo>
                  <a:pt x="565" y="1389"/>
                  <a:pt x="567" y="1388"/>
                  <a:pt x="570" y="1388"/>
                </a:cubicBezTo>
                <a:cubicBezTo>
                  <a:pt x="572" y="1389"/>
                  <a:pt x="573" y="1389"/>
                  <a:pt x="575" y="1389"/>
                </a:cubicBezTo>
                <a:cubicBezTo>
                  <a:pt x="576" y="1390"/>
                  <a:pt x="578" y="1390"/>
                  <a:pt x="579" y="1390"/>
                </a:cubicBezTo>
                <a:cubicBezTo>
                  <a:pt x="581" y="1391"/>
                  <a:pt x="582" y="1391"/>
                  <a:pt x="583" y="1390"/>
                </a:cubicBezTo>
                <a:cubicBezTo>
                  <a:pt x="585" y="1390"/>
                  <a:pt x="586" y="1389"/>
                  <a:pt x="588" y="1389"/>
                </a:cubicBezTo>
                <a:cubicBezTo>
                  <a:pt x="590" y="1389"/>
                  <a:pt x="592" y="1389"/>
                  <a:pt x="594" y="1389"/>
                </a:cubicBezTo>
                <a:cubicBezTo>
                  <a:pt x="597" y="1389"/>
                  <a:pt x="597" y="1389"/>
                  <a:pt x="599" y="1389"/>
                </a:cubicBezTo>
                <a:cubicBezTo>
                  <a:pt x="602" y="1389"/>
                  <a:pt x="603" y="1388"/>
                  <a:pt x="605" y="1389"/>
                </a:cubicBezTo>
                <a:cubicBezTo>
                  <a:pt x="606" y="1390"/>
                  <a:pt x="606" y="1392"/>
                  <a:pt x="606" y="1393"/>
                </a:cubicBezTo>
                <a:cubicBezTo>
                  <a:pt x="606" y="1394"/>
                  <a:pt x="604" y="1393"/>
                  <a:pt x="604" y="1394"/>
                </a:cubicBezTo>
                <a:cubicBezTo>
                  <a:pt x="603" y="1395"/>
                  <a:pt x="603" y="1396"/>
                  <a:pt x="604" y="1397"/>
                </a:cubicBezTo>
                <a:cubicBezTo>
                  <a:pt x="605" y="1398"/>
                  <a:pt x="606" y="1397"/>
                  <a:pt x="608" y="1397"/>
                </a:cubicBezTo>
                <a:cubicBezTo>
                  <a:pt x="611" y="1397"/>
                  <a:pt x="611" y="1397"/>
                  <a:pt x="611" y="1397"/>
                </a:cubicBezTo>
                <a:cubicBezTo>
                  <a:pt x="614" y="1397"/>
                  <a:pt x="615" y="1399"/>
                  <a:pt x="618" y="1399"/>
                </a:cubicBezTo>
                <a:cubicBezTo>
                  <a:pt x="619" y="1399"/>
                  <a:pt x="621" y="1399"/>
                  <a:pt x="622" y="1399"/>
                </a:cubicBezTo>
                <a:cubicBezTo>
                  <a:pt x="623" y="1399"/>
                  <a:pt x="623" y="1399"/>
                  <a:pt x="624" y="1399"/>
                </a:cubicBezTo>
                <a:cubicBezTo>
                  <a:pt x="625" y="1399"/>
                  <a:pt x="626" y="1400"/>
                  <a:pt x="627" y="1400"/>
                </a:cubicBezTo>
                <a:cubicBezTo>
                  <a:pt x="628" y="1400"/>
                  <a:pt x="630" y="1399"/>
                  <a:pt x="631" y="1399"/>
                </a:cubicBezTo>
                <a:cubicBezTo>
                  <a:pt x="633" y="1399"/>
                  <a:pt x="633" y="1399"/>
                  <a:pt x="633" y="1399"/>
                </a:cubicBezTo>
                <a:cubicBezTo>
                  <a:pt x="634" y="1399"/>
                  <a:pt x="634" y="1399"/>
                  <a:pt x="635" y="1399"/>
                </a:cubicBezTo>
                <a:cubicBezTo>
                  <a:pt x="636" y="1399"/>
                  <a:pt x="636" y="1401"/>
                  <a:pt x="637" y="1401"/>
                </a:cubicBezTo>
                <a:cubicBezTo>
                  <a:pt x="639" y="1402"/>
                  <a:pt x="640" y="1401"/>
                  <a:pt x="642" y="1401"/>
                </a:cubicBezTo>
                <a:cubicBezTo>
                  <a:pt x="645" y="1401"/>
                  <a:pt x="646" y="1402"/>
                  <a:pt x="649" y="1402"/>
                </a:cubicBezTo>
                <a:cubicBezTo>
                  <a:pt x="650" y="1402"/>
                  <a:pt x="652" y="1403"/>
                  <a:pt x="653" y="1403"/>
                </a:cubicBezTo>
                <a:cubicBezTo>
                  <a:pt x="656" y="1403"/>
                  <a:pt x="656" y="1403"/>
                  <a:pt x="656" y="1403"/>
                </a:cubicBezTo>
                <a:cubicBezTo>
                  <a:pt x="662" y="1403"/>
                  <a:pt x="662" y="1403"/>
                  <a:pt x="662" y="1403"/>
                </a:cubicBezTo>
                <a:cubicBezTo>
                  <a:pt x="665" y="1403"/>
                  <a:pt x="667" y="1403"/>
                  <a:pt x="670" y="1403"/>
                </a:cubicBezTo>
                <a:cubicBezTo>
                  <a:pt x="672" y="1403"/>
                  <a:pt x="673" y="1404"/>
                  <a:pt x="674" y="1404"/>
                </a:cubicBezTo>
                <a:cubicBezTo>
                  <a:pt x="677" y="1405"/>
                  <a:pt x="679" y="1404"/>
                  <a:pt x="682" y="1404"/>
                </a:cubicBezTo>
                <a:cubicBezTo>
                  <a:pt x="685" y="1405"/>
                  <a:pt x="685" y="1407"/>
                  <a:pt x="688" y="1407"/>
                </a:cubicBezTo>
                <a:cubicBezTo>
                  <a:pt x="691" y="1408"/>
                  <a:pt x="694" y="1408"/>
                  <a:pt x="697" y="1409"/>
                </a:cubicBezTo>
                <a:cubicBezTo>
                  <a:pt x="699" y="1409"/>
                  <a:pt x="701" y="1408"/>
                  <a:pt x="703" y="1409"/>
                </a:cubicBezTo>
                <a:cubicBezTo>
                  <a:pt x="706" y="1409"/>
                  <a:pt x="706" y="1412"/>
                  <a:pt x="709" y="1413"/>
                </a:cubicBezTo>
                <a:cubicBezTo>
                  <a:pt x="710" y="1413"/>
                  <a:pt x="712" y="1414"/>
                  <a:pt x="713" y="1414"/>
                </a:cubicBezTo>
                <a:cubicBezTo>
                  <a:pt x="715" y="1414"/>
                  <a:pt x="715" y="1413"/>
                  <a:pt x="716" y="1413"/>
                </a:cubicBezTo>
                <a:cubicBezTo>
                  <a:pt x="717" y="1412"/>
                  <a:pt x="718" y="1411"/>
                  <a:pt x="719" y="1411"/>
                </a:cubicBezTo>
                <a:cubicBezTo>
                  <a:pt x="721" y="1410"/>
                  <a:pt x="722" y="1409"/>
                  <a:pt x="724" y="1409"/>
                </a:cubicBezTo>
                <a:cubicBezTo>
                  <a:pt x="726" y="1408"/>
                  <a:pt x="728" y="1408"/>
                  <a:pt x="730" y="1407"/>
                </a:cubicBezTo>
                <a:cubicBezTo>
                  <a:pt x="734" y="1407"/>
                  <a:pt x="736" y="1407"/>
                  <a:pt x="740" y="1406"/>
                </a:cubicBezTo>
                <a:cubicBezTo>
                  <a:pt x="743" y="1406"/>
                  <a:pt x="744" y="1405"/>
                  <a:pt x="747" y="1405"/>
                </a:cubicBezTo>
                <a:cubicBezTo>
                  <a:pt x="752" y="1405"/>
                  <a:pt x="755" y="1405"/>
                  <a:pt x="759" y="1405"/>
                </a:cubicBezTo>
                <a:cubicBezTo>
                  <a:pt x="762" y="1405"/>
                  <a:pt x="763" y="1405"/>
                  <a:pt x="765" y="1405"/>
                </a:cubicBezTo>
                <a:cubicBezTo>
                  <a:pt x="768" y="1406"/>
                  <a:pt x="770" y="1406"/>
                  <a:pt x="773" y="1405"/>
                </a:cubicBezTo>
                <a:cubicBezTo>
                  <a:pt x="775" y="1405"/>
                  <a:pt x="776" y="1406"/>
                  <a:pt x="778" y="1405"/>
                </a:cubicBezTo>
                <a:cubicBezTo>
                  <a:pt x="780" y="1405"/>
                  <a:pt x="782" y="1404"/>
                  <a:pt x="784" y="1403"/>
                </a:cubicBezTo>
                <a:cubicBezTo>
                  <a:pt x="784" y="1403"/>
                  <a:pt x="785" y="1402"/>
                  <a:pt x="786" y="1402"/>
                </a:cubicBezTo>
                <a:cubicBezTo>
                  <a:pt x="787" y="1402"/>
                  <a:pt x="788" y="1402"/>
                  <a:pt x="790" y="1401"/>
                </a:cubicBezTo>
                <a:cubicBezTo>
                  <a:pt x="793" y="1400"/>
                  <a:pt x="796" y="1402"/>
                  <a:pt x="799" y="1401"/>
                </a:cubicBezTo>
                <a:cubicBezTo>
                  <a:pt x="800" y="1401"/>
                  <a:pt x="800" y="1399"/>
                  <a:pt x="802" y="1399"/>
                </a:cubicBezTo>
                <a:cubicBezTo>
                  <a:pt x="804" y="1399"/>
                  <a:pt x="804" y="1399"/>
                  <a:pt x="806" y="1399"/>
                </a:cubicBezTo>
                <a:cubicBezTo>
                  <a:pt x="809" y="1399"/>
                  <a:pt x="810" y="1398"/>
                  <a:pt x="813" y="1398"/>
                </a:cubicBezTo>
                <a:cubicBezTo>
                  <a:pt x="815" y="1397"/>
                  <a:pt x="816" y="1397"/>
                  <a:pt x="819" y="1397"/>
                </a:cubicBezTo>
                <a:cubicBezTo>
                  <a:pt x="821" y="1396"/>
                  <a:pt x="822" y="1395"/>
                  <a:pt x="824" y="1395"/>
                </a:cubicBezTo>
                <a:cubicBezTo>
                  <a:pt x="827" y="1394"/>
                  <a:pt x="828" y="1395"/>
                  <a:pt x="831" y="1395"/>
                </a:cubicBezTo>
                <a:cubicBezTo>
                  <a:pt x="832" y="1394"/>
                  <a:pt x="833" y="1395"/>
                  <a:pt x="835" y="1395"/>
                </a:cubicBezTo>
                <a:cubicBezTo>
                  <a:pt x="838" y="1395"/>
                  <a:pt x="839" y="1395"/>
                  <a:pt x="841" y="1395"/>
                </a:cubicBezTo>
                <a:cubicBezTo>
                  <a:pt x="843" y="1395"/>
                  <a:pt x="845" y="1396"/>
                  <a:pt x="846" y="1395"/>
                </a:cubicBezTo>
                <a:cubicBezTo>
                  <a:pt x="847" y="1394"/>
                  <a:pt x="847" y="1393"/>
                  <a:pt x="846" y="1393"/>
                </a:cubicBezTo>
                <a:cubicBezTo>
                  <a:pt x="845" y="1392"/>
                  <a:pt x="843" y="1392"/>
                  <a:pt x="843" y="1391"/>
                </a:cubicBezTo>
                <a:cubicBezTo>
                  <a:pt x="841" y="1391"/>
                  <a:pt x="839" y="1392"/>
                  <a:pt x="839" y="1390"/>
                </a:cubicBezTo>
                <a:cubicBezTo>
                  <a:pt x="840" y="1390"/>
                  <a:pt x="841" y="1390"/>
                  <a:pt x="841" y="1389"/>
                </a:cubicBezTo>
                <a:cubicBezTo>
                  <a:pt x="843" y="1389"/>
                  <a:pt x="845" y="1390"/>
                  <a:pt x="846" y="1388"/>
                </a:cubicBezTo>
                <a:cubicBezTo>
                  <a:pt x="846" y="1388"/>
                  <a:pt x="846" y="1388"/>
                  <a:pt x="846" y="1387"/>
                </a:cubicBezTo>
                <a:cubicBezTo>
                  <a:pt x="845" y="1386"/>
                  <a:pt x="842" y="1387"/>
                  <a:pt x="840" y="1387"/>
                </a:cubicBezTo>
                <a:cubicBezTo>
                  <a:pt x="838" y="1387"/>
                  <a:pt x="837" y="1387"/>
                  <a:pt x="835" y="1387"/>
                </a:cubicBezTo>
                <a:cubicBezTo>
                  <a:pt x="833" y="1387"/>
                  <a:pt x="832" y="1387"/>
                  <a:pt x="830" y="1387"/>
                </a:cubicBezTo>
                <a:cubicBezTo>
                  <a:pt x="827" y="1388"/>
                  <a:pt x="825" y="1388"/>
                  <a:pt x="822" y="1388"/>
                </a:cubicBezTo>
                <a:cubicBezTo>
                  <a:pt x="819" y="1389"/>
                  <a:pt x="818" y="1389"/>
                  <a:pt x="815" y="1388"/>
                </a:cubicBezTo>
                <a:cubicBezTo>
                  <a:pt x="812" y="1388"/>
                  <a:pt x="812" y="1387"/>
                  <a:pt x="809" y="1386"/>
                </a:cubicBezTo>
                <a:cubicBezTo>
                  <a:pt x="807" y="1386"/>
                  <a:pt x="805" y="1387"/>
                  <a:pt x="804" y="1385"/>
                </a:cubicBezTo>
                <a:cubicBezTo>
                  <a:pt x="804" y="1384"/>
                  <a:pt x="803" y="1384"/>
                  <a:pt x="804" y="1383"/>
                </a:cubicBezTo>
                <a:cubicBezTo>
                  <a:pt x="805" y="1382"/>
                  <a:pt x="806" y="1382"/>
                  <a:pt x="807" y="1381"/>
                </a:cubicBezTo>
                <a:cubicBezTo>
                  <a:pt x="808" y="1380"/>
                  <a:pt x="808" y="1379"/>
                  <a:pt x="808" y="1379"/>
                </a:cubicBezTo>
                <a:cubicBezTo>
                  <a:pt x="809" y="1378"/>
                  <a:pt x="809" y="1378"/>
                  <a:pt x="810" y="1378"/>
                </a:cubicBezTo>
                <a:cubicBezTo>
                  <a:pt x="812" y="1377"/>
                  <a:pt x="812" y="1376"/>
                  <a:pt x="814" y="1375"/>
                </a:cubicBezTo>
                <a:cubicBezTo>
                  <a:pt x="815" y="1375"/>
                  <a:pt x="816" y="1376"/>
                  <a:pt x="818" y="1375"/>
                </a:cubicBezTo>
                <a:cubicBezTo>
                  <a:pt x="819" y="1375"/>
                  <a:pt x="821" y="1375"/>
                  <a:pt x="822" y="1374"/>
                </a:cubicBezTo>
                <a:cubicBezTo>
                  <a:pt x="824" y="1374"/>
                  <a:pt x="825" y="1373"/>
                  <a:pt x="826" y="1372"/>
                </a:cubicBezTo>
                <a:cubicBezTo>
                  <a:pt x="828" y="1372"/>
                  <a:pt x="830" y="1373"/>
                  <a:pt x="832" y="1372"/>
                </a:cubicBezTo>
                <a:cubicBezTo>
                  <a:pt x="834" y="1372"/>
                  <a:pt x="834" y="1370"/>
                  <a:pt x="836" y="1369"/>
                </a:cubicBezTo>
                <a:cubicBezTo>
                  <a:pt x="840" y="1370"/>
                  <a:pt x="840" y="1370"/>
                  <a:pt x="840" y="1370"/>
                </a:cubicBezTo>
                <a:cubicBezTo>
                  <a:pt x="843" y="1370"/>
                  <a:pt x="844" y="1369"/>
                  <a:pt x="847" y="1369"/>
                </a:cubicBezTo>
                <a:cubicBezTo>
                  <a:pt x="849" y="1369"/>
                  <a:pt x="850" y="1369"/>
                  <a:pt x="852" y="1369"/>
                </a:cubicBezTo>
                <a:cubicBezTo>
                  <a:pt x="854" y="1369"/>
                  <a:pt x="856" y="1369"/>
                  <a:pt x="859" y="1369"/>
                </a:cubicBezTo>
                <a:cubicBezTo>
                  <a:pt x="860" y="1369"/>
                  <a:pt x="861" y="1368"/>
                  <a:pt x="863" y="1368"/>
                </a:cubicBezTo>
                <a:cubicBezTo>
                  <a:pt x="865" y="1368"/>
                  <a:pt x="867" y="1369"/>
                  <a:pt x="869" y="1368"/>
                </a:cubicBezTo>
                <a:cubicBezTo>
                  <a:pt x="871" y="1368"/>
                  <a:pt x="872" y="1366"/>
                  <a:pt x="874" y="1366"/>
                </a:cubicBezTo>
                <a:cubicBezTo>
                  <a:pt x="875" y="1365"/>
                  <a:pt x="876" y="1364"/>
                  <a:pt x="878" y="1364"/>
                </a:cubicBezTo>
                <a:cubicBezTo>
                  <a:pt x="879" y="1363"/>
                  <a:pt x="881" y="1364"/>
                  <a:pt x="882" y="1364"/>
                </a:cubicBezTo>
                <a:cubicBezTo>
                  <a:pt x="885" y="1363"/>
                  <a:pt x="887" y="1366"/>
                  <a:pt x="889" y="1364"/>
                </a:cubicBezTo>
                <a:cubicBezTo>
                  <a:pt x="889" y="1363"/>
                  <a:pt x="888" y="1361"/>
                  <a:pt x="889" y="1360"/>
                </a:cubicBezTo>
                <a:cubicBezTo>
                  <a:pt x="889" y="1360"/>
                  <a:pt x="890" y="1361"/>
                  <a:pt x="890" y="1360"/>
                </a:cubicBezTo>
                <a:cubicBezTo>
                  <a:pt x="890" y="1359"/>
                  <a:pt x="890" y="1358"/>
                  <a:pt x="891" y="1357"/>
                </a:cubicBezTo>
                <a:cubicBezTo>
                  <a:pt x="892" y="1356"/>
                  <a:pt x="894" y="1356"/>
                  <a:pt x="896" y="1356"/>
                </a:cubicBezTo>
                <a:cubicBezTo>
                  <a:pt x="897" y="1356"/>
                  <a:pt x="899" y="1357"/>
                  <a:pt x="900" y="1356"/>
                </a:cubicBezTo>
                <a:cubicBezTo>
                  <a:pt x="902" y="1355"/>
                  <a:pt x="901" y="1353"/>
                  <a:pt x="903" y="1352"/>
                </a:cubicBezTo>
                <a:cubicBezTo>
                  <a:pt x="904" y="1351"/>
                  <a:pt x="906" y="1353"/>
                  <a:pt x="908" y="1352"/>
                </a:cubicBezTo>
                <a:cubicBezTo>
                  <a:pt x="909" y="1351"/>
                  <a:pt x="909" y="1351"/>
                  <a:pt x="909" y="1350"/>
                </a:cubicBezTo>
                <a:cubicBezTo>
                  <a:pt x="909" y="1349"/>
                  <a:pt x="907" y="1349"/>
                  <a:pt x="906" y="1349"/>
                </a:cubicBezTo>
                <a:cubicBezTo>
                  <a:pt x="905" y="1349"/>
                  <a:pt x="904" y="1349"/>
                  <a:pt x="903" y="1350"/>
                </a:cubicBezTo>
                <a:cubicBezTo>
                  <a:pt x="901" y="1350"/>
                  <a:pt x="902" y="1350"/>
                  <a:pt x="900" y="1351"/>
                </a:cubicBezTo>
                <a:cubicBezTo>
                  <a:pt x="899" y="1351"/>
                  <a:pt x="897" y="1351"/>
                  <a:pt x="895" y="1351"/>
                </a:cubicBezTo>
                <a:cubicBezTo>
                  <a:pt x="894" y="1350"/>
                  <a:pt x="894" y="1350"/>
                  <a:pt x="894" y="1350"/>
                </a:cubicBezTo>
                <a:cubicBezTo>
                  <a:pt x="893" y="1349"/>
                  <a:pt x="895" y="1349"/>
                  <a:pt x="896" y="1348"/>
                </a:cubicBezTo>
                <a:cubicBezTo>
                  <a:pt x="897" y="1347"/>
                  <a:pt x="897" y="1346"/>
                  <a:pt x="897" y="1345"/>
                </a:cubicBezTo>
                <a:cubicBezTo>
                  <a:pt x="898" y="1344"/>
                  <a:pt x="900" y="1346"/>
                  <a:pt x="901" y="1345"/>
                </a:cubicBezTo>
                <a:cubicBezTo>
                  <a:pt x="903" y="1345"/>
                  <a:pt x="904" y="1345"/>
                  <a:pt x="905" y="1344"/>
                </a:cubicBezTo>
                <a:cubicBezTo>
                  <a:pt x="906" y="1344"/>
                  <a:pt x="906" y="1344"/>
                  <a:pt x="907" y="1343"/>
                </a:cubicBezTo>
                <a:cubicBezTo>
                  <a:pt x="907" y="1343"/>
                  <a:pt x="907" y="1342"/>
                  <a:pt x="908" y="1342"/>
                </a:cubicBezTo>
                <a:cubicBezTo>
                  <a:pt x="909" y="1342"/>
                  <a:pt x="910" y="1342"/>
                  <a:pt x="912" y="1341"/>
                </a:cubicBezTo>
                <a:cubicBezTo>
                  <a:pt x="914" y="1341"/>
                  <a:pt x="914" y="1341"/>
                  <a:pt x="915" y="1340"/>
                </a:cubicBezTo>
                <a:cubicBezTo>
                  <a:pt x="917" y="1339"/>
                  <a:pt x="920" y="1339"/>
                  <a:pt x="920" y="1337"/>
                </a:cubicBezTo>
                <a:cubicBezTo>
                  <a:pt x="919" y="1336"/>
                  <a:pt x="917" y="1336"/>
                  <a:pt x="916" y="1335"/>
                </a:cubicBezTo>
                <a:cubicBezTo>
                  <a:pt x="916" y="1334"/>
                  <a:pt x="915" y="1334"/>
                  <a:pt x="915" y="1333"/>
                </a:cubicBezTo>
                <a:cubicBezTo>
                  <a:pt x="915" y="1332"/>
                  <a:pt x="915" y="1332"/>
                  <a:pt x="915" y="1332"/>
                </a:cubicBezTo>
                <a:cubicBezTo>
                  <a:pt x="916" y="1331"/>
                  <a:pt x="917" y="1332"/>
                  <a:pt x="918" y="1332"/>
                </a:cubicBezTo>
                <a:cubicBezTo>
                  <a:pt x="918" y="1332"/>
                  <a:pt x="918" y="1332"/>
                  <a:pt x="919" y="1333"/>
                </a:cubicBezTo>
                <a:cubicBezTo>
                  <a:pt x="919" y="1333"/>
                  <a:pt x="918" y="1334"/>
                  <a:pt x="919" y="1334"/>
                </a:cubicBezTo>
                <a:cubicBezTo>
                  <a:pt x="920" y="1334"/>
                  <a:pt x="921" y="1334"/>
                  <a:pt x="922" y="1334"/>
                </a:cubicBezTo>
                <a:cubicBezTo>
                  <a:pt x="922" y="1333"/>
                  <a:pt x="923" y="1333"/>
                  <a:pt x="923" y="1333"/>
                </a:cubicBezTo>
                <a:cubicBezTo>
                  <a:pt x="923" y="1332"/>
                  <a:pt x="924" y="1332"/>
                  <a:pt x="925" y="1332"/>
                </a:cubicBezTo>
                <a:cubicBezTo>
                  <a:pt x="926" y="1331"/>
                  <a:pt x="926" y="1329"/>
                  <a:pt x="927" y="1328"/>
                </a:cubicBezTo>
                <a:cubicBezTo>
                  <a:pt x="929" y="1328"/>
                  <a:pt x="930" y="1330"/>
                  <a:pt x="931" y="1332"/>
                </a:cubicBezTo>
                <a:cubicBezTo>
                  <a:pt x="932" y="1332"/>
                  <a:pt x="932" y="1332"/>
                  <a:pt x="933" y="1333"/>
                </a:cubicBezTo>
                <a:cubicBezTo>
                  <a:pt x="933" y="1333"/>
                  <a:pt x="933" y="1334"/>
                  <a:pt x="934" y="1335"/>
                </a:cubicBezTo>
                <a:cubicBezTo>
                  <a:pt x="934" y="1335"/>
                  <a:pt x="935" y="1336"/>
                  <a:pt x="936" y="1336"/>
                </a:cubicBezTo>
                <a:cubicBezTo>
                  <a:pt x="937" y="1336"/>
                  <a:pt x="938" y="1336"/>
                  <a:pt x="939" y="1336"/>
                </a:cubicBezTo>
                <a:cubicBezTo>
                  <a:pt x="940" y="1336"/>
                  <a:pt x="940" y="1335"/>
                  <a:pt x="940" y="1335"/>
                </a:cubicBezTo>
                <a:cubicBezTo>
                  <a:pt x="941" y="1334"/>
                  <a:pt x="941" y="1333"/>
                  <a:pt x="941" y="1333"/>
                </a:cubicBezTo>
                <a:cubicBezTo>
                  <a:pt x="941" y="1332"/>
                  <a:pt x="941" y="1332"/>
                  <a:pt x="941" y="1332"/>
                </a:cubicBezTo>
                <a:cubicBezTo>
                  <a:pt x="942" y="1330"/>
                  <a:pt x="943" y="1330"/>
                  <a:pt x="944" y="1329"/>
                </a:cubicBezTo>
                <a:cubicBezTo>
                  <a:pt x="945" y="1329"/>
                  <a:pt x="945" y="1329"/>
                  <a:pt x="946" y="1328"/>
                </a:cubicBezTo>
                <a:cubicBezTo>
                  <a:pt x="948" y="1328"/>
                  <a:pt x="951" y="1327"/>
                  <a:pt x="952" y="1328"/>
                </a:cubicBezTo>
                <a:cubicBezTo>
                  <a:pt x="952" y="1329"/>
                  <a:pt x="952" y="1330"/>
                  <a:pt x="952" y="1331"/>
                </a:cubicBezTo>
                <a:cubicBezTo>
                  <a:pt x="951" y="1332"/>
                  <a:pt x="949" y="1330"/>
                  <a:pt x="950" y="1331"/>
                </a:cubicBezTo>
                <a:cubicBezTo>
                  <a:pt x="950" y="1331"/>
                  <a:pt x="950" y="1331"/>
                  <a:pt x="951" y="1332"/>
                </a:cubicBezTo>
                <a:cubicBezTo>
                  <a:pt x="953" y="1333"/>
                  <a:pt x="955" y="1332"/>
                  <a:pt x="957" y="1332"/>
                </a:cubicBezTo>
                <a:cubicBezTo>
                  <a:pt x="960" y="1331"/>
                  <a:pt x="961" y="1332"/>
                  <a:pt x="964" y="1332"/>
                </a:cubicBezTo>
                <a:cubicBezTo>
                  <a:pt x="965" y="1332"/>
                  <a:pt x="967" y="1331"/>
                  <a:pt x="969" y="1332"/>
                </a:cubicBezTo>
                <a:cubicBezTo>
                  <a:pt x="970" y="1332"/>
                  <a:pt x="970" y="1332"/>
                  <a:pt x="971" y="1333"/>
                </a:cubicBezTo>
                <a:cubicBezTo>
                  <a:pt x="971" y="1333"/>
                  <a:pt x="971" y="1334"/>
                  <a:pt x="972" y="1334"/>
                </a:cubicBezTo>
                <a:cubicBezTo>
                  <a:pt x="973" y="1334"/>
                  <a:pt x="974" y="1333"/>
                  <a:pt x="974" y="1333"/>
                </a:cubicBezTo>
                <a:cubicBezTo>
                  <a:pt x="975" y="1332"/>
                  <a:pt x="975" y="1331"/>
                  <a:pt x="976" y="1332"/>
                </a:cubicBezTo>
                <a:cubicBezTo>
                  <a:pt x="977" y="1332"/>
                  <a:pt x="977" y="1332"/>
                  <a:pt x="977" y="1333"/>
                </a:cubicBezTo>
                <a:cubicBezTo>
                  <a:pt x="978" y="1333"/>
                  <a:pt x="978" y="1334"/>
                  <a:pt x="979" y="1334"/>
                </a:cubicBezTo>
                <a:cubicBezTo>
                  <a:pt x="979" y="1334"/>
                  <a:pt x="980" y="1333"/>
                  <a:pt x="981" y="1333"/>
                </a:cubicBezTo>
                <a:cubicBezTo>
                  <a:pt x="981" y="1332"/>
                  <a:pt x="981" y="1332"/>
                  <a:pt x="982" y="1332"/>
                </a:cubicBezTo>
                <a:cubicBezTo>
                  <a:pt x="984" y="1331"/>
                  <a:pt x="985" y="1331"/>
                  <a:pt x="987" y="1331"/>
                </a:cubicBezTo>
                <a:cubicBezTo>
                  <a:pt x="989" y="1330"/>
                  <a:pt x="990" y="1330"/>
                  <a:pt x="992" y="1329"/>
                </a:cubicBezTo>
                <a:cubicBezTo>
                  <a:pt x="994" y="1329"/>
                  <a:pt x="995" y="1329"/>
                  <a:pt x="997" y="1328"/>
                </a:cubicBezTo>
                <a:cubicBezTo>
                  <a:pt x="999" y="1328"/>
                  <a:pt x="1000" y="1329"/>
                  <a:pt x="1002" y="1328"/>
                </a:cubicBezTo>
                <a:cubicBezTo>
                  <a:pt x="1004" y="1328"/>
                  <a:pt x="1006" y="1328"/>
                  <a:pt x="1008" y="1327"/>
                </a:cubicBezTo>
                <a:cubicBezTo>
                  <a:pt x="1010" y="1327"/>
                  <a:pt x="1011" y="1327"/>
                  <a:pt x="1013" y="1327"/>
                </a:cubicBezTo>
                <a:cubicBezTo>
                  <a:pt x="1015" y="1327"/>
                  <a:pt x="1015" y="1328"/>
                  <a:pt x="1017" y="1327"/>
                </a:cubicBezTo>
                <a:cubicBezTo>
                  <a:pt x="1019" y="1327"/>
                  <a:pt x="1021" y="1327"/>
                  <a:pt x="1022" y="1326"/>
                </a:cubicBezTo>
                <a:cubicBezTo>
                  <a:pt x="1024" y="1326"/>
                  <a:pt x="1024" y="1326"/>
                  <a:pt x="1026" y="1325"/>
                </a:cubicBezTo>
                <a:cubicBezTo>
                  <a:pt x="1027" y="1325"/>
                  <a:pt x="1028" y="1324"/>
                  <a:pt x="1029" y="1324"/>
                </a:cubicBezTo>
                <a:cubicBezTo>
                  <a:pt x="1033" y="1325"/>
                  <a:pt x="1033" y="1325"/>
                  <a:pt x="1033" y="1325"/>
                </a:cubicBezTo>
                <a:cubicBezTo>
                  <a:pt x="1034" y="1325"/>
                  <a:pt x="1035" y="1324"/>
                  <a:pt x="1036" y="1324"/>
                </a:cubicBezTo>
                <a:cubicBezTo>
                  <a:pt x="1038" y="1324"/>
                  <a:pt x="1038" y="1324"/>
                  <a:pt x="1040" y="1325"/>
                </a:cubicBezTo>
                <a:cubicBezTo>
                  <a:pt x="1041" y="1326"/>
                  <a:pt x="1042" y="1327"/>
                  <a:pt x="1043" y="1327"/>
                </a:cubicBezTo>
                <a:cubicBezTo>
                  <a:pt x="1045" y="1328"/>
                  <a:pt x="1046" y="1328"/>
                  <a:pt x="1048" y="1328"/>
                </a:cubicBezTo>
                <a:cubicBezTo>
                  <a:pt x="1051" y="1329"/>
                  <a:pt x="1052" y="1330"/>
                  <a:pt x="1054" y="1328"/>
                </a:cubicBezTo>
                <a:cubicBezTo>
                  <a:pt x="1055" y="1328"/>
                  <a:pt x="1057" y="1327"/>
                  <a:pt x="1058" y="1326"/>
                </a:cubicBezTo>
                <a:cubicBezTo>
                  <a:pt x="1059" y="1326"/>
                  <a:pt x="1059" y="1326"/>
                  <a:pt x="1061" y="1326"/>
                </a:cubicBezTo>
                <a:cubicBezTo>
                  <a:pt x="1066" y="1326"/>
                  <a:pt x="1066" y="1326"/>
                  <a:pt x="1066" y="1326"/>
                </a:cubicBezTo>
                <a:cubicBezTo>
                  <a:pt x="1068" y="1326"/>
                  <a:pt x="1069" y="1325"/>
                  <a:pt x="1072" y="1325"/>
                </a:cubicBezTo>
                <a:cubicBezTo>
                  <a:pt x="1074" y="1325"/>
                  <a:pt x="1076" y="1327"/>
                  <a:pt x="1078" y="1325"/>
                </a:cubicBezTo>
                <a:cubicBezTo>
                  <a:pt x="1079" y="1325"/>
                  <a:pt x="1079" y="1325"/>
                  <a:pt x="1080" y="1324"/>
                </a:cubicBezTo>
                <a:cubicBezTo>
                  <a:pt x="1082" y="1324"/>
                  <a:pt x="1083" y="1325"/>
                  <a:pt x="1084" y="1324"/>
                </a:cubicBezTo>
                <a:cubicBezTo>
                  <a:pt x="1085" y="1324"/>
                  <a:pt x="1085" y="1325"/>
                  <a:pt x="1086" y="1324"/>
                </a:cubicBezTo>
                <a:cubicBezTo>
                  <a:pt x="1086" y="1324"/>
                  <a:pt x="1087" y="1323"/>
                  <a:pt x="1088" y="1323"/>
                </a:cubicBezTo>
                <a:cubicBezTo>
                  <a:pt x="1089" y="1323"/>
                  <a:pt x="1089" y="1324"/>
                  <a:pt x="1090" y="1324"/>
                </a:cubicBezTo>
                <a:cubicBezTo>
                  <a:pt x="1090" y="1325"/>
                  <a:pt x="1091" y="1324"/>
                  <a:pt x="1092" y="1324"/>
                </a:cubicBezTo>
                <a:cubicBezTo>
                  <a:pt x="1093" y="1325"/>
                  <a:pt x="1094" y="1325"/>
                  <a:pt x="1095" y="1325"/>
                </a:cubicBezTo>
                <a:cubicBezTo>
                  <a:pt x="1096" y="1326"/>
                  <a:pt x="1097" y="1325"/>
                  <a:pt x="1098" y="1325"/>
                </a:cubicBezTo>
                <a:cubicBezTo>
                  <a:pt x="1099" y="1325"/>
                  <a:pt x="1101" y="1325"/>
                  <a:pt x="1102" y="1325"/>
                </a:cubicBezTo>
                <a:cubicBezTo>
                  <a:pt x="1103" y="1326"/>
                  <a:pt x="1103" y="1326"/>
                  <a:pt x="1104" y="1326"/>
                </a:cubicBezTo>
                <a:cubicBezTo>
                  <a:pt x="1104" y="1326"/>
                  <a:pt x="1105" y="1326"/>
                  <a:pt x="1106" y="1326"/>
                </a:cubicBezTo>
                <a:cubicBezTo>
                  <a:pt x="1307" y="1198"/>
                  <a:pt x="1440" y="974"/>
                  <a:pt x="1440" y="718"/>
                </a:cubicBezTo>
                <a:lnTo>
                  <a:pt x="1434" y="622"/>
                </a:lnTo>
                <a:close/>
              </a:path>
            </a:pathLst>
          </a:custGeom>
          <a:solidFill>
            <a:srgbClr val="00AB57"/>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22" name="Bag of money">
            <a:extLst>
              <a:ext uri="{FF2B5EF4-FFF2-40B4-BE49-F238E27FC236}">
                <a16:creationId xmlns:a16="http://schemas.microsoft.com/office/drawing/2014/main" id="{C3C84A15-D5D8-4A6F-B884-956B65B0929C}"/>
              </a:ext>
            </a:extLst>
          </p:cNvPr>
          <p:cNvGrpSpPr>
            <a:grpSpLocks noChangeAspect="1"/>
          </p:cNvGrpSpPr>
          <p:nvPr/>
        </p:nvGrpSpPr>
        <p:grpSpPr bwMode="auto">
          <a:xfrm>
            <a:off x="5270230" y="2208267"/>
            <a:ext cx="258445" cy="275498"/>
            <a:chOff x="1032" y="110"/>
            <a:chExt cx="3698" cy="3942"/>
          </a:xfrm>
          <a:solidFill>
            <a:srgbClr val="00AB57"/>
          </a:solidFill>
        </p:grpSpPr>
        <p:sp>
          <p:nvSpPr>
            <p:cNvPr id="23" name="Freeform 5">
              <a:extLst>
                <a:ext uri="{FF2B5EF4-FFF2-40B4-BE49-F238E27FC236}">
                  <a16:creationId xmlns:a16="http://schemas.microsoft.com/office/drawing/2014/main" id="{95878893-899A-4E2F-B8BF-28E800993004}"/>
                </a:ext>
              </a:extLst>
            </p:cNvPr>
            <p:cNvSpPr>
              <a:spLocks noEditPoints="1"/>
            </p:cNvSpPr>
            <p:nvPr/>
          </p:nvSpPr>
          <p:spPr bwMode="auto">
            <a:xfrm>
              <a:off x="1032" y="1451"/>
              <a:ext cx="3698" cy="2601"/>
            </a:xfrm>
            <a:custGeom>
              <a:avLst/>
              <a:gdLst>
                <a:gd name="T0" fmla="*/ 1046 w 1562"/>
                <a:gd name="T1" fmla="*/ 0 h 1099"/>
                <a:gd name="T2" fmla="*/ 516 w 1562"/>
                <a:gd name="T3" fmla="*/ 0 h 1099"/>
                <a:gd name="T4" fmla="*/ 119 w 1562"/>
                <a:gd name="T5" fmla="*/ 648 h 1099"/>
                <a:gd name="T6" fmla="*/ 515 w 1562"/>
                <a:gd name="T7" fmla="*/ 1099 h 1099"/>
                <a:gd name="T8" fmla="*/ 1047 w 1562"/>
                <a:gd name="T9" fmla="*/ 1099 h 1099"/>
                <a:gd name="T10" fmla="*/ 1443 w 1562"/>
                <a:gd name="T11" fmla="*/ 648 h 1099"/>
                <a:gd name="T12" fmla="*/ 1046 w 1562"/>
                <a:gd name="T13" fmla="*/ 0 h 1099"/>
                <a:gd name="T14" fmla="*/ 830 w 1562"/>
                <a:gd name="T15" fmla="*/ 421 h 1099"/>
                <a:gd name="T16" fmla="*/ 1060 w 1562"/>
                <a:gd name="T17" fmla="*/ 671 h 1099"/>
                <a:gd name="T18" fmla="*/ 824 w 1562"/>
                <a:gd name="T19" fmla="*/ 885 h 1099"/>
                <a:gd name="T20" fmla="*/ 824 w 1562"/>
                <a:gd name="T21" fmla="*/ 957 h 1099"/>
                <a:gd name="T22" fmla="*/ 800 w 1562"/>
                <a:gd name="T23" fmla="*/ 957 h 1099"/>
                <a:gd name="T24" fmla="*/ 800 w 1562"/>
                <a:gd name="T25" fmla="*/ 885 h 1099"/>
                <a:gd name="T26" fmla="*/ 772 w 1562"/>
                <a:gd name="T27" fmla="*/ 885 h 1099"/>
                <a:gd name="T28" fmla="*/ 772 w 1562"/>
                <a:gd name="T29" fmla="*/ 957 h 1099"/>
                <a:gd name="T30" fmla="*/ 747 w 1562"/>
                <a:gd name="T31" fmla="*/ 957 h 1099"/>
                <a:gd name="T32" fmla="*/ 747 w 1562"/>
                <a:gd name="T33" fmla="*/ 885 h 1099"/>
                <a:gd name="T34" fmla="*/ 502 w 1562"/>
                <a:gd name="T35" fmla="*/ 761 h 1099"/>
                <a:gd name="T36" fmla="*/ 597 w 1562"/>
                <a:gd name="T37" fmla="*/ 670 h 1099"/>
                <a:gd name="T38" fmla="*/ 692 w 1562"/>
                <a:gd name="T39" fmla="*/ 763 h 1099"/>
                <a:gd name="T40" fmla="*/ 623 w 1562"/>
                <a:gd name="T41" fmla="*/ 846 h 1099"/>
                <a:gd name="T42" fmla="*/ 623 w 1562"/>
                <a:gd name="T43" fmla="*/ 848 h 1099"/>
                <a:gd name="T44" fmla="*/ 747 w 1562"/>
                <a:gd name="T45" fmla="*/ 859 h 1099"/>
                <a:gd name="T46" fmla="*/ 747 w 1562"/>
                <a:gd name="T47" fmla="*/ 677 h 1099"/>
                <a:gd name="T48" fmla="*/ 544 w 1562"/>
                <a:gd name="T49" fmla="*/ 504 h 1099"/>
                <a:gd name="T50" fmla="*/ 753 w 1562"/>
                <a:gd name="T51" fmla="*/ 218 h 1099"/>
                <a:gd name="T52" fmla="*/ 753 w 1562"/>
                <a:gd name="T53" fmla="*/ 142 h 1099"/>
                <a:gd name="T54" fmla="*/ 778 w 1562"/>
                <a:gd name="T55" fmla="*/ 142 h 1099"/>
                <a:gd name="T56" fmla="*/ 778 w 1562"/>
                <a:gd name="T57" fmla="*/ 213 h 1099"/>
                <a:gd name="T58" fmla="*/ 806 w 1562"/>
                <a:gd name="T59" fmla="*/ 210 h 1099"/>
                <a:gd name="T60" fmla="*/ 806 w 1562"/>
                <a:gd name="T61" fmla="*/ 142 h 1099"/>
                <a:gd name="T62" fmla="*/ 830 w 1562"/>
                <a:gd name="T63" fmla="*/ 142 h 1099"/>
                <a:gd name="T64" fmla="*/ 830 w 1562"/>
                <a:gd name="T65" fmla="*/ 210 h 1099"/>
                <a:gd name="T66" fmla="*/ 1054 w 1562"/>
                <a:gd name="T67" fmla="*/ 332 h 1099"/>
                <a:gd name="T68" fmla="*/ 961 w 1562"/>
                <a:gd name="T69" fmla="*/ 424 h 1099"/>
                <a:gd name="T70" fmla="*/ 866 w 1562"/>
                <a:gd name="T71" fmla="*/ 333 h 1099"/>
                <a:gd name="T72" fmla="*/ 954 w 1562"/>
                <a:gd name="T73" fmla="*/ 249 h 1099"/>
                <a:gd name="T74" fmla="*/ 954 w 1562"/>
                <a:gd name="T75" fmla="*/ 247 h 1099"/>
                <a:gd name="T76" fmla="*/ 830 w 1562"/>
                <a:gd name="T77" fmla="*/ 235 h 1099"/>
                <a:gd name="T78" fmla="*/ 830 w 1562"/>
                <a:gd name="T79" fmla="*/ 421 h 1099"/>
                <a:gd name="T80" fmla="*/ 806 w 1562"/>
                <a:gd name="T81" fmla="*/ 410 h 1099"/>
                <a:gd name="T82" fmla="*/ 806 w 1562"/>
                <a:gd name="T83" fmla="*/ 238 h 1099"/>
                <a:gd name="T84" fmla="*/ 778 w 1562"/>
                <a:gd name="T85" fmla="*/ 248 h 1099"/>
                <a:gd name="T86" fmla="*/ 778 w 1562"/>
                <a:gd name="T87" fmla="*/ 392 h 1099"/>
                <a:gd name="T88" fmla="*/ 806 w 1562"/>
                <a:gd name="T89" fmla="*/ 410 h 1099"/>
                <a:gd name="T90" fmla="*/ 753 w 1562"/>
                <a:gd name="T91" fmla="*/ 378 h 1099"/>
                <a:gd name="T92" fmla="*/ 753 w 1562"/>
                <a:gd name="T93" fmla="*/ 257 h 1099"/>
                <a:gd name="T94" fmla="*/ 712 w 1562"/>
                <a:gd name="T95" fmla="*/ 317 h 1099"/>
                <a:gd name="T96" fmla="*/ 753 w 1562"/>
                <a:gd name="T97" fmla="*/ 378 h 1099"/>
                <a:gd name="T98" fmla="*/ 800 w 1562"/>
                <a:gd name="T99" fmla="*/ 846 h 1099"/>
                <a:gd name="T100" fmla="*/ 800 w 1562"/>
                <a:gd name="T101" fmla="*/ 704 h 1099"/>
                <a:gd name="T102" fmla="*/ 772 w 1562"/>
                <a:gd name="T103" fmla="*/ 688 h 1099"/>
                <a:gd name="T104" fmla="*/ 772 w 1562"/>
                <a:gd name="T105" fmla="*/ 856 h 1099"/>
                <a:gd name="T106" fmla="*/ 800 w 1562"/>
                <a:gd name="T107" fmla="*/ 846 h 1099"/>
                <a:gd name="T108" fmla="*/ 824 w 1562"/>
                <a:gd name="T109" fmla="*/ 836 h 1099"/>
                <a:gd name="T110" fmla="*/ 865 w 1562"/>
                <a:gd name="T111" fmla="*/ 777 h 1099"/>
                <a:gd name="T112" fmla="*/ 824 w 1562"/>
                <a:gd name="T113" fmla="*/ 715 h 1099"/>
                <a:gd name="T114" fmla="*/ 824 w 1562"/>
                <a:gd name="T115" fmla="*/ 836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62" h="1099">
                  <a:moveTo>
                    <a:pt x="1046" y="0"/>
                  </a:moveTo>
                  <a:cubicBezTo>
                    <a:pt x="869" y="0"/>
                    <a:pt x="693" y="0"/>
                    <a:pt x="516" y="0"/>
                  </a:cubicBezTo>
                  <a:cubicBezTo>
                    <a:pt x="257" y="212"/>
                    <a:pt x="145" y="459"/>
                    <a:pt x="119" y="648"/>
                  </a:cubicBezTo>
                  <a:cubicBezTo>
                    <a:pt x="100" y="801"/>
                    <a:pt x="0" y="1088"/>
                    <a:pt x="515" y="1099"/>
                  </a:cubicBezTo>
                  <a:cubicBezTo>
                    <a:pt x="692" y="1099"/>
                    <a:pt x="870" y="1099"/>
                    <a:pt x="1047" y="1099"/>
                  </a:cubicBezTo>
                  <a:cubicBezTo>
                    <a:pt x="1562" y="1088"/>
                    <a:pt x="1462" y="801"/>
                    <a:pt x="1443" y="648"/>
                  </a:cubicBezTo>
                  <a:cubicBezTo>
                    <a:pt x="1417" y="459"/>
                    <a:pt x="1305" y="212"/>
                    <a:pt x="1046" y="0"/>
                  </a:cubicBezTo>
                  <a:close/>
                  <a:moveTo>
                    <a:pt x="830" y="421"/>
                  </a:moveTo>
                  <a:cubicBezTo>
                    <a:pt x="935" y="479"/>
                    <a:pt x="1060" y="529"/>
                    <a:pt x="1060" y="671"/>
                  </a:cubicBezTo>
                  <a:cubicBezTo>
                    <a:pt x="1060" y="804"/>
                    <a:pt x="945" y="873"/>
                    <a:pt x="824" y="885"/>
                  </a:cubicBezTo>
                  <a:cubicBezTo>
                    <a:pt x="824" y="957"/>
                    <a:pt x="824" y="957"/>
                    <a:pt x="824" y="957"/>
                  </a:cubicBezTo>
                  <a:cubicBezTo>
                    <a:pt x="800" y="957"/>
                    <a:pt x="800" y="957"/>
                    <a:pt x="800" y="957"/>
                  </a:cubicBezTo>
                  <a:cubicBezTo>
                    <a:pt x="800" y="885"/>
                    <a:pt x="800" y="885"/>
                    <a:pt x="800" y="885"/>
                  </a:cubicBezTo>
                  <a:cubicBezTo>
                    <a:pt x="772" y="885"/>
                    <a:pt x="772" y="885"/>
                    <a:pt x="772" y="885"/>
                  </a:cubicBezTo>
                  <a:cubicBezTo>
                    <a:pt x="772" y="957"/>
                    <a:pt x="772" y="957"/>
                    <a:pt x="772" y="957"/>
                  </a:cubicBezTo>
                  <a:cubicBezTo>
                    <a:pt x="747" y="957"/>
                    <a:pt x="747" y="957"/>
                    <a:pt x="747" y="957"/>
                  </a:cubicBezTo>
                  <a:cubicBezTo>
                    <a:pt x="747" y="885"/>
                    <a:pt x="747" y="885"/>
                    <a:pt x="747" y="885"/>
                  </a:cubicBezTo>
                  <a:cubicBezTo>
                    <a:pt x="667" y="885"/>
                    <a:pt x="502" y="870"/>
                    <a:pt x="502" y="761"/>
                  </a:cubicBezTo>
                  <a:cubicBezTo>
                    <a:pt x="502" y="706"/>
                    <a:pt x="544" y="670"/>
                    <a:pt x="597" y="670"/>
                  </a:cubicBezTo>
                  <a:cubicBezTo>
                    <a:pt x="650" y="670"/>
                    <a:pt x="692" y="711"/>
                    <a:pt x="692" y="763"/>
                  </a:cubicBezTo>
                  <a:cubicBezTo>
                    <a:pt x="692" y="804"/>
                    <a:pt x="669" y="832"/>
                    <a:pt x="623" y="846"/>
                  </a:cubicBezTo>
                  <a:cubicBezTo>
                    <a:pt x="623" y="848"/>
                    <a:pt x="623" y="848"/>
                    <a:pt x="623" y="848"/>
                  </a:cubicBezTo>
                  <a:cubicBezTo>
                    <a:pt x="666" y="858"/>
                    <a:pt x="703" y="862"/>
                    <a:pt x="747" y="859"/>
                  </a:cubicBezTo>
                  <a:cubicBezTo>
                    <a:pt x="747" y="677"/>
                    <a:pt x="747" y="677"/>
                    <a:pt x="747" y="677"/>
                  </a:cubicBezTo>
                  <a:cubicBezTo>
                    <a:pt x="666" y="634"/>
                    <a:pt x="578" y="597"/>
                    <a:pt x="544" y="504"/>
                  </a:cubicBezTo>
                  <a:cubicBezTo>
                    <a:pt x="487" y="349"/>
                    <a:pt x="615" y="245"/>
                    <a:pt x="753" y="218"/>
                  </a:cubicBezTo>
                  <a:cubicBezTo>
                    <a:pt x="753" y="142"/>
                    <a:pt x="753" y="142"/>
                    <a:pt x="753" y="142"/>
                  </a:cubicBezTo>
                  <a:cubicBezTo>
                    <a:pt x="778" y="142"/>
                    <a:pt x="778" y="142"/>
                    <a:pt x="778" y="142"/>
                  </a:cubicBezTo>
                  <a:cubicBezTo>
                    <a:pt x="778" y="213"/>
                    <a:pt x="778" y="213"/>
                    <a:pt x="778" y="213"/>
                  </a:cubicBezTo>
                  <a:cubicBezTo>
                    <a:pt x="789" y="211"/>
                    <a:pt x="798" y="210"/>
                    <a:pt x="806" y="210"/>
                  </a:cubicBezTo>
                  <a:cubicBezTo>
                    <a:pt x="806" y="142"/>
                    <a:pt x="806" y="142"/>
                    <a:pt x="806" y="142"/>
                  </a:cubicBezTo>
                  <a:cubicBezTo>
                    <a:pt x="830" y="142"/>
                    <a:pt x="830" y="142"/>
                    <a:pt x="830" y="142"/>
                  </a:cubicBezTo>
                  <a:cubicBezTo>
                    <a:pt x="830" y="210"/>
                    <a:pt x="830" y="210"/>
                    <a:pt x="830" y="210"/>
                  </a:cubicBezTo>
                  <a:cubicBezTo>
                    <a:pt x="908" y="202"/>
                    <a:pt x="1054" y="232"/>
                    <a:pt x="1054" y="332"/>
                  </a:cubicBezTo>
                  <a:cubicBezTo>
                    <a:pt x="1054" y="387"/>
                    <a:pt x="1015" y="424"/>
                    <a:pt x="961" y="424"/>
                  </a:cubicBezTo>
                  <a:cubicBezTo>
                    <a:pt x="907" y="424"/>
                    <a:pt x="866" y="388"/>
                    <a:pt x="866" y="333"/>
                  </a:cubicBezTo>
                  <a:cubicBezTo>
                    <a:pt x="866" y="279"/>
                    <a:pt x="895" y="251"/>
                    <a:pt x="954" y="249"/>
                  </a:cubicBezTo>
                  <a:cubicBezTo>
                    <a:pt x="954" y="247"/>
                    <a:pt x="954" y="247"/>
                    <a:pt x="954" y="247"/>
                  </a:cubicBezTo>
                  <a:cubicBezTo>
                    <a:pt x="917" y="234"/>
                    <a:pt x="869" y="229"/>
                    <a:pt x="830" y="235"/>
                  </a:cubicBezTo>
                  <a:cubicBezTo>
                    <a:pt x="830" y="421"/>
                    <a:pt x="830" y="421"/>
                    <a:pt x="830" y="421"/>
                  </a:cubicBezTo>
                  <a:close/>
                  <a:moveTo>
                    <a:pt x="806" y="410"/>
                  </a:moveTo>
                  <a:cubicBezTo>
                    <a:pt x="806" y="238"/>
                    <a:pt x="806" y="238"/>
                    <a:pt x="806" y="238"/>
                  </a:cubicBezTo>
                  <a:cubicBezTo>
                    <a:pt x="794" y="240"/>
                    <a:pt x="785" y="244"/>
                    <a:pt x="778" y="248"/>
                  </a:cubicBezTo>
                  <a:cubicBezTo>
                    <a:pt x="778" y="392"/>
                    <a:pt x="778" y="392"/>
                    <a:pt x="778" y="392"/>
                  </a:cubicBezTo>
                  <a:cubicBezTo>
                    <a:pt x="792" y="400"/>
                    <a:pt x="801" y="406"/>
                    <a:pt x="806" y="410"/>
                  </a:cubicBezTo>
                  <a:close/>
                  <a:moveTo>
                    <a:pt x="753" y="378"/>
                  </a:moveTo>
                  <a:cubicBezTo>
                    <a:pt x="753" y="257"/>
                    <a:pt x="753" y="257"/>
                    <a:pt x="753" y="257"/>
                  </a:cubicBezTo>
                  <a:cubicBezTo>
                    <a:pt x="725" y="274"/>
                    <a:pt x="712" y="294"/>
                    <a:pt x="712" y="317"/>
                  </a:cubicBezTo>
                  <a:cubicBezTo>
                    <a:pt x="712" y="340"/>
                    <a:pt x="725" y="360"/>
                    <a:pt x="753" y="378"/>
                  </a:cubicBezTo>
                  <a:close/>
                  <a:moveTo>
                    <a:pt x="800" y="846"/>
                  </a:moveTo>
                  <a:cubicBezTo>
                    <a:pt x="800" y="704"/>
                    <a:pt x="800" y="704"/>
                    <a:pt x="800" y="704"/>
                  </a:cubicBezTo>
                  <a:cubicBezTo>
                    <a:pt x="794" y="700"/>
                    <a:pt x="785" y="695"/>
                    <a:pt x="772" y="688"/>
                  </a:cubicBezTo>
                  <a:cubicBezTo>
                    <a:pt x="772" y="856"/>
                    <a:pt x="772" y="856"/>
                    <a:pt x="772" y="856"/>
                  </a:cubicBezTo>
                  <a:cubicBezTo>
                    <a:pt x="780" y="855"/>
                    <a:pt x="789" y="852"/>
                    <a:pt x="800" y="846"/>
                  </a:cubicBezTo>
                  <a:close/>
                  <a:moveTo>
                    <a:pt x="824" y="836"/>
                  </a:moveTo>
                  <a:cubicBezTo>
                    <a:pt x="851" y="819"/>
                    <a:pt x="865" y="799"/>
                    <a:pt x="865" y="777"/>
                  </a:cubicBezTo>
                  <a:cubicBezTo>
                    <a:pt x="865" y="746"/>
                    <a:pt x="847" y="732"/>
                    <a:pt x="824" y="715"/>
                  </a:cubicBezTo>
                  <a:lnTo>
                    <a:pt x="824" y="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6">
              <a:extLst>
                <a:ext uri="{FF2B5EF4-FFF2-40B4-BE49-F238E27FC236}">
                  <a16:creationId xmlns:a16="http://schemas.microsoft.com/office/drawing/2014/main" id="{49A04868-AD13-45BA-BBCB-18D1BA4B4227}"/>
                </a:ext>
              </a:extLst>
            </p:cNvPr>
            <p:cNvSpPr>
              <a:spLocks/>
            </p:cNvSpPr>
            <p:nvPr/>
          </p:nvSpPr>
          <p:spPr bwMode="auto">
            <a:xfrm>
              <a:off x="2169" y="1092"/>
              <a:ext cx="1425" cy="234"/>
            </a:xfrm>
            <a:custGeom>
              <a:avLst/>
              <a:gdLst>
                <a:gd name="T0" fmla="*/ 537 w 602"/>
                <a:gd name="T1" fmla="*/ 0 h 99"/>
                <a:gd name="T2" fmla="*/ 65 w 602"/>
                <a:gd name="T3" fmla="*/ 0 h 99"/>
                <a:gd name="T4" fmla="*/ 65 w 602"/>
                <a:gd name="T5" fmla="*/ 99 h 99"/>
                <a:gd name="T6" fmla="*/ 537 w 602"/>
                <a:gd name="T7" fmla="*/ 99 h 99"/>
                <a:gd name="T8" fmla="*/ 537 w 602"/>
                <a:gd name="T9" fmla="*/ 0 h 99"/>
              </a:gdLst>
              <a:ahLst/>
              <a:cxnLst>
                <a:cxn ang="0">
                  <a:pos x="T0" y="T1"/>
                </a:cxn>
                <a:cxn ang="0">
                  <a:pos x="T2" y="T3"/>
                </a:cxn>
                <a:cxn ang="0">
                  <a:pos x="T4" y="T5"/>
                </a:cxn>
                <a:cxn ang="0">
                  <a:pos x="T6" y="T7"/>
                </a:cxn>
                <a:cxn ang="0">
                  <a:pos x="T8" y="T9"/>
                </a:cxn>
              </a:cxnLst>
              <a:rect l="0" t="0" r="r" b="b"/>
              <a:pathLst>
                <a:path w="602" h="99">
                  <a:moveTo>
                    <a:pt x="537" y="0"/>
                  </a:moveTo>
                  <a:cubicBezTo>
                    <a:pt x="380" y="0"/>
                    <a:pt x="222" y="0"/>
                    <a:pt x="65" y="0"/>
                  </a:cubicBezTo>
                  <a:cubicBezTo>
                    <a:pt x="0" y="0"/>
                    <a:pt x="0" y="99"/>
                    <a:pt x="65" y="99"/>
                  </a:cubicBezTo>
                  <a:cubicBezTo>
                    <a:pt x="222" y="99"/>
                    <a:pt x="380" y="99"/>
                    <a:pt x="537" y="99"/>
                  </a:cubicBezTo>
                  <a:cubicBezTo>
                    <a:pt x="602" y="99"/>
                    <a:pt x="602" y="0"/>
                    <a:pt x="5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id="{BF1769F0-56FE-4ED1-9E30-99B42196917F}"/>
                </a:ext>
              </a:extLst>
            </p:cNvPr>
            <p:cNvSpPr>
              <a:spLocks/>
            </p:cNvSpPr>
            <p:nvPr/>
          </p:nvSpPr>
          <p:spPr bwMode="auto">
            <a:xfrm>
              <a:off x="1849" y="110"/>
              <a:ext cx="2065" cy="859"/>
            </a:xfrm>
            <a:custGeom>
              <a:avLst/>
              <a:gdLst>
                <a:gd name="T0" fmla="*/ 26 w 872"/>
                <a:gd name="T1" fmla="*/ 174 h 363"/>
                <a:gd name="T2" fmla="*/ 436 w 872"/>
                <a:gd name="T3" fmla="*/ 173 h 363"/>
                <a:gd name="T4" fmla="*/ 846 w 872"/>
                <a:gd name="T5" fmla="*/ 174 h 363"/>
                <a:gd name="T6" fmla="*/ 697 w 872"/>
                <a:gd name="T7" fmla="*/ 363 h 363"/>
                <a:gd name="T8" fmla="*/ 175 w 872"/>
                <a:gd name="T9" fmla="*/ 363 h 363"/>
                <a:gd name="T10" fmla="*/ 26 w 872"/>
                <a:gd name="T11" fmla="*/ 174 h 363"/>
              </a:gdLst>
              <a:ahLst/>
              <a:cxnLst>
                <a:cxn ang="0">
                  <a:pos x="T0" y="T1"/>
                </a:cxn>
                <a:cxn ang="0">
                  <a:pos x="T2" y="T3"/>
                </a:cxn>
                <a:cxn ang="0">
                  <a:pos x="T4" y="T5"/>
                </a:cxn>
                <a:cxn ang="0">
                  <a:pos x="T6" y="T7"/>
                </a:cxn>
                <a:cxn ang="0">
                  <a:pos x="T8" y="T9"/>
                </a:cxn>
                <a:cxn ang="0">
                  <a:pos x="T10" y="T11"/>
                </a:cxn>
              </a:cxnLst>
              <a:rect l="0" t="0" r="r" b="b"/>
              <a:pathLst>
                <a:path w="872" h="363">
                  <a:moveTo>
                    <a:pt x="26" y="174"/>
                  </a:moveTo>
                  <a:cubicBezTo>
                    <a:pt x="0" y="0"/>
                    <a:pt x="197" y="64"/>
                    <a:pt x="436" y="173"/>
                  </a:cubicBezTo>
                  <a:cubicBezTo>
                    <a:pt x="675" y="64"/>
                    <a:pt x="872" y="0"/>
                    <a:pt x="846" y="174"/>
                  </a:cubicBezTo>
                  <a:cubicBezTo>
                    <a:pt x="826" y="258"/>
                    <a:pt x="766" y="314"/>
                    <a:pt x="697" y="363"/>
                  </a:cubicBezTo>
                  <a:cubicBezTo>
                    <a:pt x="523" y="363"/>
                    <a:pt x="349" y="363"/>
                    <a:pt x="175" y="363"/>
                  </a:cubicBezTo>
                  <a:cubicBezTo>
                    <a:pt x="106" y="314"/>
                    <a:pt x="46" y="258"/>
                    <a:pt x="26"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6" name="Gears">
            <a:extLst>
              <a:ext uri="{FF2B5EF4-FFF2-40B4-BE49-F238E27FC236}">
                <a16:creationId xmlns:a16="http://schemas.microsoft.com/office/drawing/2014/main" id="{53DA5581-A7D8-4ED0-B5B8-65B87765BF22}"/>
              </a:ext>
            </a:extLst>
          </p:cNvPr>
          <p:cNvGrpSpPr>
            <a:grpSpLocks noChangeAspect="1"/>
          </p:cNvGrpSpPr>
          <p:nvPr/>
        </p:nvGrpSpPr>
        <p:grpSpPr bwMode="auto">
          <a:xfrm>
            <a:off x="735684" y="2174430"/>
            <a:ext cx="346835" cy="343172"/>
            <a:chOff x="1662" y="4"/>
            <a:chExt cx="4355" cy="4309"/>
          </a:xfrm>
          <a:solidFill>
            <a:srgbClr val="00AB57"/>
          </a:solidFill>
        </p:grpSpPr>
        <p:sp>
          <p:nvSpPr>
            <p:cNvPr id="27" name="Freeform 6">
              <a:extLst>
                <a:ext uri="{FF2B5EF4-FFF2-40B4-BE49-F238E27FC236}">
                  <a16:creationId xmlns:a16="http://schemas.microsoft.com/office/drawing/2014/main" id="{3FE230FF-7025-45C1-90FA-5E9A0FFB04C1}"/>
                </a:ext>
              </a:extLst>
            </p:cNvPr>
            <p:cNvSpPr>
              <a:spLocks noEditPoints="1"/>
            </p:cNvSpPr>
            <p:nvPr/>
          </p:nvSpPr>
          <p:spPr bwMode="auto">
            <a:xfrm>
              <a:off x="1662" y="4"/>
              <a:ext cx="2581" cy="2580"/>
            </a:xfrm>
            <a:custGeom>
              <a:avLst/>
              <a:gdLst>
                <a:gd name="T0" fmla="*/ 1130 w 2581"/>
                <a:gd name="T1" fmla="*/ 850 h 2580"/>
                <a:gd name="T2" fmla="*/ 952 w 2581"/>
                <a:gd name="T3" fmla="*/ 974 h 2580"/>
                <a:gd name="T4" fmla="*/ 849 w 2581"/>
                <a:gd name="T5" fmla="*/ 1167 h 2580"/>
                <a:gd name="T6" fmla="*/ 849 w 2581"/>
                <a:gd name="T7" fmla="*/ 1392 h 2580"/>
                <a:gd name="T8" fmla="*/ 952 w 2581"/>
                <a:gd name="T9" fmla="*/ 1585 h 2580"/>
                <a:gd name="T10" fmla="*/ 1130 w 2581"/>
                <a:gd name="T11" fmla="*/ 1709 h 2580"/>
                <a:gd name="T12" fmla="*/ 1354 w 2581"/>
                <a:gd name="T13" fmla="*/ 1737 h 2580"/>
                <a:gd name="T14" fmla="*/ 1559 w 2581"/>
                <a:gd name="T15" fmla="*/ 1658 h 2580"/>
                <a:gd name="T16" fmla="*/ 1703 w 2581"/>
                <a:gd name="T17" fmla="*/ 1497 h 2580"/>
                <a:gd name="T18" fmla="*/ 1757 w 2581"/>
                <a:gd name="T19" fmla="*/ 1280 h 2580"/>
                <a:gd name="T20" fmla="*/ 1703 w 2581"/>
                <a:gd name="T21" fmla="*/ 1064 h 2580"/>
                <a:gd name="T22" fmla="*/ 1559 w 2581"/>
                <a:gd name="T23" fmla="*/ 901 h 2580"/>
                <a:gd name="T24" fmla="*/ 1354 w 2581"/>
                <a:gd name="T25" fmla="*/ 822 h 2580"/>
                <a:gd name="T26" fmla="*/ 1464 w 2581"/>
                <a:gd name="T27" fmla="*/ 4 h 2580"/>
                <a:gd name="T28" fmla="*/ 1546 w 2581"/>
                <a:gd name="T29" fmla="*/ 77 h 2580"/>
                <a:gd name="T30" fmla="*/ 1703 w 2581"/>
                <a:gd name="T31" fmla="*/ 310 h 2580"/>
                <a:gd name="T32" fmla="*/ 1973 w 2581"/>
                <a:gd name="T33" fmla="*/ 260 h 2580"/>
                <a:gd name="T34" fmla="*/ 2067 w 2581"/>
                <a:gd name="T35" fmla="*/ 256 h 2580"/>
                <a:gd name="T36" fmla="*/ 2323 w 2581"/>
                <a:gd name="T37" fmla="*/ 503 h 2580"/>
                <a:gd name="T38" fmla="*/ 2330 w 2581"/>
                <a:gd name="T39" fmla="*/ 611 h 2580"/>
                <a:gd name="T40" fmla="*/ 2286 w 2581"/>
                <a:gd name="T41" fmla="*/ 924 h 2580"/>
                <a:gd name="T42" fmla="*/ 2530 w 2581"/>
                <a:gd name="T43" fmla="*/ 1048 h 2580"/>
                <a:gd name="T44" fmla="*/ 2581 w 2581"/>
                <a:gd name="T45" fmla="*/ 1144 h 2580"/>
                <a:gd name="T46" fmla="*/ 2552 w 2581"/>
                <a:gd name="T47" fmla="*/ 1502 h 2580"/>
                <a:gd name="T48" fmla="*/ 2310 w 2581"/>
                <a:gd name="T49" fmla="*/ 1560 h 2580"/>
                <a:gd name="T50" fmla="*/ 2315 w 2581"/>
                <a:gd name="T51" fmla="*/ 1943 h 2580"/>
                <a:gd name="T52" fmla="*/ 2339 w 2581"/>
                <a:gd name="T53" fmla="*/ 2035 h 2580"/>
                <a:gd name="T54" fmla="*/ 2108 w 2581"/>
                <a:gd name="T55" fmla="*/ 2297 h 2580"/>
                <a:gd name="T56" fmla="*/ 2004 w 2581"/>
                <a:gd name="T57" fmla="*/ 2330 h 2580"/>
                <a:gd name="T58" fmla="*/ 1732 w 2581"/>
                <a:gd name="T59" fmla="*/ 2237 h 2580"/>
                <a:gd name="T60" fmla="*/ 1535 w 2581"/>
                <a:gd name="T61" fmla="*/ 2504 h 2580"/>
                <a:gd name="T62" fmla="*/ 1453 w 2581"/>
                <a:gd name="T63" fmla="*/ 2576 h 2580"/>
                <a:gd name="T64" fmla="*/ 1090 w 2581"/>
                <a:gd name="T65" fmla="*/ 2566 h 2580"/>
                <a:gd name="T66" fmla="*/ 1028 w 2581"/>
                <a:gd name="T67" fmla="*/ 2476 h 2580"/>
                <a:gd name="T68" fmla="*/ 772 w 2581"/>
                <a:gd name="T69" fmla="*/ 2192 h 2580"/>
                <a:gd name="T70" fmla="*/ 561 w 2581"/>
                <a:gd name="T71" fmla="*/ 2331 h 2580"/>
                <a:gd name="T72" fmla="*/ 473 w 2581"/>
                <a:gd name="T73" fmla="*/ 2297 h 2580"/>
                <a:gd name="T74" fmla="*/ 242 w 2581"/>
                <a:gd name="T75" fmla="*/ 2023 h 2580"/>
                <a:gd name="T76" fmla="*/ 380 w 2581"/>
                <a:gd name="T77" fmla="*/ 1798 h 2580"/>
                <a:gd name="T78" fmla="*/ 104 w 2581"/>
                <a:gd name="T79" fmla="*/ 1552 h 2580"/>
                <a:gd name="T80" fmla="*/ 13 w 2581"/>
                <a:gd name="T81" fmla="*/ 1490 h 2580"/>
                <a:gd name="T82" fmla="*/ 4 w 2581"/>
                <a:gd name="T83" fmla="*/ 1127 h 2580"/>
                <a:gd name="T84" fmla="*/ 77 w 2581"/>
                <a:gd name="T85" fmla="*/ 1045 h 2580"/>
                <a:gd name="T86" fmla="*/ 334 w 2581"/>
                <a:gd name="T87" fmla="*/ 853 h 2580"/>
                <a:gd name="T88" fmla="*/ 244 w 2581"/>
                <a:gd name="T89" fmla="*/ 593 h 2580"/>
                <a:gd name="T90" fmla="*/ 259 w 2581"/>
                <a:gd name="T91" fmla="*/ 500 h 2580"/>
                <a:gd name="T92" fmla="*/ 521 w 2581"/>
                <a:gd name="T93" fmla="*/ 253 h 2580"/>
                <a:gd name="T94" fmla="*/ 630 w 2581"/>
                <a:gd name="T95" fmla="*/ 274 h 2580"/>
                <a:gd name="T96" fmla="*/ 952 w 2581"/>
                <a:gd name="T97" fmla="*/ 285 h 2580"/>
                <a:gd name="T98" fmla="*/ 1060 w 2581"/>
                <a:gd name="T99" fmla="*/ 51 h 2580"/>
                <a:gd name="T100" fmla="*/ 1156 w 2581"/>
                <a:gd name="T101" fmla="*/ 0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81" h="2580">
                  <a:moveTo>
                    <a:pt x="1296" y="818"/>
                  </a:moveTo>
                  <a:lnTo>
                    <a:pt x="1238" y="822"/>
                  </a:lnTo>
                  <a:lnTo>
                    <a:pt x="1183" y="833"/>
                  </a:lnTo>
                  <a:lnTo>
                    <a:pt x="1130" y="850"/>
                  </a:lnTo>
                  <a:lnTo>
                    <a:pt x="1080" y="872"/>
                  </a:lnTo>
                  <a:lnTo>
                    <a:pt x="1034" y="901"/>
                  </a:lnTo>
                  <a:lnTo>
                    <a:pt x="990" y="936"/>
                  </a:lnTo>
                  <a:lnTo>
                    <a:pt x="952" y="974"/>
                  </a:lnTo>
                  <a:lnTo>
                    <a:pt x="917" y="1016"/>
                  </a:lnTo>
                  <a:lnTo>
                    <a:pt x="890" y="1064"/>
                  </a:lnTo>
                  <a:lnTo>
                    <a:pt x="866" y="1114"/>
                  </a:lnTo>
                  <a:lnTo>
                    <a:pt x="849" y="1167"/>
                  </a:lnTo>
                  <a:lnTo>
                    <a:pt x="838" y="1222"/>
                  </a:lnTo>
                  <a:lnTo>
                    <a:pt x="836" y="1280"/>
                  </a:lnTo>
                  <a:lnTo>
                    <a:pt x="838" y="1337"/>
                  </a:lnTo>
                  <a:lnTo>
                    <a:pt x="849" y="1392"/>
                  </a:lnTo>
                  <a:lnTo>
                    <a:pt x="866" y="1447"/>
                  </a:lnTo>
                  <a:lnTo>
                    <a:pt x="890" y="1497"/>
                  </a:lnTo>
                  <a:lnTo>
                    <a:pt x="917" y="1543"/>
                  </a:lnTo>
                  <a:lnTo>
                    <a:pt x="952" y="1585"/>
                  </a:lnTo>
                  <a:lnTo>
                    <a:pt x="990" y="1625"/>
                  </a:lnTo>
                  <a:lnTo>
                    <a:pt x="1034" y="1658"/>
                  </a:lnTo>
                  <a:lnTo>
                    <a:pt x="1080" y="1687"/>
                  </a:lnTo>
                  <a:lnTo>
                    <a:pt x="1130" y="1709"/>
                  </a:lnTo>
                  <a:lnTo>
                    <a:pt x="1183" y="1726"/>
                  </a:lnTo>
                  <a:lnTo>
                    <a:pt x="1238" y="1737"/>
                  </a:lnTo>
                  <a:lnTo>
                    <a:pt x="1296" y="1741"/>
                  </a:lnTo>
                  <a:lnTo>
                    <a:pt x="1354" y="1737"/>
                  </a:lnTo>
                  <a:lnTo>
                    <a:pt x="1410" y="1726"/>
                  </a:lnTo>
                  <a:lnTo>
                    <a:pt x="1463" y="1709"/>
                  </a:lnTo>
                  <a:lnTo>
                    <a:pt x="1513" y="1687"/>
                  </a:lnTo>
                  <a:lnTo>
                    <a:pt x="1559" y="1658"/>
                  </a:lnTo>
                  <a:lnTo>
                    <a:pt x="1602" y="1625"/>
                  </a:lnTo>
                  <a:lnTo>
                    <a:pt x="1641" y="1585"/>
                  </a:lnTo>
                  <a:lnTo>
                    <a:pt x="1675" y="1543"/>
                  </a:lnTo>
                  <a:lnTo>
                    <a:pt x="1703" y="1497"/>
                  </a:lnTo>
                  <a:lnTo>
                    <a:pt x="1727" y="1447"/>
                  </a:lnTo>
                  <a:lnTo>
                    <a:pt x="1744" y="1392"/>
                  </a:lnTo>
                  <a:lnTo>
                    <a:pt x="1754" y="1337"/>
                  </a:lnTo>
                  <a:lnTo>
                    <a:pt x="1757" y="1280"/>
                  </a:lnTo>
                  <a:lnTo>
                    <a:pt x="1754" y="1222"/>
                  </a:lnTo>
                  <a:lnTo>
                    <a:pt x="1744" y="1167"/>
                  </a:lnTo>
                  <a:lnTo>
                    <a:pt x="1727" y="1114"/>
                  </a:lnTo>
                  <a:lnTo>
                    <a:pt x="1703" y="1064"/>
                  </a:lnTo>
                  <a:lnTo>
                    <a:pt x="1675" y="1016"/>
                  </a:lnTo>
                  <a:lnTo>
                    <a:pt x="1641" y="974"/>
                  </a:lnTo>
                  <a:lnTo>
                    <a:pt x="1602" y="936"/>
                  </a:lnTo>
                  <a:lnTo>
                    <a:pt x="1559" y="901"/>
                  </a:lnTo>
                  <a:lnTo>
                    <a:pt x="1513" y="872"/>
                  </a:lnTo>
                  <a:lnTo>
                    <a:pt x="1463" y="850"/>
                  </a:lnTo>
                  <a:lnTo>
                    <a:pt x="1410" y="833"/>
                  </a:lnTo>
                  <a:lnTo>
                    <a:pt x="1354" y="822"/>
                  </a:lnTo>
                  <a:lnTo>
                    <a:pt x="1296" y="818"/>
                  </a:lnTo>
                  <a:close/>
                  <a:moveTo>
                    <a:pt x="1156" y="0"/>
                  </a:moveTo>
                  <a:lnTo>
                    <a:pt x="1435" y="0"/>
                  </a:lnTo>
                  <a:lnTo>
                    <a:pt x="1464" y="4"/>
                  </a:lnTo>
                  <a:lnTo>
                    <a:pt x="1490" y="13"/>
                  </a:lnTo>
                  <a:lnTo>
                    <a:pt x="1514" y="30"/>
                  </a:lnTo>
                  <a:lnTo>
                    <a:pt x="1533" y="51"/>
                  </a:lnTo>
                  <a:lnTo>
                    <a:pt x="1546" y="77"/>
                  </a:lnTo>
                  <a:lnTo>
                    <a:pt x="1552" y="104"/>
                  </a:lnTo>
                  <a:lnTo>
                    <a:pt x="1571" y="265"/>
                  </a:lnTo>
                  <a:lnTo>
                    <a:pt x="1638" y="285"/>
                  </a:lnTo>
                  <a:lnTo>
                    <a:pt x="1703" y="310"/>
                  </a:lnTo>
                  <a:lnTo>
                    <a:pt x="1766" y="339"/>
                  </a:lnTo>
                  <a:lnTo>
                    <a:pt x="1828" y="372"/>
                  </a:lnTo>
                  <a:lnTo>
                    <a:pt x="1952" y="274"/>
                  </a:lnTo>
                  <a:lnTo>
                    <a:pt x="1973" y="260"/>
                  </a:lnTo>
                  <a:lnTo>
                    <a:pt x="1996" y="252"/>
                  </a:lnTo>
                  <a:lnTo>
                    <a:pt x="2020" y="248"/>
                  </a:lnTo>
                  <a:lnTo>
                    <a:pt x="2043" y="249"/>
                  </a:lnTo>
                  <a:lnTo>
                    <a:pt x="2067" y="256"/>
                  </a:lnTo>
                  <a:lnTo>
                    <a:pt x="2090" y="267"/>
                  </a:lnTo>
                  <a:lnTo>
                    <a:pt x="2108" y="282"/>
                  </a:lnTo>
                  <a:lnTo>
                    <a:pt x="2305" y="479"/>
                  </a:lnTo>
                  <a:lnTo>
                    <a:pt x="2323" y="503"/>
                  </a:lnTo>
                  <a:lnTo>
                    <a:pt x="2335" y="529"/>
                  </a:lnTo>
                  <a:lnTo>
                    <a:pt x="2339" y="557"/>
                  </a:lnTo>
                  <a:lnTo>
                    <a:pt x="2338" y="585"/>
                  </a:lnTo>
                  <a:lnTo>
                    <a:pt x="2330" y="611"/>
                  </a:lnTo>
                  <a:lnTo>
                    <a:pt x="2314" y="636"/>
                  </a:lnTo>
                  <a:lnTo>
                    <a:pt x="2214" y="764"/>
                  </a:lnTo>
                  <a:lnTo>
                    <a:pt x="2253" y="842"/>
                  </a:lnTo>
                  <a:lnTo>
                    <a:pt x="2286" y="924"/>
                  </a:lnTo>
                  <a:lnTo>
                    <a:pt x="2313" y="1008"/>
                  </a:lnTo>
                  <a:lnTo>
                    <a:pt x="2476" y="1027"/>
                  </a:lnTo>
                  <a:lnTo>
                    <a:pt x="2505" y="1033"/>
                  </a:lnTo>
                  <a:lnTo>
                    <a:pt x="2530" y="1048"/>
                  </a:lnTo>
                  <a:lnTo>
                    <a:pt x="2552" y="1066"/>
                  </a:lnTo>
                  <a:lnTo>
                    <a:pt x="2567" y="1089"/>
                  </a:lnTo>
                  <a:lnTo>
                    <a:pt x="2578" y="1115"/>
                  </a:lnTo>
                  <a:lnTo>
                    <a:pt x="2581" y="1144"/>
                  </a:lnTo>
                  <a:lnTo>
                    <a:pt x="2581" y="1423"/>
                  </a:lnTo>
                  <a:lnTo>
                    <a:pt x="2578" y="1452"/>
                  </a:lnTo>
                  <a:lnTo>
                    <a:pt x="2567" y="1478"/>
                  </a:lnTo>
                  <a:lnTo>
                    <a:pt x="2552" y="1502"/>
                  </a:lnTo>
                  <a:lnTo>
                    <a:pt x="2530" y="1520"/>
                  </a:lnTo>
                  <a:lnTo>
                    <a:pt x="2505" y="1534"/>
                  </a:lnTo>
                  <a:lnTo>
                    <a:pt x="2476" y="1540"/>
                  </a:lnTo>
                  <a:lnTo>
                    <a:pt x="2310" y="1560"/>
                  </a:lnTo>
                  <a:lnTo>
                    <a:pt x="2282" y="1645"/>
                  </a:lnTo>
                  <a:lnTo>
                    <a:pt x="2248" y="1726"/>
                  </a:lnTo>
                  <a:lnTo>
                    <a:pt x="2207" y="1806"/>
                  </a:lnTo>
                  <a:lnTo>
                    <a:pt x="2315" y="1943"/>
                  </a:lnTo>
                  <a:lnTo>
                    <a:pt x="2328" y="1964"/>
                  </a:lnTo>
                  <a:lnTo>
                    <a:pt x="2336" y="1988"/>
                  </a:lnTo>
                  <a:lnTo>
                    <a:pt x="2340" y="2011"/>
                  </a:lnTo>
                  <a:lnTo>
                    <a:pt x="2339" y="2035"/>
                  </a:lnTo>
                  <a:lnTo>
                    <a:pt x="2332" y="2059"/>
                  </a:lnTo>
                  <a:lnTo>
                    <a:pt x="2322" y="2080"/>
                  </a:lnTo>
                  <a:lnTo>
                    <a:pt x="2306" y="2100"/>
                  </a:lnTo>
                  <a:lnTo>
                    <a:pt x="2108" y="2297"/>
                  </a:lnTo>
                  <a:lnTo>
                    <a:pt x="2086" y="2315"/>
                  </a:lnTo>
                  <a:lnTo>
                    <a:pt x="2059" y="2327"/>
                  </a:lnTo>
                  <a:lnTo>
                    <a:pt x="2031" y="2331"/>
                  </a:lnTo>
                  <a:lnTo>
                    <a:pt x="2004" y="2330"/>
                  </a:lnTo>
                  <a:lnTo>
                    <a:pt x="1977" y="2322"/>
                  </a:lnTo>
                  <a:lnTo>
                    <a:pt x="1952" y="2306"/>
                  </a:lnTo>
                  <a:lnTo>
                    <a:pt x="1812" y="2196"/>
                  </a:lnTo>
                  <a:lnTo>
                    <a:pt x="1732" y="2237"/>
                  </a:lnTo>
                  <a:lnTo>
                    <a:pt x="1649" y="2271"/>
                  </a:lnTo>
                  <a:lnTo>
                    <a:pt x="1562" y="2298"/>
                  </a:lnTo>
                  <a:lnTo>
                    <a:pt x="1542" y="2476"/>
                  </a:lnTo>
                  <a:lnTo>
                    <a:pt x="1535" y="2504"/>
                  </a:lnTo>
                  <a:lnTo>
                    <a:pt x="1522" y="2529"/>
                  </a:lnTo>
                  <a:lnTo>
                    <a:pt x="1502" y="2550"/>
                  </a:lnTo>
                  <a:lnTo>
                    <a:pt x="1480" y="2566"/>
                  </a:lnTo>
                  <a:lnTo>
                    <a:pt x="1453" y="2576"/>
                  </a:lnTo>
                  <a:lnTo>
                    <a:pt x="1424" y="2580"/>
                  </a:lnTo>
                  <a:lnTo>
                    <a:pt x="1146" y="2580"/>
                  </a:lnTo>
                  <a:lnTo>
                    <a:pt x="1117" y="2576"/>
                  </a:lnTo>
                  <a:lnTo>
                    <a:pt x="1090" y="2566"/>
                  </a:lnTo>
                  <a:lnTo>
                    <a:pt x="1067" y="2550"/>
                  </a:lnTo>
                  <a:lnTo>
                    <a:pt x="1048" y="2529"/>
                  </a:lnTo>
                  <a:lnTo>
                    <a:pt x="1035" y="2504"/>
                  </a:lnTo>
                  <a:lnTo>
                    <a:pt x="1028" y="2476"/>
                  </a:lnTo>
                  <a:lnTo>
                    <a:pt x="1007" y="2291"/>
                  </a:lnTo>
                  <a:lnTo>
                    <a:pt x="927" y="2265"/>
                  </a:lnTo>
                  <a:lnTo>
                    <a:pt x="847" y="2232"/>
                  </a:lnTo>
                  <a:lnTo>
                    <a:pt x="772" y="2192"/>
                  </a:lnTo>
                  <a:lnTo>
                    <a:pt x="630" y="2306"/>
                  </a:lnTo>
                  <a:lnTo>
                    <a:pt x="609" y="2319"/>
                  </a:lnTo>
                  <a:lnTo>
                    <a:pt x="585" y="2327"/>
                  </a:lnTo>
                  <a:lnTo>
                    <a:pt x="561" y="2331"/>
                  </a:lnTo>
                  <a:lnTo>
                    <a:pt x="537" y="2330"/>
                  </a:lnTo>
                  <a:lnTo>
                    <a:pt x="513" y="2323"/>
                  </a:lnTo>
                  <a:lnTo>
                    <a:pt x="492" y="2312"/>
                  </a:lnTo>
                  <a:lnTo>
                    <a:pt x="473" y="2297"/>
                  </a:lnTo>
                  <a:lnTo>
                    <a:pt x="275" y="2100"/>
                  </a:lnTo>
                  <a:lnTo>
                    <a:pt x="257" y="2076"/>
                  </a:lnTo>
                  <a:lnTo>
                    <a:pt x="246" y="2051"/>
                  </a:lnTo>
                  <a:lnTo>
                    <a:pt x="242" y="2023"/>
                  </a:lnTo>
                  <a:lnTo>
                    <a:pt x="243" y="1994"/>
                  </a:lnTo>
                  <a:lnTo>
                    <a:pt x="251" y="1968"/>
                  </a:lnTo>
                  <a:lnTo>
                    <a:pt x="267" y="1943"/>
                  </a:lnTo>
                  <a:lnTo>
                    <a:pt x="380" y="1798"/>
                  </a:lnTo>
                  <a:lnTo>
                    <a:pt x="343" y="1726"/>
                  </a:lnTo>
                  <a:lnTo>
                    <a:pt x="312" y="1651"/>
                  </a:lnTo>
                  <a:lnTo>
                    <a:pt x="286" y="1573"/>
                  </a:lnTo>
                  <a:lnTo>
                    <a:pt x="104" y="1552"/>
                  </a:lnTo>
                  <a:lnTo>
                    <a:pt x="77" y="1546"/>
                  </a:lnTo>
                  <a:lnTo>
                    <a:pt x="51" y="1532"/>
                  </a:lnTo>
                  <a:lnTo>
                    <a:pt x="30" y="1514"/>
                  </a:lnTo>
                  <a:lnTo>
                    <a:pt x="13" y="1490"/>
                  </a:lnTo>
                  <a:lnTo>
                    <a:pt x="4" y="1464"/>
                  </a:lnTo>
                  <a:lnTo>
                    <a:pt x="0" y="1435"/>
                  </a:lnTo>
                  <a:lnTo>
                    <a:pt x="0" y="1156"/>
                  </a:lnTo>
                  <a:lnTo>
                    <a:pt x="4" y="1127"/>
                  </a:lnTo>
                  <a:lnTo>
                    <a:pt x="13" y="1101"/>
                  </a:lnTo>
                  <a:lnTo>
                    <a:pt x="30" y="1077"/>
                  </a:lnTo>
                  <a:lnTo>
                    <a:pt x="51" y="1059"/>
                  </a:lnTo>
                  <a:lnTo>
                    <a:pt x="77" y="1045"/>
                  </a:lnTo>
                  <a:lnTo>
                    <a:pt x="104" y="1039"/>
                  </a:lnTo>
                  <a:lnTo>
                    <a:pt x="276" y="1019"/>
                  </a:lnTo>
                  <a:lnTo>
                    <a:pt x="302" y="934"/>
                  </a:lnTo>
                  <a:lnTo>
                    <a:pt x="334" y="853"/>
                  </a:lnTo>
                  <a:lnTo>
                    <a:pt x="374" y="773"/>
                  </a:lnTo>
                  <a:lnTo>
                    <a:pt x="267" y="637"/>
                  </a:lnTo>
                  <a:lnTo>
                    <a:pt x="252" y="616"/>
                  </a:lnTo>
                  <a:lnTo>
                    <a:pt x="244" y="593"/>
                  </a:lnTo>
                  <a:lnTo>
                    <a:pt x="240" y="569"/>
                  </a:lnTo>
                  <a:lnTo>
                    <a:pt x="242" y="545"/>
                  </a:lnTo>
                  <a:lnTo>
                    <a:pt x="248" y="521"/>
                  </a:lnTo>
                  <a:lnTo>
                    <a:pt x="259" y="500"/>
                  </a:lnTo>
                  <a:lnTo>
                    <a:pt x="275" y="480"/>
                  </a:lnTo>
                  <a:lnTo>
                    <a:pt x="473" y="282"/>
                  </a:lnTo>
                  <a:lnTo>
                    <a:pt x="495" y="265"/>
                  </a:lnTo>
                  <a:lnTo>
                    <a:pt x="521" y="253"/>
                  </a:lnTo>
                  <a:lnTo>
                    <a:pt x="549" y="249"/>
                  </a:lnTo>
                  <a:lnTo>
                    <a:pt x="577" y="251"/>
                  </a:lnTo>
                  <a:lnTo>
                    <a:pt x="605" y="259"/>
                  </a:lnTo>
                  <a:lnTo>
                    <a:pt x="630" y="274"/>
                  </a:lnTo>
                  <a:lnTo>
                    <a:pt x="758" y="376"/>
                  </a:lnTo>
                  <a:lnTo>
                    <a:pt x="821" y="342"/>
                  </a:lnTo>
                  <a:lnTo>
                    <a:pt x="886" y="311"/>
                  </a:lnTo>
                  <a:lnTo>
                    <a:pt x="952" y="285"/>
                  </a:lnTo>
                  <a:lnTo>
                    <a:pt x="1020" y="265"/>
                  </a:lnTo>
                  <a:lnTo>
                    <a:pt x="1039" y="104"/>
                  </a:lnTo>
                  <a:lnTo>
                    <a:pt x="1047" y="77"/>
                  </a:lnTo>
                  <a:lnTo>
                    <a:pt x="1060" y="51"/>
                  </a:lnTo>
                  <a:lnTo>
                    <a:pt x="1078" y="30"/>
                  </a:lnTo>
                  <a:lnTo>
                    <a:pt x="1101" y="13"/>
                  </a:lnTo>
                  <a:lnTo>
                    <a:pt x="1127" y="4"/>
                  </a:lnTo>
                  <a:lnTo>
                    <a:pt x="11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8" name="Freeform 7">
              <a:extLst>
                <a:ext uri="{FF2B5EF4-FFF2-40B4-BE49-F238E27FC236}">
                  <a16:creationId xmlns:a16="http://schemas.microsoft.com/office/drawing/2014/main" id="{E28C3EAE-4A21-4D66-BDC3-416E41EEC70C}"/>
                </a:ext>
              </a:extLst>
            </p:cNvPr>
            <p:cNvSpPr>
              <a:spLocks noEditPoints="1"/>
            </p:cNvSpPr>
            <p:nvPr/>
          </p:nvSpPr>
          <p:spPr bwMode="auto">
            <a:xfrm>
              <a:off x="3895" y="1326"/>
              <a:ext cx="2122" cy="2124"/>
            </a:xfrm>
            <a:custGeom>
              <a:avLst/>
              <a:gdLst>
                <a:gd name="T0" fmla="*/ 935 w 2122"/>
                <a:gd name="T1" fmla="*/ 699 h 2124"/>
                <a:gd name="T2" fmla="*/ 777 w 2122"/>
                <a:gd name="T3" fmla="*/ 810 h 2124"/>
                <a:gd name="T4" fmla="*/ 693 w 2122"/>
                <a:gd name="T5" fmla="*/ 984 h 2124"/>
                <a:gd name="T6" fmla="*/ 711 w 2122"/>
                <a:gd name="T7" fmla="*/ 1184 h 2124"/>
                <a:gd name="T8" fmla="*/ 821 w 2122"/>
                <a:gd name="T9" fmla="*/ 1341 h 2124"/>
                <a:gd name="T10" fmla="*/ 996 w 2122"/>
                <a:gd name="T11" fmla="*/ 1425 h 2124"/>
                <a:gd name="T12" fmla="*/ 1195 w 2122"/>
                <a:gd name="T13" fmla="*/ 1407 h 2124"/>
                <a:gd name="T14" fmla="*/ 1353 w 2122"/>
                <a:gd name="T15" fmla="*/ 1297 h 2124"/>
                <a:gd name="T16" fmla="*/ 1437 w 2122"/>
                <a:gd name="T17" fmla="*/ 1122 h 2124"/>
                <a:gd name="T18" fmla="*/ 1419 w 2122"/>
                <a:gd name="T19" fmla="*/ 923 h 2124"/>
                <a:gd name="T20" fmla="*/ 1309 w 2122"/>
                <a:gd name="T21" fmla="*/ 765 h 2124"/>
                <a:gd name="T22" fmla="*/ 1134 w 2122"/>
                <a:gd name="T23" fmla="*/ 683 h 2124"/>
                <a:gd name="T24" fmla="*/ 1129 w 2122"/>
                <a:gd name="T25" fmla="*/ 10 h 2124"/>
                <a:gd name="T26" fmla="*/ 1198 w 2122"/>
                <a:gd name="T27" fmla="*/ 94 h 2124"/>
                <a:gd name="T28" fmla="*/ 1437 w 2122"/>
                <a:gd name="T29" fmla="*/ 276 h 2124"/>
                <a:gd name="T30" fmla="*/ 1595 w 2122"/>
                <a:gd name="T31" fmla="*/ 168 h 2124"/>
                <a:gd name="T32" fmla="*/ 1821 w 2122"/>
                <a:gd name="T33" fmla="*/ 320 h 2124"/>
                <a:gd name="T34" fmla="*/ 1862 w 2122"/>
                <a:gd name="T35" fmla="*/ 404 h 2124"/>
                <a:gd name="T36" fmla="*/ 1777 w 2122"/>
                <a:gd name="T37" fmla="*/ 571 h 2124"/>
                <a:gd name="T38" fmla="*/ 1992 w 2122"/>
                <a:gd name="T39" fmla="*/ 766 h 2124"/>
                <a:gd name="T40" fmla="*/ 2086 w 2122"/>
                <a:gd name="T41" fmla="*/ 820 h 2124"/>
                <a:gd name="T42" fmla="*/ 2120 w 2122"/>
                <a:gd name="T43" fmla="*/ 1095 h 2124"/>
                <a:gd name="T44" fmla="*/ 2056 w 2122"/>
                <a:gd name="T45" fmla="*/ 1180 h 2124"/>
                <a:gd name="T46" fmla="*/ 1872 w 2122"/>
                <a:gd name="T47" fmla="*/ 1355 h 2124"/>
                <a:gd name="T48" fmla="*/ 1957 w 2122"/>
                <a:gd name="T49" fmla="*/ 1562 h 2124"/>
                <a:gd name="T50" fmla="*/ 1933 w 2122"/>
                <a:gd name="T51" fmla="*/ 1668 h 2124"/>
                <a:gd name="T52" fmla="*/ 1748 w 2122"/>
                <a:gd name="T53" fmla="*/ 1852 h 2124"/>
                <a:gd name="T54" fmla="*/ 1656 w 2122"/>
                <a:gd name="T55" fmla="*/ 1836 h 2124"/>
                <a:gd name="T56" fmla="*/ 1352 w 2122"/>
                <a:gd name="T57" fmla="*/ 1867 h 2124"/>
                <a:gd name="T58" fmla="*/ 1315 w 2122"/>
                <a:gd name="T59" fmla="*/ 2071 h 2124"/>
                <a:gd name="T60" fmla="*/ 1049 w 2122"/>
                <a:gd name="T61" fmla="*/ 2124 h 2124"/>
                <a:gd name="T62" fmla="*/ 948 w 2122"/>
                <a:gd name="T63" fmla="*/ 2082 h 2124"/>
                <a:gd name="T64" fmla="*/ 831 w 2122"/>
                <a:gd name="T65" fmla="*/ 1883 h 2124"/>
                <a:gd name="T66" fmla="*/ 581 w 2122"/>
                <a:gd name="T67" fmla="*/ 1942 h 2124"/>
                <a:gd name="T68" fmla="*/ 473 w 2122"/>
                <a:gd name="T69" fmla="*/ 1945 h 2124"/>
                <a:gd name="T70" fmla="*/ 272 w 2122"/>
                <a:gd name="T71" fmla="*/ 1767 h 2124"/>
                <a:gd name="T72" fmla="*/ 268 w 2122"/>
                <a:gd name="T73" fmla="*/ 1673 h 2124"/>
                <a:gd name="T74" fmla="*/ 287 w 2122"/>
                <a:gd name="T75" fmla="*/ 1425 h 2124"/>
                <a:gd name="T76" fmla="*/ 74 w 2122"/>
                <a:gd name="T77" fmla="*/ 1343 h 2124"/>
                <a:gd name="T78" fmla="*/ 16 w 2122"/>
                <a:gd name="T79" fmla="*/ 1252 h 2124"/>
                <a:gd name="T80" fmla="*/ 23 w 2122"/>
                <a:gd name="T81" fmla="*/ 980 h 2124"/>
                <a:gd name="T82" fmla="*/ 214 w 2122"/>
                <a:gd name="T83" fmla="*/ 911 h 2124"/>
                <a:gd name="T84" fmla="*/ 192 w 2122"/>
                <a:gd name="T85" fmla="*/ 613 h 2124"/>
                <a:gd name="T86" fmla="*/ 163 w 2122"/>
                <a:gd name="T87" fmla="*/ 509 h 2124"/>
                <a:gd name="T88" fmla="*/ 330 w 2122"/>
                <a:gd name="T89" fmla="*/ 292 h 2124"/>
                <a:gd name="T90" fmla="*/ 420 w 2122"/>
                <a:gd name="T91" fmla="*/ 270 h 2124"/>
                <a:gd name="T92" fmla="*/ 629 w 2122"/>
                <a:gd name="T93" fmla="*/ 309 h 2124"/>
                <a:gd name="T94" fmla="*/ 778 w 2122"/>
                <a:gd name="T95" fmla="*/ 101 h 2124"/>
                <a:gd name="T96" fmla="*/ 853 w 2122"/>
                <a:gd name="T97" fmla="*/ 23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22" h="2124">
                  <a:moveTo>
                    <a:pt x="1084" y="676"/>
                  </a:moveTo>
                  <a:lnTo>
                    <a:pt x="1033" y="678"/>
                  </a:lnTo>
                  <a:lnTo>
                    <a:pt x="983" y="686"/>
                  </a:lnTo>
                  <a:lnTo>
                    <a:pt x="935" y="699"/>
                  </a:lnTo>
                  <a:lnTo>
                    <a:pt x="889" y="720"/>
                  </a:lnTo>
                  <a:lnTo>
                    <a:pt x="848" y="745"/>
                  </a:lnTo>
                  <a:lnTo>
                    <a:pt x="810" y="775"/>
                  </a:lnTo>
                  <a:lnTo>
                    <a:pt x="777" y="810"/>
                  </a:lnTo>
                  <a:lnTo>
                    <a:pt x="748" y="849"/>
                  </a:lnTo>
                  <a:lnTo>
                    <a:pt x="724" y="891"/>
                  </a:lnTo>
                  <a:lnTo>
                    <a:pt x="707" y="936"/>
                  </a:lnTo>
                  <a:lnTo>
                    <a:pt x="693" y="984"/>
                  </a:lnTo>
                  <a:lnTo>
                    <a:pt x="688" y="1034"/>
                  </a:lnTo>
                  <a:lnTo>
                    <a:pt x="689" y="1085"/>
                  </a:lnTo>
                  <a:lnTo>
                    <a:pt x="696" y="1136"/>
                  </a:lnTo>
                  <a:lnTo>
                    <a:pt x="711" y="1184"/>
                  </a:lnTo>
                  <a:lnTo>
                    <a:pt x="730" y="1229"/>
                  </a:lnTo>
                  <a:lnTo>
                    <a:pt x="757" y="1270"/>
                  </a:lnTo>
                  <a:lnTo>
                    <a:pt x="787" y="1309"/>
                  </a:lnTo>
                  <a:lnTo>
                    <a:pt x="821" y="1341"/>
                  </a:lnTo>
                  <a:lnTo>
                    <a:pt x="860" y="1371"/>
                  </a:lnTo>
                  <a:lnTo>
                    <a:pt x="902" y="1394"/>
                  </a:lnTo>
                  <a:lnTo>
                    <a:pt x="948" y="1413"/>
                  </a:lnTo>
                  <a:lnTo>
                    <a:pt x="996" y="1425"/>
                  </a:lnTo>
                  <a:lnTo>
                    <a:pt x="1046" y="1430"/>
                  </a:lnTo>
                  <a:lnTo>
                    <a:pt x="1097" y="1430"/>
                  </a:lnTo>
                  <a:lnTo>
                    <a:pt x="1148" y="1422"/>
                  </a:lnTo>
                  <a:lnTo>
                    <a:pt x="1195" y="1407"/>
                  </a:lnTo>
                  <a:lnTo>
                    <a:pt x="1240" y="1388"/>
                  </a:lnTo>
                  <a:lnTo>
                    <a:pt x="1282" y="1363"/>
                  </a:lnTo>
                  <a:lnTo>
                    <a:pt x="1320" y="1332"/>
                  </a:lnTo>
                  <a:lnTo>
                    <a:pt x="1353" y="1297"/>
                  </a:lnTo>
                  <a:lnTo>
                    <a:pt x="1382" y="1258"/>
                  </a:lnTo>
                  <a:lnTo>
                    <a:pt x="1406" y="1216"/>
                  </a:lnTo>
                  <a:lnTo>
                    <a:pt x="1423" y="1171"/>
                  </a:lnTo>
                  <a:lnTo>
                    <a:pt x="1437" y="1122"/>
                  </a:lnTo>
                  <a:lnTo>
                    <a:pt x="1442" y="1074"/>
                  </a:lnTo>
                  <a:lnTo>
                    <a:pt x="1441" y="1022"/>
                  </a:lnTo>
                  <a:lnTo>
                    <a:pt x="1433" y="971"/>
                  </a:lnTo>
                  <a:lnTo>
                    <a:pt x="1419" y="923"/>
                  </a:lnTo>
                  <a:lnTo>
                    <a:pt x="1400" y="878"/>
                  </a:lnTo>
                  <a:lnTo>
                    <a:pt x="1373" y="836"/>
                  </a:lnTo>
                  <a:lnTo>
                    <a:pt x="1343" y="799"/>
                  </a:lnTo>
                  <a:lnTo>
                    <a:pt x="1309" y="765"/>
                  </a:lnTo>
                  <a:lnTo>
                    <a:pt x="1269" y="737"/>
                  </a:lnTo>
                  <a:lnTo>
                    <a:pt x="1227" y="713"/>
                  </a:lnTo>
                  <a:lnTo>
                    <a:pt x="1182" y="695"/>
                  </a:lnTo>
                  <a:lnTo>
                    <a:pt x="1134" y="683"/>
                  </a:lnTo>
                  <a:lnTo>
                    <a:pt x="1084" y="676"/>
                  </a:lnTo>
                  <a:close/>
                  <a:moveTo>
                    <a:pt x="1072" y="0"/>
                  </a:moveTo>
                  <a:lnTo>
                    <a:pt x="1101" y="2"/>
                  </a:lnTo>
                  <a:lnTo>
                    <a:pt x="1129" y="10"/>
                  </a:lnTo>
                  <a:lnTo>
                    <a:pt x="1153" y="23"/>
                  </a:lnTo>
                  <a:lnTo>
                    <a:pt x="1173" y="43"/>
                  </a:lnTo>
                  <a:lnTo>
                    <a:pt x="1188" y="66"/>
                  </a:lnTo>
                  <a:lnTo>
                    <a:pt x="1198" y="94"/>
                  </a:lnTo>
                  <a:lnTo>
                    <a:pt x="1220" y="206"/>
                  </a:lnTo>
                  <a:lnTo>
                    <a:pt x="1294" y="222"/>
                  </a:lnTo>
                  <a:lnTo>
                    <a:pt x="1367" y="246"/>
                  </a:lnTo>
                  <a:lnTo>
                    <a:pt x="1437" y="276"/>
                  </a:lnTo>
                  <a:lnTo>
                    <a:pt x="1518" y="200"/>
                  </a:lnTo>
                  <a:lnTo>
                    <a:pt x="1541" y="183"/>
                  </a:lnTo>
                  <a:lnTo>
                    <a:pt x="1567" y="172"/>
                  </a:lnTo>
                  <a:lnTo>
                    <a:pt x="1595" y="168"/>
                  </a:lnTo>
                  <a:lnTo>
                    <a:pt x="1623" y="171"/>
                  </a:lnTo>
                  <a:lnTo>
                    <a:pt x="1649" y="180"/>
                  </a:lnTo>
                  <a:lnTo>
                    <a:pt x="1673" y="196"/>
                  </a:lnTo>
                  <a:lnTo>
                    <a:pt x="1821" y="320"/>
                  </a:lnTo>
                  <a:lnTo>
                    <a:pt x="1838" y="338"/>
                  </a:lnTo>
                  <a:lnTo>
                    <a:pt x="1850" y="358"/>
                  </a:lnTo>
                  <a:lnTo>
                    <a:pt x="1858" y="381"/>
                  </a:lnTo>
                  <a:lnTo>
                    <a:pt x="1862" y="404"/>
                  </a:lnTo>
                  <a:lnTo>
                    <a:pt x="1860" y="428"/>
                  </a:lnTo>
                  <a:lnTo>
                    <a:pt x="1854" y="452"/>
                  </a:lnTo>
                  <a:lnTo>
                    <a:pt x="1842" y="474"/>
                  </a:lnTo>
                  <a:lnTo>
                    <a:pt x="1777" y="571"/>
                  </a:lnTo>
                  <a:lnTo>
                    <a:pt x="1815" y="631"/>
                  </a:lnTo>
                  <a:lnTo>
                    <a:pt x="1848" y="696"/>
                  </a:lnTo>
                  <a:lnTo>
                    <a:pt x="1875" y="762"/>
                  </a:lnTo>
                  <a:lnTo>
                    <a:pt x="1992" y="766"/>
                  </a:lnTo>
                  <a:lnTo>
                    <a:pt x="2021" y="771"/>
                  </a:lnTo>
                  <a:lnTo>
                    <a:pt x="2046" y="782"/>
                  </a:lnTo>
                  <a:lnTo>
                    <a:pt x="2069" y="799"/>
                  </a:lnTo>
                  <a:lnTo>
                    <a:pt x="2086" y="820"/>
                  </a:lnTo>
                  <a:lnTo>
                    <a:pt x="2099" y="845"/>
                  </a:lnTo>
                  <a:lnTo>
                    <a:pt x="2105" y="873"/>
                  </a:lnTo>
                  <a:lnTo>
                    <a:pt x="2122" y="1066"/>
                  </a:lnTo>
                  <a:lnTo>
                    <a:pt x="2120" y="1095"/>
                  </a:lnTo>
                  <a:lnTo>
                    <a:pt x="2112" y="1121"/>
                  </a:lnTo>
                  <a:lnTo>
                    <a:pt x="2098" y="1145"/>
                  </a:lnTo>
                  <a:lnTo>
                    <a:pt x="2078" y="1165"/>
                  </a:lnTo>
                  <a:lnTo>
                    <a:pt x="2056" y="1180"/>
                  </a:lnTo>
                  <a:lnTo>
                    <a:pt x="2028" y="1190"/>
                  </a:lnTo>
                  <a:lnTo>
                    <a:pt x="1910" y="1213"/>
                  </a:lnTo>
                  <a:lnTo>
                    <a:pt x="1895" y="1285"/>
                  </a:lnTo>
                  <a:lnTo>
                    <a:pt x="1872" y="1355"/>
                  </a:lnTo>
                  <a:lnTo>
                    <a:pt x="1843" y="1422"/>
                  </a:lnTo>
                  <a:lnTo>
                    <a:pt x="1929" y="1512"/>
                  </a:lnTo>
                  <a:lnTo>
                    <a:pt x="1946" y="1536"/>
                  </a:lnTo>
                  <a:lnTo>
                    <a:pt x="1957" y="1562"/>
                  </a:lnTo>
                  <a:lnTo>
                    <a:pt x="1961" y="1588"/>
                  </a:lnTo>
                  <a:lnTo>
                    <a:pt x="1958" y="1616"/>
                  </a:lnTo>
                  <a:lnTo>
                    <a:pt x="1949" y="1642"/>
                  </a:lnTo>
                  <a:lnTo>
                    <a:pt x="1933" y="1668"/>
                  </a:lnTo>
                  <a:lnTo>
                    <a:pt x="1809" y="1814"/>
                  </a:lnTo>
                  <a:lnTo>
                    <a:pt x="1792" y="1831"/>
                  </a:lnTo>
                  <a:lnTo>
                    <a:pt x="1771" y="1844"/>
                  </a:lnTo>
                  <a:lnTo>
                    <a:pt x="1748" y="1852"/>
                  </a:lnTo>
                  <a:lnTo>
                    <a:pt x="1724" y="1856"/>
                  </a:lnTo>
                  <a:lnTo>
                    <a:pt x="1701" y="1855"/>
                  </a:lnTo>
                  <a:lnTo>
                    <a:pt x="1677" y="1848"/>
                  </a:lnTo>
                  <a:lnTo>
                    <a:pt x="1656" y="1836"/>
                  </a:lnTo>
                  <a:lnTo>
                    <a:pt x="1549" y="1767"/>
                  </a:lnTo>
                  <a:lnTo>
                    <a:pt x="1487" y="1805"/>
                  </a:lnTo>
                  <a:lnTo>
                    <a:pt x="1421" y="1839"/>
                  </a:lnTo>
                  <a:lnTo>
                    <a:pt x="1352" y="1867"/>
                  </a:lnTo>
                  <a:lnTo>
                    <a:pt x="1348" y="1995"/>
                  </a:lnTo>
                  <a:lnTo>
                    <a:pt x="1343" y="2024"/>
                  </a:lnTo>
                  <a:lnTo>
                    <a:pt x="1332" y="2050"/>
                  </a:lnTo>
                  <a:lnTo>
                    <a:pt x="1315" y="2071"/>
                  </a:lnTo>
                  <a:lnTo>
                    <a:pt x="1294" y="2090"/>
                  </a:lnTo>
                  <a:lnTo>
                    <a:pt x="1269" y="2102"/>
                  </a:lnTo>
                  <a:lnTo>
                    <a:pt x="1241" y="2108"/>
                  </a:lnTo>
                  <a:lnTo>
                    <a:pt x="1049" y="2124"/>
                  </a:lnTo>
                  <a:lnTo>
                    <a:pt x="1019" y="2123"/>
                  </a:lnTo>
                  <a:lnTo>
                    <a:pt x="993" y="2115"/>
                  </a:lnTo>
                  <a:lnTo>
                    <a:pt x="969" y="2100"/>
                  </a:lnTo>
                  <a:lnTo>
                    <a:pt x="948" y="2082"/>
                  </a:lnTo>
                  <a:lnTo>
                    <a:pt x="934" y="2058"/>
                  </a:lnTo>
                  <a:lnTo>
                    <a:pt x="924" y="2030"/>
                  </a:lnTo>
                  <a:lnTo>
                    <a:pt x="898" y="1898"/>
                  </a:lnTo>
                  <a:lnTo>
                    <a:pt x="831" y="1883"/>
                  </a:lnTo>
                  <a:lnTo>
                    <a:pt x="765" y="1862"/>
                  </a:lnTo>
                  <a:lnTo>
                    <a:pt x="700" y="1835"/>
                  </a:lnTo>
                  <a:lnTo>
                    <a:pt x="604" y="1925"/>
                  </a:lnTo>
                  <a:lnTo>
                    <a:pt x="581" y="1942"/>
                  </a:lnTo>
                  <a:lnTo>
                    <a:pt x="555" y="1953"/>
                  </a:lnTo>
                  <a:lnTo>
                    <a:pt x="527" y="1957"/>
                  </a:lnTo>
                  <a:lnTo>
                    <a:pt x="499" y="1954"/>
                  </a:lnTo>
                  <a:lnTo>
                    <a:pt x="473" y="1945"/>
                  </a:lnTo>
                  <a:lnTo>
                    <a:pt x="449" y="1929"/>
                  </a:lnTo>
                  <a:lnTo>
                    <a:pt x="301" y="1805"/>
                  </a:lnTo>
                  <a:lnTo>
                    <a:pt x="284" y="1786"/>
                  </a:lnTo>
                  <a:lnTo>
                    <a:pt x="272" y="1767"/>
                  </a:lnTo>
                  <a:lnTo>
                    <a:pt x="263" y="1744"/>
                  </a:lnTo>
                  <a:lnTo>
                    <a:pt x="260" y="1720"/>
                  </a:lnTo>
                  <a:lnTo>
                    <a:pt x="262" y="1697"/>
                  </a:lnTo>
                  <a:lnTo>
                    <a:pt x="268" y="1673"/>
                  </a:lnTo>
                  <a:lnTo>
                    <a:pt x="280" y="1650"/>
                  </a:lnTo>
                  <a:lnTo>
                    <a:pt x="353" y="1541"/>
                  </a:lnTo>
                  <a:lnTo>
                    <a:pt x="317" y="1484"/>
                  </a:lnTo>
                  <a:lnTo>
                    <a:pt x="287" y="1425"/>
                  </a:lnTo>
                  <a:lnTo>
                    <a:pt x="260" y="1363"/>
                  </a:lnTo>
                  <a:lnTo>
                    <a:pt x="128" y="1359"/>
                  </a:lnTo>
                  <a:lnTo>
                    <a:pt x="101" y="1355"/>
                  </a:lnTo>
                  <a:lnTo>
                    <a:pt x="74" y="1343"/>
                  </a:lnTo>
                  <a:lnTo>
                    <a:pt x="52" y="1327"/>
                  </a:lnTo>
                  <a:lnTo>
                    <a:pt x="35" y="1305"/>
                  </a:lnTo>
                  <a:lnTo>
                    <a:pt x="23" y="1279"/>
                  </a:lnTo>
                  <a:lnTo>
                    <a:pt x="16" y="1252"/>
                  </a:lnTo>
                  <a:lnTo>
                    <a:pt x="0" y="1059"/>
                  </a:lnTo>
                  <a:lnTo>
                    <a:pt x="2" y="1031"/>
                  </a:lnTo>
                  <a:lnTo>
                    <a:pt x="10" y="1004"/>
                  </a:lnTo>
                  <a:lnTo>
                    <a:pt x="23" y="980"/>
                  </a:lnTo>
                  <a:lnTo>
                    <a:pt x="43" y="960"/>
                  </a:lnTo>
                  <a:lnTo>
                    <a:pt x="66" y="944"/>
                  </a:lnTo>
                  <a:lnTo>
                    <a:pt x="93" y="935"/>
                  </a:lnTo>
                  <a:lnTo>
                    <a:pt x="214" y="911"/>
                  </a:lnTo>
                  <a:lnTo>
                    <a:pt x="230" y="840"/>
                  </a:lnTo>
                  <a:lnTo>
                    <a:pt x="251" y="770"/>
                  </a:lnTo>
                  <a:lnTo>
                    <a:pt x="278" y="703"/>
                  </a:lnTo>
                  <a:lnTo>
                    <a:pt x="192" y="613"/>
                  </a:lnTo>
                  <a:lnTo>
                    <a:pt x="175" y="589"/>
                  </a:lnTo>
                  <a:lnTo>
                    <a:pt x="164" y="563"/>
                  </a:lnTo>
                  <a:lnTo>
                    <a:pt x="160" y="536"/>
                  </a:lnTo>
                  <a:lnTo>
                    <a:pt x="163" y="509"/>
                  </a:lnTo>
                  <a:lnTo>
                    <a:pt x="172" y="482"/>
                  </a:lnTo>
                  <a:lnTo>
                    <a:pt x="188" y="457"/>
                  </a:lnTo>
                  <a:lnTo>
                    <a:pt x="312" y="309"/>
                  </a:lnTo>
                  <a:lnTo>
                    <a:pt x="330" y="292"/>
                  </a:lnTo>
                  <a:lnTo>
                    <a:pt x="352" y="279"/>
                  </a:lnTo>
                  <a:lnTo>
                    <a:pt x="374" y="271"/>
                  </a:lnTo>
                  <a:lnTo>
                    <a:pt x="396" y="268"/>
                  </a:lnTo>
                  <a:lnTo>
                    <a:pt x="420" y="270"/>
                  </a:lnTo>
                  <a:lnTo>
                    <a:pt x="444" y="276"/>
                  </a:lnTo>
                  <a:lnTo>
                    <a:pt x="466" y="287"/>
                  </a:lnTo>
                  <a:lnTo>
                    <a:pt x="563" y="352"/>
                  </a:lnTo>
                  <a:lnTo>
                    <a:pt x="629" y="309"/>
                  </a:lnTo>
                  <a:lnTo>
                    <a:pt x="697" y="272"/>
                  </a:lnTo>
                  <a:lnTo>
                    <a:pt x="770" y="243"/>
                  </a:lnTo>
                  <a:lnTo>
                    <a:pt x="774" y="129"/>
                  </a:lnTo>
                  <a:lnTo>
                    <a:pt x="778" y="101"/>
                  </a:lnTo>
                  <a:lnTo>
                    <a:pt x="790" y="74"/>
                  </a:lnTo>
                  <a:lnTo>
                    <a:pt x="806" y="52"/>
                  </a:lnTo>
                  <a:lnTo>
                    <a:pt x="828" y="35"/>
                  </a:lnTo>
                  <a:lnTo>
                    <a:pt x="853" y="23"/>
                  </a:lnTo>
                  <a:lnTo>
                    <a:pt x="881" y="16"/>
                  </a:lnTo>
                  <a:lnTo>
                    <a:pt x="107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8">
              <a:extLst>
                <a:ext uri="{FF2B5EF4-FFF2-40B4-BE49-F238E27FC236}">
                  <a16:creationId xmlns:a16="http://schemas.microsoft.com/office/drawing/2014/main" id="{1190294F-FFBC-4EC5-A487-A81284BE33CC}"/>
                </a:ext>
              </a:extLst>
            </p:cNvPr>
            <p:cNvSpPr>
              <a:spLocks noEditPoints="1"/>
            </p:cNvSpPr>
            <p:nvPr/>
          </p:nvSpPr>
          <p:spPr bwMode="auto">
            <a:xfrm>
              <a:off x="2513" y="2592"/>
              <a:ext cx="1723" cy="1721"/>
            </a:xfrm>
            <a:custGeom>
              <a:avLst/>
              <a:gdLst>
                <a:gd name="T0" fmla="*/ 773 w 1723"/>
                <a:gd name="T1" fmla="*/ 561 h 1721"/>
                <a:gd name="T2" fmla="*/ 651 w 1723"/>
                <a:gd name="T3" fmla="*/ 634 h 1721"/>
                <a:gd name="T4" fmla="*/ 575 w 1723"/>
                <a:gd name="T5" fmla="*/ 754 h 1721"/>
                <a:gd name="T6" fmla="*/ 561 w 1723"/>
                <a:gd name="T7" fmla="*/ 900 h 1721"/>
                <a:gd name="T8" fmla="*/ 616 w 1723"/>
                <a:gd name="T9" fmla="*/ 1032 h 1721"/>
                <a:gd name="T10" fmla="*/ 721 w 1723"/>
                <a:gd name="T11" fmla="*/ 1125 h 1721"/>
                <a:gd name="T12" fmla="*/ 862 w 1723"/>
                <a:gd name="T13" fmla="*/ 1162 h 1721"/>
                <a:gd name="T14" fmla="*/ 1004 w 1723"/>
                <a:gd name="T15" fmla="*/ 1129 h 1721"/>
                <a:gd name="T16" fmla="*/ 1112 w 1723"/>
                <a:gd name="T17" fmla="*/ 1038 h 1721"/>
                <a:gd name="T18" fmla="*/ 1169 w 1723"/>
                <a:gd name="T19" fmla="*/ 907 h 1721"/>
                <a:gd name="T20" fmla="*/ 1158 w 1723"/>
                <a:gd name="T21" fmla="*/ 761 h 1721"/>
                <a:gd name="T22" fmla="*/ 1085 w 1723"/>
                <a:gd name="T23" fmla="*/ 639 h 1721"/>
                <a:gd name="T24" fmla="*/ 967 w 1723"/>
                <a:gd name="T25" fmla="*/ 564 h 1721"/>
                <a:gd name="T26" fmla="*/ 817 w 1723"/>
                <a:gd name="T27" fmla="*/ 0 h 1721"/>
                <a:gd name="T28" fmla="*/ 990 w 1723"/>
                <a:gd name="T29" fmla="*/ 15 h 1721"/>
                <a:gd name="T30" fmla="*/ 1043 w 1723"/>
                <a:gd name="T31" fmla="*/ 78 h 1721"/>
                <a:gd name="T32" fmla="*/ 1117 w 1723"/>
                <a:gd name="T33" fmla="*/ 198 h 1721"/>
                <a:gd name="T34" fmla="*/ 1285 w 1723"/>
                <a:gd name="T35" fmla="*/ 209 h 1721"/>
                <a:gd name="T36" fmla="*/ 1364 w 1723"/>
                <a:gd name="T37" fmla="*/ 185 h 1721"/>
                <a:gd name="T38" fmla="*/ 1439 w 1723"/>
                <a:gd name="T39" fmla="*/ 221 h 1721"/>
                <a:gd name="T40" fmla="*/ 1550 w 1723"/>
                <a:gd name="T41" fmla="*/ 354 h 1721"/>
                <a:gd name="T42" fmla="*/ 1545 w 1723"/>
                <a:gd name="T43" fmla="*/ 435 h 1721"/>
                <a:gd name="T44" fmla="*/ 1508 w 1723"/>
                <a:gd name="T45" fmla="*/ 570 h 1721"/>
                <a:gd name="T46" fmla="*/ 1621 w 1723"/>
                <a:gd name="T47" fmla="*/ 691 h 1721"/>
                <a:gd name="T48" fmla="*/ 1695 w 1723"/>
                <a:gd name="T49" fmla="*/ 730 h 1721"/>
                <a:gd name="T50" fmla="*/ 1723 w 1723"/>
                <a:gd name="T51" fmla="*/ 808 h 1721"/>
                <a:gd name="T52" fmla="*/ 1707 w 1723"/>
                <a:gd name="T53" fmla="*/ 981 h 1721"/>
                <a:gd name="T54" fmla="*/ 1645 w 1723"/>
                <a:gd name="T55" fmla="*/ 1035 h 1721"/>
                <a:gd name="T56" fmla="*/ 1521 w 1723"/>
                <a:gd name="T57" fmla="*/ 1106 h 1721"/>
                <a:gd name="T58" fmla="*/ 1518 w 1723"/>
                <a:gd name="T59" fmla="*/ 1278 h 1721"/>
                <a:gd name="T60" fmla="*/ 1543 w 1723"/>
                <a:gd name="T61" fmla="*/ 1357 h 1721"/>
                <a:gd name="T62" fmla="*/ 1508 w 1723"/>
                <a:gd name="T63" fmla="*/ 1432 h 1721"/>
                <a:gd name="T64" fmla="*/ 1375 w 1723"/>
                <a:gd name="T65" fmla="*/ 1545 h 1721"/>
                <a:gd name="T66" fmla="*/ 1293 w 1723"/>
                <a:gd name="T67" fmla="*/ 1538 h 1721"/>
                <a:gd name="T68" fmla="*/ 1149 w 1723"/>
                <a:gd name="T69" fmla="*/ 1496 h 1721"/>
                <a:gd name="T70" fmla="*/ 1025 w 1723"/>
                <a:gd name="T71" fmla="*/ 1620 h 1721"/>
                <a:gd name="T72" fmla="*/ 985 w 1723"/>
                <a:gd name="T73" fmla="*/ 1694 h 1721"/>
                <a:gd name="T74" fmla="*/ 907 w 1723"/>
                <a:gd name="T75" fmla="*/ 1721 h 1721"/>
                <a:gd name="T76" fmla="*/ 734 w 1723"/>
                <a:gd name="T77" fmla="*/ 1706 h 1721"/>
                <a:gd name="T78" fmla="*/ 680 w 1723"/>
                <a:gd name="T79" fmla="*/ 1644 h 1721"/>
                <a:gd name="T80" fmla="*/ 612 w 1723"/>
                <a:gd name="T81" fmla="*/ 1508 h 1721"/>
                <a:gd name="T82" fmla="*/ 440 w 1723"/>
                <a:gd name="T83" fmla="*/ 1512 h 1721"/>
                <a:gd name="T84" fmla="*/ 359 w 1723"/>
                <a:gd name="T85" fmla="*/ 1537 h 1721"/>
                <a:gd name="T86" fmla="*/ 284 w 1723"/>
                <a:gd name="T87" fmla="*/ 1501 h 1721"/>
                <a:gd name="T88" fmla="*/ 173 w 1723"/>
                <a:gd name="T89" fmla="*/ 1368 h 1721"/>
                <a:gd name="T90" fmla="*/ 180 w 1723"/>
                <a:gd name="T91" fmla="*/ 1286 h 1721"/>
                <a:gd name="T92" fmla="*/ 226 w 1723"/>
                <a:gd name="T93" fmla="*/ 1145 h 1721"/>
                <a:gd name="T94" fmla="*/ 102 w 1723"/>
                <a:gd name="T95" fmla="*/ 1031 h 1721"/>
                <a:gd name="T96" fmla="*/ 29 w 1723"/>
                <a:gd name="T97" fmla="*/ 992 h 1721"/>
                <a:gd name="T98" fmla="*/ 0 w 1723"/>
                <a:gd name="T99" fmla="*/ 914 h 1721"/>
                <a:gd name="T100" fmla="*/ 16 w 1723"/>
                <a:gd name="T101" fmla="*/ 741 h 1721"/>
                <a:gd name="T102" fmla="*/ 78 w 1723"/>
                <a:gd name="T103" fmla="*/ 687 h 1721"/>
                <a:gd name="T104" fmla="*/ 206 w 1723"/>
                <a:gd name="T105" fmla="*/ 615 h 1721"/>
                <a:gd name="T106" fmla="*/ 205 w 1723"/>
                <a:gd name="T107" fmla="*/ 444 h 1721"/>
                <a:gd name="T108" fmla="*/ 181 w 1723"/>
                <a:gd name="T109" fmla="*/ 365 h 1721"/>
                <a:gd name="T110" fmla="*/ 216 w 1723"/>
                <a:gd name="T111" fmla="*/ 289 h 1721"/>
                <a:gd name="T112" fmla="*/ 350 w 1723"/>
                <a:gd name="T113" fmla="*/ 177 h 1721"/>
                <a:gd name="T114" fmla="*/ 432 w 1723"/>
                <a:gd name="T115" fmla="*/ 184 h 1721"/>
                <a:gd name="T116" fmla="*/ 571 w 1723"/>
                <a:gd name="T117" fmla="*/ 217 h 1721"/>
                <a:gd name="T118" fmla="*/ 700 w 1723"/>
                <a:gd name="T119" fmla="*/ 102 h 1721"/>
                <a:gd name="T120" fmla="*/ 740 w 1723"/>
                <a:gd name="T121" fmla="*/ 28 h 1721"/>
                <a:gd name="T122" fmla="*/ 817 w 1723"/>
                <a:gd name="T123" fmla="*/ 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3" h="1721">
                  <a:moveTo>
                    <a:pt x="869" y="547"/>
                  </a:moveTo>
                  <a:lnTo>
                    <a:pt x="820" y="551"/>
                  </a:lnTo>
                  <a:lnTo>
                    <a:pt x="773" y="561"/>
                  </a:lnTo>
                  <a:lnTo>
                    <a:pt x="728" y="580"/>
                  </a:lnTo>
                  <a:lnTo>
                    <a:pt x="687" y="603"/>
                  </a:lnTo>
                  <a:lnTo>
                    <a:pt x="651" y="634"/>
                  </a:lnTo>
                  <a:lnTo>
                    <a:pt x="619" y="669"/>
                  </a:lnTo>
                  <a:lnTo>
                    <a:pt x="594" y="709"/>
                  </a:lnTo>
                  <a:lnTo>
                    <a:pt x="575" y="754"/>
                  </a:lnTo>
                  <a:lnTo>
                    <a:pt x="563" y="800"/>
                  </a:lnTo>
                  <a:lnTo>
                    <a:pt x="559" y="850"/>
                  </a:lnTo>
                  <a:lnTo>
                    <a:pt x="561" y="900"/>
                  </a:lnTo>
                  <a:lnTo>
                    <a:pt x="573" y="948"/>
                  </a:lnTo>
                  <a:lnTo>
                    <a:pt x="590" y="992"/>
                  </a:lnTo>
                  <a:lnTo>
                    <a:pt x="616" y="1032"/>
                  </a:lnTo>
                  <a:lnTo>
                    <a:pt x="646" y="1068"/>
                  </a:lnTo>
                  <a:lnTo>
                    <a:pt x="682" y="1100"/>
                  </a:lnTo>
                  <a:lnTo>
                    <a:pt x="721" y="1125"/>
                  </a:lnTo>
                  <a:lnTo>
                    <a:pt x="765" y="1145"/>
                  </a:lnTo>
                  <a:lnTo>
                    <a:pt x="812" y="1156"/>
                  </a:lnTo>
                  <a:lnTo>
                    <a:pt x="862" y="1162"/>
                  </a:lnTo>
                  <a:lnTo>
                    <a:pt x="911" y="1158"/>
                  </a:lnTo>
                  <a:lnTo>
                    <a:pt x="959" y="1147"/>
                  </a:lnTo>
                  <a:lnTo>
                    <a:pt x="1004" y="1129"/>
                  </a:lnTo>
                  <a:lnTo>
                    <a:pt x="1045" y="1104"/>
                  </a:lnTo>
                  <a:lnTo>
                    <a:pt x="1080" y="1073"/>
                  </a:lnTo>
                  <a:lnTo>
                    <a:pt x="1112" y="1038"/>
                  </a:lnTo>
                  <a:lnTo>
                    <a:pt x="1137" y="998"/>
                  </a:lnTo>
                  <a:lnTo>
                    <a:pt x="1157" y="955"/>
                  </a:lnTo>
                  <a:lnTo>
                    <a:pt x="1169" y="907"/>
                  </a:lnTo>
                  <a:lnTo>
                    <a:pt x="1173" y="858"/>
                  </a:lnTo>
                  <a:lnTo>
                    <a:pt x="1170" y="808"/>
                  </a:lnTo>
                  <a:lnTo>
                    <a:pt x="1158" y="761"/>
                  </a:lnTo>
                  <a:lnTo>
                    <a:pt x="1141" y="716"/>
                  </a:lnTo>
                  <a:lnTo>
                    <a:pt x="1116" y="676"/>
                  </a:lnTo>
                  <a:lnTo>
                    <a:pt x="1085" y="639"/>
                  </a:lnTo>
                  <a:lnTo>
                    <a:pt x="1050" y="607"/>
                  </a:lnTo>
                  <a:lnTo>
                    <a:pt x="1010" y="582"/>
                  </a:lnTo>
                  <a:lnTo>
                    <a:pt x="967" y="564"/>
                  </a:lnTo>
                  <a:lnTo>
                    <a:pt x="919" y="551"/>
                  </a:lnTo>
                  <a:lnTo>
                    <a:pt x="869" y="547"/>
                  </a:lnTo>
                  <a:close/>
                  <a:moveTo>
                    <a:pt x="817" y="0"/>
                  </a:moveTo>
                  <a:lnTo>
                    <a:pt x="935" y="2"/>
                  </a:lnTo>
                  <a:lnTo>
                    <a:pt x="964" y="4"/>
                  </a:lnTo>
                  <a:lnTo>
                    <a:pt x="990" y="15"/>
                  </a:lnTo>
                  <a:lnTo>
                    <a:pt x="1013" y="32"/>
                  </a:lnTo>
                  <a:lnTo>
                    <a:pt x="1031" y="53"/>
                  </a:lnTo>
                  <a:lnTo>
                    <a:pt x="1043" y="78"/>
                  </a:lnTo>
                  <a:lnTo>
                    <a:pt x="1050" y="106"/>
                  </a:lnTo>
                  <a:lnTo>
                    <a:pt x="1058" y="178"/>
                  </a:lnTo>
                  <a:lnTo>
                    <a:pt x="1117" y="198"/>
                  </a:lnTo>
                  <a:lnTo>
                    <a:pt x="1174" y="223"/>
                  </a:lnTo>
                  <a:lnTo>
                    <a:pt x="1228" y="252"/>
                  </a:lnTo>
                  <a:lnTo>
                    <a:pt x="1285" y="209"/>
                  </a:lnTo>
                  <a:lnTo>
                    <a:pt x="1310" y="194"/>
                  </a:lnTo>
                  <a:lnTo>
                    <a:pt x="1336" y="186"/>
                  </a:lnTo>
                  <a:lnTo>
                    <a:pt x="1364" y="185"/>
                  </a:lnTo>
                  <a:lnTo>
                    <a:pt x="1392" y="190"/>
                  </a:lnTo>
                  <a:lnTo>
                    <a:pt x="1417" y="202"/>
                  </a:lnTo>
                  <a:lnTo>
                    <a:pt x="1439" y="221"/>
                  </a:lnTo>
                  <a:lnTo>
                    <a:pt x="1522" y="305"/>
                  </a:lnTo>
                  <a:lnTo>
                    <a:pt x="1540" y="328"/>
                  </a:lnTo>
                  <a:lnTo>
                    <a:pt x="1550" y="354"/>
                  </a:lnTo>
                  <a:lnTo>
                    <a:pt x="1555" y="380"/>
                  </a:lnTo>
                  <a:lnTo>
                    <a:pt x="1553" y="408"/>
                  </a:lnTo>
                  <a:lnTo>
                    <a:pt x="1545" y="435"/>
                  </a:lnTo>
                  <a:lnTo>
                    <a:pt x="1529" y="460"/>
                  </a:lnTo>
                  <a:lnTo>
                    <a:pt x="1481" y="518"/>
                  </a:lnTo>
                  <a:lnTo>
                    <a:pt x="1508" y="570"/>
                  </a:lnTo>
                  <a:lnTo>
                    <a:pt x="1529" y="625"/>
                  </a:lnTo>
                  <a:lnTo>
                    <a:pt x="1546" y="681"/>
                  </a:lnTo>
                  <a:lnTo>
                    <a:pt x="1621" y="691"/>
                  </a:lnTo>
                  <a:lnTo>
                    <a:pt x="1649" y="698"/>
                  </a:lnTo>
                  <a:lnTo>
                    <a:pt x="1674" y="712"/>
                  </a:lnTo>
                  <a:lnTo>
                    <a:pt x="1695" y="730"/>
                  </a:lnTo>
                  <a:lnTo>
                    <a:pt x="1710" y="753"/>
                  </a:lnTo>
                  <a:lnTo>
                    <a:pt x="1720" y="779"/>
                  </a:lnTo>
                  <a:lnTo>
                    <a:pt x="1723" y="808"/>
                  </a:lnTo>
                  <a:lnTo>
                    <a:pt x="1722" y="927"/>
                  </a:lnTo>
                  <a:lnTo>
                    <a:pt x="1718" y="955"/>
                  </a:lnTo>
                  <a:lnTo>
                    <a:pt x="1707" y="981"/>
                  </a:lnTo>
                  <a:lnTo>
                    <a:pt x="1691" y="1003"/>
                  </a:lnTo>
                  <a:lnTo>
                    <a:pt x="1670" y="1022"/>
                  </a:lnTo>
                  <a:lnTo>
                    <a:pt x="1645" y="1035"/>
                  </a:lnTo>
                  <a:lnTo>
                    <a:pt x="1617" y="1042"/>
                  </a:lnTo>
                  <a:lnTo>
                    <a:pt x="1540" y="1050"/>
                  </a:lnTo>
                  <a:lnTo>
                    <a:pt x="1521" y="1106"/>
                  </a:lnTo>
                  <a:lnTo>
                    <a:pt x="1497" y="1160"/>
                  </a:lnTo>
                  <a:lnTo>
                    <a:pt x="1468" y="1213"/>
                  </a:lnTo>
                  <a:lnTo>
                    <a:pt x="1518" y="1278"/>
                  </a:lnTo>
                  <a:lnTo>
                    <a:pt x="1533" y="1303"/>
                  </a:lnTo>
                  <a:lnTo>
                    <a:pt x="1542" y="1329"/>
                  </a:lnTo>
                  <a:lnTo>
                    <a:pt x="1543" y="1357"/>
                  </a:lnTo>
                  <a:lnTo>
                    <a:pt x="1538" y="1385"/>
                  </a:lnTo>
                  <a:lnTo>
                    <a:pt x="1526" y="1410"/>
                  </a:lnTo>
                  <a:lnTo>
                    <a:pt x="1508" y="1432"/>
                  </a:lnTo>
                  <a:lnTo>
                    <a:pt x="1423" y="1515"/>
                  </a:lnTo>
                  <a:lnTo>
                    <a:pt x="1401" y="1533"/>
                  </a:lnTo>
                  <a:lnTo>
                    <a:pt x="1375" y="1545"/>
                  </a:lnTo>
                  <a:lnTo>
                    <a:pt x="1347" y="1548"/>
                  </a:lnTo>
                  <a:lnTo>
                    <a:pt x="1319" y="1546"/>
                  </a:lnTo>
                  <a:lnTo>
                    <a:pt x="1293" y="1538"/>
                  </a:lnTo>
                  <a:lnTo>
                    <a:pt x="1269" y="1522"/>
                  </a:lnTo>
                  <a:lnTo>
                    <a:pt x="1203" y="1469"/>
                  </a:lnTo>
                  <a:lnTo>
                    <a:pt x="1149" y="1496"/>
                  </a:lnTo>
                  <a:lnTo>
                    <a:pt x="1093" y="1518"/>
                  </a:lnTo>
                  <a:lnTo>
                    <a:pt x="1035" y="1535"/>
                  </a:lnTo>
                  <a:lnTo>
                    <a:pt x="1025" y="1620"/>
                  </a:lnTo>
                  <a:lnTo>
                    <a:pt x="1017" y="1647"/>
                  </a:lnTo>
                  <a:lnTo>
                    <a:pt x="1004" y="1673"/>
                  </a:lnTo>
                  <a:lnTo>
                    <a:pt x="985" y="1694"/>
                  </a:lnTo>
                  <a:lnTo>
                    <a:pt x="961" y="1710"/>
                  </a:lnTo>
                  <a:lnTo>
                    <a:pt x="935" y="1719"/>
                  </a:lnTo>
                  <a:lnTo>
                    <a:pt x="907" y="1721"/>
                  </a:lnTo>
                  <a:lnTo>
                    <a:pt x="788" y="1720"/>
                  </a:lnTo>
                  <a:lnTo>
                    <a:pt x="759" y="1716"/>
                  </a:lnTo>
                  <a:lnTo>
                    <a:pt x="734" y="1706"/>
                  </a:lnTo>
                  <a:lnTo>
                    <a:pt x="711" y="1690"/>
                  </a:lnTo>
                  <a:lnTo>
                    <a:pt x="693" y="1669"/>
                  </a:lnTo>
                  <a:lnTo>
                    <a:pt x="680" y="1644"/>
                  </a:lnTo>
                  <a:lnTo>
                    <a:pt x="674" y="1616"/>
                  </a:lnTo>
                  <a:lnTo>
                    <a:pt x="664" y="1526"/>
                  </a:lnTo>
                  <a:lnTo>
                    <a:pt x="612" y="1508"/>
                  </a:lnTo>
                  <a:lnTo>
                    <a:pt x="559" y="1485"/>
                  </a:lnTo>
                  <a:lnTo>
                    <a:pt x="510" y="1459"/>
                  </a:lnTo>
                  <a:lnTo>
                    <a:pt x="440" y="1512"/>
                  </a:lnTo>
                  <a:lnTo>
                    <a:pt x="415" y="1527"/>
                  </a:lnTo>
                  <a:lnTo>
                    <a:pt x="387" y="1535"/>
                  </a:lnTo>
                  <a:lnTo>
                    <a:pt x="359" y="1537"/>
                  </a:lnTo>
                  <a:lnTo>
                    <a:pt x="333" y="1531"/>
                  </a:lnTo>
                  <a:lnTo>
                    <a:pt x="307" y="1519"/>
                  </a:lnTo>
                  <a:lnTo>
                    <a:pt x="284" y="1501"/>
                  </a:lnTo>
                  <a:lnTo>
                    <a:pt x="202" y="1417"/>
                  </a:lnTo>
                  <a:lnTo>
                    <a:pt x="184" y="1394"/>
                  </a:lnTo>
                  <a:lnTo>
                    <a:pt x="173" y="1368"/>
                  </a:lnTo>
                  <a:lnTo>
                    <a:pt x="169" y="1341"/>
                  </a:lnTo>
                  <a:lnTo>
                    <a:pt x="171" y="1314"/>
                  </a:lnTo>
                  <a:lnTo>
                    <a:pt x="180" y="1286"/>
                  </a:lnTo>
                  <a:lnTo>
                    <a:pt x="194" y="1262"/>
                  </a:lnTo>
                  <a:lnTo>
                    <a:pt x="251" y="1192"/>
                  </a:lnTo>
                  <a:lnTo>
                    <a:pt x="226" y="1145"/>
                  </a:lnTo>
                  <a:lnTo>
                    <a:pt x="206" y="1093"/>
                  </a:lnTo>
                  <a:lnTo>
                    <a:pt x="189" y="1042"/>
                  </a:lnTo>
                  <a:lnTo>
                    <a:pt x="102" y="1031"/>
                  </a:lnTo>
                  <a:lnTo>
                    <a:pt x="74" y="1023"/>
                  </a:lnTo>
                  <a:lnTo>
                    <a:pt x="49" y="1010"/>
                  </a:lnTo>
                  <a:lnTo>
                    <a:pt x="29" y="992"/>
                  </a:lnTo>
                  <a:lnTo>
                    <a:pt x="14" y="968"/>
                  </a:lnTo>
                  <a:lnTo>
                    <a:pt x="4" y="943"/>
                  </a:lnTo>
                  <a:lnTo>
                    <a:pt x="0" y="914"/>
                  </a:lnTo>
                  <a:lnTo>
                    <a:pt x="2" y="795"/>
                  </a:lnTo>
                  <a:lnTo>
                    <a:pt x="6" y="766"/>
                  </a:lnTo>
                  <a:lnTo>
                    <a:pt x="16" y="741"/>
                  </a:lnTo>
                  <a:lnTo>
                    <a:pt x="32" y="718"/>
                  </a:lnTo>
                  <a:lnTo>
                    <a:pt x="53" y="700"/>
                  </a:lnTo>
                  <a:lnTo>
                    <a:pt x="78" y="687"/>
                  </a:lnTo>
                  <a:lnTo>
                    <a:pt x="106" y="680"/>
                  </a:lnTo>
                  <a:lnTo>
                    <a:pt x="188" y="672"/>
                  </a:lnTo>
                  <a:lnTo>
                    <a:pt x="206" y="615"/>
                  </a:lnTo>
                  <a:lnTo>
                    <a:pt x="229" y="561"/>
                  </a:lnTo>
                  <a:lnTo>
                    <a:pt x="255" y="508"/>
                  </a:lnTo>
                  <a:lnTo>
                    <a:pt x="205" y="444"/>
                  </a:lnTo>
                  <a:lnTo>
                    <a:pt x="190" y="419"/>
                  </a:lnTo>
                  <a:lnTo>
                    <a:pt x="183" y="392"/>
                  </a:lnTo>
                  <a:lnTo>
                    <a:pt x="181" y="365"/>
                  </a:lnTo>
                  <a:lnTo>
                    <a:pt x="187" y="337"/>
                  </a:lnTo>
                  <a:lnTo>
                    <a:pt x="198" y="312"/>
                  </a:lnTo>
                  <a:lnTo>
                    <a:pt x="216" y="289"/>
                  </a:lnTo>
                  <a:lnTo>
                    <a:pt x="301" y="206"/>
                  </a:lnTo>
                  <a:lnTo>
                    <a:pt x="324" y="188"/>
                  </a:lnTo>
                  <a:lnTo>
                    <a:pt x="350" y="177"/>
                  </a:lnTo>
                  <a:lnTo>
                    <a:pt x="377" y="172"/>
                  </a:lnTo>
                  <a:lnTo>
                    <a:pt x="404" y="174"/>
                  </a:lnTo>
                  <a:lnTo>
                    <a:pt x="432" y="184"/>
                  </a:lnTo>
                  <a:lnTo>
                    <a:pt x="456" y="198"/>
                  </a:lnTo>
                  <a:lnTo>
                    <a:pt x="514" y="246"/>
                  </a:lnTo>
                  <a:lnTo>
                    <a:pt x="571" y="217"/>
                  </a:lnTo>
                  <a:lnTo>
                    <a:pt x="630" y="193"/>
                  </a:lnTo>
                  <a:lnTo>
                    <a:pt x="691" y="174"/>
                  </a:lnTo>
                  <a:lnTo>
                    <a:pt x="700" y="102"/>
                  </a:lnTo>
                  <a:lnTo>
                    <a:pt x="707" y="73"/>
                  </a:lnTo>
                  <a:lnTo>
                    <a:pt x="720" y="49"/>
                  </a:lnTo>
                  <a:lnTo>
                    <a:pt x="740" y="28"/>
                  </a:lnTo>
                  <a:lnTo>
                    <a:pt x="762" y="12"/>
                  </a:lnTo>
                  <a:lnTo>
                    <a:pt x="788" y="3"/>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30" name="Technology">
            <a:extLst>
              <a:ext uri="{FF2B5EF4-FFF2-40B4-BE49-F238E27FC236}">
                <a16:creationId xmlns:a16="http://schemas.microsoft.com/office/drawing/2014/main" id="{58CD6EA9-A833-4514-855A-B906B15B9D6D}"/>
              </a:ext>
            </a:extLst>
          </p:cNvPr>
          <p:cNvGrpSpPr>
            <a:grpSpLocks noChangeAspect="1"/>
          </p:cNvGrpSpPr>
          <p:nvPr/>
        </p:nvGrpSpPr>
        <p:grpSpPr bwMode="auto">
          <a:xfrm>
            <a:off x="765661" y="3743758"/>
            <a:ext cx="286882" cy="289051"/>
            <a:chOff x="1079" y="360"/>
            <a:chExt cx="3571" cy="3598"/>
          </a:xfrm>
          <a:solidFill>
            <a:srgbClr val="00AB57"/>
          </a:solidFill>
        </p:grpSpPr>
        <p:sp>
          <p:nvSpPr>
            <p:cNvPr id="31" name="Freeform 13">
              <a:extLst>
                <a:ext uri="{FF2B5EF4-FFF2-40B4-BE49-F238E27FC236}">
                  <a16:creationId xmlns:a16="http://schemas.microsoft.com/office/drawing/2014/main" id="{371D1826-AA06-4D0B-9659-40B4F7201989}"/>
                </a:ext>
              </a:extLst>
            </p:cNvPr>
            <p:cNvSpPr>
              <a:spLocks/>
            </p:cNvSpPr>
            <p:nvPr/>
          </p:nvSpPr>
          <p:spPr bwMode="auto">
            <a:xfrm>
              <a:off x="1465" y="1129"/>
              <a:ext cx="2570" cy="1742"/>
            </a:xfrm>
            <a:custGeom>
              <a:avLst/>
              <a:gdLst>
                <a:gd name="T0" fmla="*/ 1086 w 1086"/>
                <a:gd name="T1" fmla="*/ 176 h 736"/>
                <a:gd name="T2" fmla="*/ 984 w 1086"/>
                <a:gd name="T3" fmla="*/ 176 h 736"/>
                <a:gd name="T4" fmla="*/ 984 w 1086"/>
                <a:gd name="T5" fmla="*/ 635 h 736"/>
                <a:gd name="T6" fmla="*/ 102 w 1086"/>
                <a:gd name="T7" fmla="*/ 635 h 736"/>
                <a:gd name="T8" fmla="*/ 102 w 1086"/>
                <a:gd name="T9" fmla="*/ 102 h 736"/>
                <a:gd name="T10" fmla="*/ 704 w 1086"/>
                <a:gd name="T11" fmla="*/ 102 h 736"/>
                <a:gd name="T12" fmla="*/ 704 w 1086"/>
                <a:gd name="T13" fmla="*/ 0 h 736"/>
                <a:gd name="T14" fmla="*/ 72 w 1086"/>
                <a:gd name="T15" fmla="*/ 0 h 736"/>
                <a:gd name="T16" fmla="*/ 0 w 1086"/>
                <a:gd name="T17" fmla="*/ 72 h 736"/>
                <a:gd name="T18" fmla="*/ 0 w 1086"/>
                <a:gd name="T19" fmla="*/ 736 h 736"/>
                <a:gd name="T20" fmla="*/ 1086 w 1086"/>
                <a:gd name="T21" fmla="*/ 736 h 736"/>
                <a:gd name="T22" fmla="*/ 1086 w 1086"/>
                <a:gd name="T23" fmla="*/ 17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6" h="736">
                  <a:moveTo>
                    <a:pt x="1086" y="176"/>
                  </a:moveTo>
                  <a:cubicBezTo>
                    <a:pt x="984" y="176"/>
                    <a:pt x="984" y="176"/>
                    <a:pt x="984" y="176"/>
                  </a:cubicBezTo>
                  <a:cubicBezTo>
                    <a:pt x="984" y="635"/>
                    <a:pt x="984" y="635"/>
                    <a:pt x="984" y="635"/>
                  </a:cubicBezTo>
                  <a:cubicBezTo>
                    <a:pt x="102" y="635"/>
                    <a:pt x="102" y="635"/>
                    <a:pt x="102" y="635"/>
                  </a:cubicBezTo>
                  <a:cubicBezTo>
                    <a:pt x="102" y="102"/>
                    <a:pt x="102" y="102"/>
                    <a:pt x="102" y="102"/>
                  </a:cubicBezTo>
                  <a:cubicBezTo>
                    <a:pt x="704" y="102"/>
                    <a:pt x="704" y="102"/>
                    <a:pt x="704" y="102"/>
                  </a:cubicBezTo>
                  <a:cubicBezTo>
                    <a:pt x="704" y="0"/>
                    <a:pt x="704" y="0"/>
                    <a:pt x="704" y="0"/>
                  </a:cubicBezTo>
                  <a:cubicBezTo>
                    <a:pt x="72" y="0"/>
                    <a:pt x="72" y="0"/>
                    <a:pt x="72" y="0"/>
                  </a:cubicBezTo>
                  <a:cubicBezTo>
                    <a:pt x="32" y="0"/>
                    <a:pt x="0" y="32"/>
                    <a:pt x="0" y="72"/>
                  </a:cubicBezTo>
                  <a:cubicBezTo>
                    <a:pt x="0" y="736"/>
                    <a:pt x="0" y="736"/>
                    <a:pt x="0" y="736"/>
                  </a:cubicBezTo>
                  <a:cubicBezTo>
                    <a:pt x="1086" y="736"/>
                    <a:pt x="1086" y="736"/>
                    <a:pt x="1086" y="736"/>
                  </a:cubicBezTo>
                  <a:lnTo>
                    <a:pt x="1086"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14">
              <a:extLst>
                <a:ext uri="{FF2B5EF4-FFF2-40B4-BE49-F238E27FC236}">
                  <a16:creationId xmlns:a16="http://schemas.microsoft.com/office/drawing/2014/main" id="{7628ABC0-B043-44A6-B109-7810DF27C042}"/>
                </a:ext>
              </a:extLst>
            </p:cNvPr>
            <p:cNvSpPr>
              <a:spLocks noEditPoints="1"/>
            </p:cNvSpPr>
            <p:nvPr/>
          </p:nvSpPr>
          <p:spPr bwMode="auto">
            <a:xfrm>
              <a:off x="1079" y="2997"/>
              <a:ext cx="3339" cy="961"/>
            </a:xfrm>
            <a:custGeom>
              <a:avLst/>
              <a:gdLst>
                <a:gd name="T0" fmla="*/ 1249 w 1411"/>
                <a:gd name="T1" fmla="*/ 0 h 406"/>
                <a:gd name="T2" fmla="*/ 163 w 1411"/>
                <a:gd name="T3" fmla="*/ 0 h 406"/>
                <a:gd name="T4" fmla="*/ 22 w 1411"/>
                <a:gd name="T5" fmla="*/ 304 h 406"/>
                <a:gd name="T6" fmla="*/ 88 w 1411"/>
                <a:gd name="T7" fmla="*/ 406 h 406"/>
                <a:gd name="T8" fmla="*/ 1323 w 1411"/>
                <a:gd name="T9" fmla="*/ 406 h 406"/>
                <a:gd name="T10" fmla="*/ 1389 w 1411"/>
                <a:gd name="T11" fmla="*/ 304 h 406"/>
                <a:gd name="T12" fmla="*/ 1249 w 1411"/>
                <a:gd name="T13" fmla="*/ 0 h 406"/>
                <a:gd name="T14" fmla="*/ 862 w 1411"/>
                <a:gd name="T15" fmla="*/ 294 h 406"/>
                <a:gd name="T16" fmla="*/ 550 w 1411"/>
                <a:gd name="T17" fmla="*/ 294 h 406"/>
                <a:gd name="T18" fmla="*/ 536 w 1411"/>
                <a:gd name="T19" fmla="*/ 276 h 406"/>
                <a:gd name="T20" fmla="*/ 553 w 1411"/>
                <a:gd name="T21" fmla="*/ 208 h 406"/>
                <a:gd name="T22" fmla="*/ 568 w 1411"/>
                <a:gd name="T23" fmla="*/ 196 h 406"/>
                <a:gd name="T24" fmla="*/ 845 w 1411"/>
                <a:gd name="T25" fmla="*/ 196 h 406"/>
                <a:gd name="T26" fmla="*/ 859 w 1411"/>
                <a:gd name="T27" fmla="*/ 208 h 406"/>
                <a:gd name="T28" fmla="*/ 877 w 1411"/>
                <a:gd name="T29" fmla="*/ 276 h 406"/>
                <a:gd name="T30" fmla="*/ 862 w 1411"/>
                <a:gd name="T31" fmla="*/ 2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406">
                  <a:moveTo>
                    <a:pt x="1249" y="0"/>
                  </a:moveTo>
                  <a:cubicBezTo>
                    <a:pt x="163" y="0"/>
                    <a:pt x="163" y="0"/>
                    <a:pt x="163" y="0"/>
                  </a:cubicBezTo>
                  <a:cubicBezTo>
                    <a:pt x="22" y="304"/>
                    <a:pt x="22" y="304"/>
                    <a:pt x="22" y="304"/>
                  </a:cubicBezTo>
                  <a:cubicBezTo>
                    <a:pt x="0" y="352"/>
                    <a:pt x="35" y="406"/>
                    <a:pt x="88" y="406"/>
                  </a:cubicBezTo>
                  <a:cubicBezTo>
                    <a:pt x="1323" y="406"/>
                    <a:pt x="1323" y="406"/>
                    <a:pt x="1323" y="406"/>
                  </a:cubicBezTo>
                  <a:cubicBezTo>
                    <a:pt x="1376" y="406"/>
                    <a:pt x="1411" y="352"/>
                    <a:pt x="1389" y="304"/>
                  </a:cubicBezTo>
                  <a:lnTo>
                    <a:pt x="1249" y="0"/>
                  </a:lnTo>
                  <a:close/>
                  <a:moveTo>
                    <a:pt x="862" y="294"/>
                  </a:moveTo>
                  <a:cubicBezTo>
                    <a:pt x="550" y="294"/>
                    <a:pt x="550" y="294"/>
                    <a:pt x="550" y="294"/>
                  </a:cubicBezTo>
                  <a:cubicBezTo>
                    <a:pt x="541" y="294"/>
                    <a:pt x="534" y="284"/>
                    <a:pt x="536" y="276"/>
                  </a:cubicBezTo>
                  <a:cubicBezTo>
                    <a:pt x="553" y="208"/>
                    <a:pt x="553" y="208"/>
                    <a:pt x="553" y="208"/>
                  </a:cubicBezTo>
                  <a:cubicBezTo>
                    <a:pt x="555" y="201"/>
                    <a:pt x="561" y="196"/>
                    <a:pt x="568" y="196"/>
                  </a:cubicBezTo>
                  <a:cubicBezTo>
                    <a:pt x="845" y="196"/>
                    <a:pt x="845" y="196"/>
                    <a:pt x="845" y="196"/>
                  </a:cubicBezTo>
                  <a:cubicBezTo>
                    <a:pt x="851" y="196"/>
                    <a:pt x="857" y="201"/>
                    <a:pt x="859" y="208"/>
                  </a:cubicBezTo>
                  <a:cubicBezTo>
                    <a:pt x="877" y="276"/>
                    <a:pt x="877" y="276"/>
                    <a:pt x="877" y="276"/>
                  </a:cubicBezTo>
                  <a:cubicBezTo>
                    <a:pt x="880" y="286"/>
                    <a:pt x="872" y="294"/>
                    <a:pt x="862"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15">
              <a:extLst>
                <a:ext uri="{FF2B5EF4-FFF2-40B4-BE49-F238E27FC236}">
                  <a16:creationId xmlns:a16="http://schemas.microsoft.com/office/drawing/2014/main" id="{DFE07795-2DED-4A9E-8615-9BA9B2BFB3E0}"/>
                </a:ext>
              </a:extLst>
            </p:cNvPr>
            <p:cNvSpPr>
              <a:spLocks/>
            </p:cNvSpPr>
            <p:nvPr/>
          </p:nvSpPr>
          <p:spPr bwMode="auto">
            <a:xfrm>
              <a:off x="4146" y="360"/>
              <a:ext cx="504" cy="504"/>
            </a:xfrm>
            <a:custGeom>
              <a:avLst/>
              <a:gdLst>
                <a:gd name="T0" fmla="*/ 195 w 213"/>
                <a:gd name="T1" fmla="*/ 0 h 213"/>
                <a:gd name="T2" fmla="*/ 17 w 213"/>
                <a:gd name="T3" fmla="*/ 0 h 213"/>
                <a:gd name="T4" fmla="*/ 0 w 213"/>
                <a:gd name="T5" fmla="*/ 18 h 213"/>
                <a:gd name="T6" fmla="*/ 0 w 213"/>
                <a:gd name="T7" fmla="*/ 195 h 213"/>
                <a:gd name="T8" fmla="*/ 17 w 213"/>
                <a:gd name="T9" fmla="*/ 213 h 213"/>
                <a:gd name="T10" fmla="*/ 195 w 213"/>
                <a:gd name="T11" fmla="*/ 213 h 213"/>
                <a:gd name="T12" fmla="*/ 213 w 213"/>
                <a:gd name="T13" fmla="*/ 195 h 213"/>
                <a:gd name="T14" fmla="*/ 213 w 213"/>
                <a:gd name="T15" fmla="*/ 18 h 213"/>
                <a:gd name="T16" fmla="*/ 195 w 213"/>
                <a:gd name="T1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13">
                  <a:moveTo>
                    <a:pt x="195" y="0"/>
                  </a:moveTo>
                  <a:cubicBezTo>
                    <a:pt x="17" y="0"/>
                    <a:pt x="17" y="0"/>
                    <a:pt x="17" y="0"/>
                  </a:cubicBezTo>
                  <a:cubicBezTo>
                    <a:pt x="8" y="0"/>
                    <a:pt x="0" y="8"/>
                    <a:pt x="0" y="18"/>
                  </a:cubicBezTo>
                  <a:cubicBezTo>
                    <a:pt x="0" y="195"/>
                    <a:pt x="0" y="195"/>
                    <a:pt x="0" y="195"/>
                  </a:cubicBezTo>
                  <a:cubicBezTo>
                    <a:pt x="0" y="205"/>
                    <a:pt x="8" y="213"/>
                    <a:pt x="17" y="213"/>
                  </a:cubicBezTo>
                  <a:cubicBezTo>
                    <a:pt x="195" y="213"/>
                    <a:pt x="195" y="213"/>
                    <a:pt x="195" y="213"/>
                  </a:cubicBezTo>
                  <a:cubicBezTo>
                    <a:pt x="205" y="213"/>
                    <a:pt x="213" y="205"/>
                    <a:pt x="213" y="195"/>
                  </a:cubicBezTo>
                  <a:cubicBezTo>
                    <a:pt x="213" y="18"/>
                    <a:pt x="213" y="18"/>
                    <a:pt x="213" y="18"/>
                  </a:cubicBezTo>
                  <a:cubicBezTo>
                    <a:pt x="213" y="8"/>
                    <a:pt x="205" y="0"/>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16">
              <a:extLst>
                <a:ext uri="{FF2B5EF4-FFF2-40B4-BE49-F238E27FC236}">
                  <a16:creationId xmlns:a16="http://schemas.microsoft.com/office/drawing/2014/main" id="{4CDC72FB-2BC1-4491-8F2B-7B54DEE30A70}"/>
                </a:ext>
              </a:extLst>
            </p:cNvPr>
            <p:cNvSpPr>
              <a:spLocks/>
            </p:cNvSpPr>
            <p:nvPr/>
          </p:nvSpPr>
          <p:spPr bwMode="auto">
            <a:xfrm>
              <a:off x="3611" y="545"/>
              <a:ext cx="429" cy="428"/>
            </a:xfrm>
            <a:custGeom>
              <a:avLst/>
              <a:gdLst>
                <a:gd name="T0" fmla="*/ 18 w 181"/>
                <a:gd name="T1" fmla="*/ 181 h 181"/>
                <a:gd name="T2" fmla="*/ 163 w 181"/>
                <a:gd name="T3" fmla="*/ 181 h 181"/>
                <a:gd name="T4" fmla="*/ 181 w 181"/>
                <a:gd name="T5" fmla="*/ 164 h 181"/>
                <a:gd name="T6" fmla="*/ 181 w 181"/>
                <a:gd name="T7" fmla="*/ 18 h 181"/>
                <a:gd name="T8" fmla="*/ 163 w 181"/>
                <a:gd name="T9" fmla="*/ 0 h 181"/>
                <a:gd name="T10" fmla="*/ 18 w 181"/>
                <a:gd name="T11" fmla="*/ 0 h 181"/>
                <a:gd name="T12" fmla="*/ 0 w 181"/>
                <a:gd name="T13" fmla="*/ 18 h 181"/>
                <a:gd name="T14" fmla="*/ 0 w 181"/>
                <a:gd name="T15" fmla="*/ 164 h 181"/>
                <a:gd name="T16" fmla="*/ 18 w 18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181">
                  <a:moveTo>
                    <a:pt x="18" y="181"/>
                  </a:moveTo>
                  <a:cubicBezTo>
                    <a:pt x="163" y="181"/>
                    <a:pt x="163" y="181"/>
                    <a:pt x="163" y="181"/>
                  </a:cubicBezTo>
                  <a:cubicBezTo>
                    <a:pt x="173" y="181"/>
                    <a:pt x="181" y="173"/>
                    <a:pt x="181" y="164"/>
                  </a:cubicBezTo>
                  <a:cubicBezTo>
                    <a:pt x="181" y="18"/>
                    <a:pt x="181" y="18"/>
                    <a:pt x="181" y="18"/>
                  </a:cubicBezTo>
                  <a:cubicBezTo>
                    <a:pt x="181" y="8"/>
                    <a:pt x="173" y="0"/>
                    <a:pt x="163" y="0"/>
                  </a:cubicBezTo>
                  <a:cubicBezTo>
                    <a:pt x="18" y="0"/>
                    <a:pt x="18" y="0"/>
                    <a:pt x="18" y="0"/>
                  </a:cubicBezTo>
                  <a:cubicBezTo>
                    <a:pt x="8" y="0"/>
                    <a:pt x="0" y="8"/>
                    <a:pt x="0" y="18"/>
                  </a:cubicBezTo>
                  <a:cubicBezTo>
                    <a:pt x="0" y="164"/>
                    <a:pt x="0" y="164"/>
                    <a:pt x="0" y="164"/>
                  </a:cubicBezTo>
                  <a:cubicBezTo>
                    <a:pt x="0" y="173"/>
                    <a:pt x="8" y="181"/>
                    <a:pt x="18"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17">
              <a:extLst>
                <a:ext uri="{FF2B5EF4-FFF2-40B4-BE49-F238E27FC236}">
                  <a16:creationId xmlns:a16="http://schemas.microsoft.com/office/drawing/2014/main" id="{FB9F38BF-D873-4170-A100-A06B0AF0CC12}"/>
                </a:ext>
              </a:extLst>
            </p:cNvPr>
            <p:cNvSpPr>
              <a:spLocks/>
            </p:cNvSpPr>
            <p:nvPr/>
          </p:nvSpPr>
          <p:spPr bwMode="auto">
            <a:xfrm>
              <a:off x="4146" y="973"/>
              <a:ext cx="362" cy="365"/>
            </a:xfrm>
            <a:custGeom>
              <a:avLst/>
              <a:gdLst>
                <a:gd name="T0" fmla="*/ 136 w 153"/>
                <a:gd name="T1" fmla="*/ 0 h 154"/>
                <a:gd name="T2" fmla="*/ 17 w 153"/>
                <a:gd name="T3" fmla="*/ 0 h 154"/>
                <a:gd name="T4" fmla="*/ 0 w 153"/>
                <a:gd name="T5" fmla="*/ 18 h 154"/>
                <a:gd name="T6" fmla="*/ 0 w 153"/>
                <a:gd name="T7" fmla="*/ 136 h 154"/>
                <a:gd name="T8" fmla="*/ 17 w 153"/>
                <a:gd name="T9" fmla="*/ 154 h 154"/>
                <a:gd name="T10" fmla="*/ 136 w 153"/>
                <a:gd name="T11" fmla="*/ 154 h 154"/>
                <a:gd name="T12" fmla="*/ 153 w 153"/>
                <a:gd name="T13" fmla="*/ 136 h 154"/>
                <a:gd name="T14" fmla="*/ 153 w 153"/>
                <a:gd name="T15" fmla="*/ 18 h 154"/>
                <a:gd name="T16" fmla="*/ 136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36" y="0"/>
                  </a:moveTo>
                  <a:cubicBezTo>
                    <a:pt x="17" y="0"/>
                    <a:pt x="17" y="0"/>
                    <a:pt x="17" y="0"/>
                  </a:cubicBezTo>
                  <a:cubicBezTo>
                    <a:pt x="8" y="0"/>
                    <a:pt x="0" y="8"/>
                    <a:pt x="0" y="18"/>
                  </a:cubicBezTo>
                  <a:cubicBezTo>
                    <a:pt x="0" y="136"/>
                    <a:pt x="0" y="136"/>
                    <a:pt x="0" y="136"/>
                  </a:cubicBezTo>
                  <a:cubicBezTo>
                    <a:pt x="0" y="146"/>
                    <a:pt x="8" y="154"/>
                    <a:pt x="17" y="154"/>
                  </a:cubicBezTo>
                  <a:cubicBezTo>
                    <a:pt x="136" y="154"/>
                    <a:pt x="136" y="154"/>
                    <a:pt x="136" y="154"/>
                  </a:cubicBezTo>
                  <a:cubicBezTo>
                    <a:pt x="145" y="154"/>
                    <a:pt x="153" y="146"/>
                    <a:pt x="153" y="136"/>
                  </a:cubicBezTo>
                  <a:cubicBezTo>
                    <a:pt x="153" y="18"/>
                    <a:pt x="153" y="18"/>
                    <a:pt x="153" y="18"/>
                  </a:cubicBezTo>
                  <a:cubicBezTo>
                    <a:pt x="153" y="8"/>
                    <a:pt x="145" y="0"/>
                    <a:pt x="1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18">
              <a:extLst>
                <a:ext uri="{FF2B5EF4-FFF2-40B4-BE49-F238E27FC236}">
                  <a16:creationId xmlns:a16="http://schemas.microsoft.com/office/drawing/2014/main" id="{D1B6D6C7-C4BD-4685-8352-52906BE3F734}"/>
                </a:ext>
              </a:extLst>
            </p:cNvPr>
            <p:cNvSpPr>
              <a:spLocks/>
            </p:cNvSpPr>
            <p:nvPr/>
          </p:nvSpPr>
          <p:spPr bwMode="auto">
            <a:xfrm>
              <a:off x="3673" y="1084"/>
              <a:ext cx="362" cy="363"/>
            </a:xfrm>
            <a:custGeom>
              <a:avLst/>
              <a:gdLst>
                <a:gd name="T0" fmla="*/ 136 w 153"/>
                <a:gd name="T1" fmla="*/ 0 h 153"/>
                <a:gd name="T2" fmla="*/ 17 w 153"/>
                <a:gd name="T3" fmla="*/ 0 h 153"/>
                <a:gd name="T4" fmla="*/ 0 w 153"/>
                <a:gd name="T5" fmla="*/ 17 h 153"/>
                <a:gd name="T6" fmla="*/ 0 w 153"/>
                <a:gd name="T7" fmla="*/ 136 h 153"/>
                <a:gd name="T8" fmla="*/ 17 w 153"/>
                <a:gd name="T9" fmla="*/ 153 h 153"/>
                <a:gd name="T10" fmla="*/ 136 w 153"/>
                <a:gd name="T11" fmla="*/ 153 h 153"/>
                <a:gd name="T12" fmla="*/ 153 w 153"/>
                <a:gd name="T13" fmla="*/ 136 h 153"/>
                <a:gd name="T14" fmla="*/ 153 w 153"/>
                <a:gd name="T15" fmla="*/ 17 h 153"/>
                <a:gd name="T16" fmla="*/ 136 w 153"/>
                <a:gd name="T1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136" y="0"/>
                  </a:moveTo>
                  <a:cubicBezTo>
                    <a:pt x="17" y="0"/>
                    <a:pt x="17" y="0"/>
                    <a:pt x="17" y="0"/>
                  </a:cubicBezTo>
                  <a:cubicBezTo>
                    <a:pt x="8" y="0"/>
                    <a:pt x="0" y="8"/>
                    <a:pt x="0" y="17"/>
                  </a:cubicBezTo>
                  <a:cubicBezTo>
                    <a:pt x="0" y="136"/>
                    <a:pt x="0" y="136"/>
                    <a:pt x="0" y="136"/>
                  </a:cubicBezTo>
                  <a:cubicBezTo>
                    <a:pt x="0" y="145"/>
                    <a:pt x="8" y="153"/>
                    <a:pt x="17" y="153"/>
                  </a:cubicBezTo>
                  <a:cubicBezTo>
                    <a:pt x="136" y="153"/>
                    <a:pt x="136" y="153"/>
                    <a:pt x="136" y="153"/>
                  </a:cubicBezTo>
                  <a:cubicBezTo>
                    <a:pt x="145" y="153"/>
                    <a:pt x="153" y="145"/>
                    <a:pt x="153" y="136"/>
                  </a:cubicBezTo>
                  <a:cubicBezTo>
                    <a:pt x="153" y="17"/>
                    <a:pt x="153" y="17"/>
                    <a:pt x="153" y="17"/>
                  </a:cubicBezTo>
                  <a:cubicBezTo>
                    <a:pt x="153" y="8"/>
                    <a:pt x="145" y="0"/>
                    <a:pt x="1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19">
              <a:extLst>
                <a:ext uri="{FF2B5EF4-FFF2-40B4-BE49-F238E27FC236}">
                  <a16:creationId xmlns:a16="http://schemas.microsoft.com/office/drawing/2014/main" id="{42DC81FC-FDA0-4CFD-88F2-7C1F0DDC3DC3}"/>
                </a:ext>
              </a:extLst>
            </p:cNvPr>
            <p:cNvSpPr>
              <a:spLocks/>
            </p:cNvSpPr>
            <p:nvPr/>
          </p:nvSpPr>
          <p:spPr bwMode="auto">
            <a:xfrm>
              <a:off x="3249" y="1132"/>
              <a:ext cx="317" cy="315"/>
            </a:xfrm>
            <a:custGeom>
              <a:avLst/>
              <a:gdLst>
                <a:gd name="T0" fmla="*/ 17 w 134"/>
                <a:gd name="T1" fmla="*/ 133 h 133"/>
                <a:gd name="T2" fmla="*/ 116 w 134"/>
                <a:gd name="T3" fmla="*/ 133 h 133"/>
                <a:gd name="T4" fmla="*/ 134 w 134"/>
                <a:gd name="T5" fmla="*/ 116 h 133"/>
                <a:gd name="T6" fmla="*/ 134 w 134"/>
                <a:gd name="T7" fmla="*/ 18 h 133"/>
                <a:gd name="T8" fmla="*/ 116 w 134"/>
                <a:gd name="T9" fmla="*/ 0 h 133"/>
                <a:gd name="T10" fmla="*/ 17 w 134"/>
                <a:gd name="T11" fmla="*/ 0 h 133"/>
                <a:gd name="T12" fmla="*/ 0 w 134"/>
                <a:gd name="T13" fmla="*/ 18 h 133"/>
                <a:gd name="T14" fmla="*/ 0 w 134"/>
                <a:gd name="T15" fmla="*/ 117 h 133"/>
                <a:gd name="T16" fmla="*/ 17 w 134"/>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3">
                  <a:moveTo>
                    <a:pt x="17" y="133"/>
                  </a:moveTo>
                  <a:cubicBezTo>
                    <a:pt x="116" y="133"/>
                    <a:pt x="116" y="133"/>
                    <a:pt x="116" y="133"/>
                  </a:cubicBezTo>
                  <a:cubicBezTo>
                    <a:pt x="126" y="133"/>
                    <a:pt x="134" y="125"/>
                    <a:pt x="134" y="116"/>
                  </a:cubicBezTo>
                  <a:cubicBezTo>
                    <a:pt x="134" y="18"/>
                    <a:pt x="134" y="18"/>
                    <a:pt x="134" y="18"/>
                  </a:cubicBezTo>
                  <a:cubicBezTo>
                    <a:pt x="134" y="8"/>
                    <a:pt x="126" y="0"/>
                    <a:pt x="116" y="0"/>
                  </a:cubicBezTo>
                  <a:cubicBezTo>
                    <a:pt x="17" y="0"/>
                    <a:pt x="17" y="0"/>
                    <a:pt x="17" y="0"/>
                  </a:cubicBezTo>
                  <a:cubicBezTo>
                    <a:pt x="8" y="0"/>
                    <a:pt x="0" y="8"/>
                    <a:pt x="0" y="18"/>
                  </a:cubicBezTo>
                  <a:cubicBezTo>
                    <a:pt x="0" y="117"/>
                    <a:pt x="0" y="117"/>
                    <a:pt x="0" y="117"/>
                  </a:cubicBezTo>
                  <a:cubicBezTo>
                    <a:pt x="0" y="125"/>
                    <a:pt x="8" y="133"/>
                    <a:pt x="17"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20">
              <a:extLst>
                <a:ext uri="{FF2B5EF4-FFF2-40B4-BE49-F238E27FC236}">
                  <a16:creationId xmlns:a16="http://schemas.microsoft.com/office/drawing/2014/main" id="{BA0BA82D-0827-4F25-AA36-212A7C3422DE}"/>
                </a:ext>
              </a:extLst>
            </p:cNvPr>
            <p:cNvSpPr>
              <a:spLocks/>
            </p:cNvSpPr>
            <p:nvPr/>
          </p:nvSpPr>
          <p:spPr bwMode="auto">
            <a:xfrm>
              <a:off x="3200" y="1558"/>
              <a:ext cx="272" cy="272"/>
            </a:xfrm>
            <a:custGeom>
              <a:avLst/>
              <a:gdLst>
                <a:gd name="T0" fmla="*/ 17 w 115"/>
                <a:gd name="T1" fmla="*/ 115 h 115"/>
                <a:gd name="T2" fmla="*/ 97 w 115"/>
                <a:gd name="T3" fmla="*/ 115 h 115"/>
                <a:gd name="T4" fmla="*/ 115 w 115"/>
                <a:gd name="T5" fmla="*/ 97 h 115"/>
                <a:gd name="T6" fmla="*/ 115 w 115"/>
                <a:gd name="T7" fmla="*/ 17 h 115"/>
                <a:gd name="T8" fmla="*/ 97 w 115"/>
                <a:gd name="T9" fmla="*/ 0 h 115"/>
                <a:gd name="T10" fmla="*/ 17 w 115"/>
                <a:gd name="T11" fmla="*/ 0 h 115"/>
                <a:gd name="T12" fmla="*/ 0 w 115"/>
                <a:gd name="T13" fmla="*/ 17 h 115"/>
                <a:gd name="T14" fmla="*/ 0 w 115"/>
                <a:gd name="T15" fmla="*/ 97 h 115"/>
                <a:gd name="T16" fmla="*/ 17 w 115"/>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5">
                  <a:moveTo>
                    <a:pt x="17" y="115"/>
                  </a:moveTo>
                  <a:cubicBezTo>
                    <a:pt x="97" y="115"/>
                    <a:pt x="97" y="115"/>
                    <a:pt x="97" y="115"/>
                  </a:cubicBezTo>
                  <a:cubicBezTo>
                    <a:pt x="107" y="115"/>
                    <a:pt x="115" y="107"/>
                    <a:pt x="115" y="97"/>
                  </a:cubicBezTo>
                  <a:cubicBezTo>
                    <a:pt x="115" y="17"/>
                    <a:pt x="115" y="17"/>
                    <a:pt x="115" y="17"/>
                  </a:cubicBezTo>
                  <a:cubicBezTo>
                    <a:pt x="115" y="8"/>
                    <a:pt x="107" y="0"/>
                    <a:pt x="97" y="0"/>
                  </a:cubicBezTo>
                  <a:cubicBezTo>
                    <a:pt x="17" y="0"/>
                    <a:pt x="17" y="0"/>
                    <a:pt x="17" y="0"/>
                  </a:cubicBezTo>
                  <a:cubicBezTo>
                    <a:pt x="8" y="0"/>
                    <a:pt x="0" y="8"/>
                    <a:pt x="0" y="17"/>
                  </a:cubicBezTo>
                  <a:cubicBezTo>
                    <a:pt x="0" y="97"/>
                    <a:pt x="0" y="97"/>
                    <a:pt x="0" y="97"/>
                  </a:cubicBezTo>
                  <a:cubicBezTo>
                    <a:pt x="0" y="107"/>
                    <a:pt x="8" y="115"/>
                    <a:pt x="17"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21">
              <a:extLst>
                <a:ext uri="{FF2B5EF4-FFF2-40B4-BE49-F238E27FC236}">
                  <a16:creationId xmlns:a16="http://schemas.microsoft.com/office/drawing/2014/main" id="{D3C504A4-7FD4-4A18-B0AF-EB48BB916FDB}"/>
                </a:ext>
              </a:extLst>
            </p:cNvPr>
            <p:cNvSpPr>
              <a:spLocks/>
            </p:cNvSpPr>
            <p:nvPr/>
          </p:nvSpPr>
          <p:spPr bwMode="auto">
            <a:xfrm>
              <a:off x="2885" y="1624"/>
              <a:ext cx="203" cy="206"/>
            </a:xfrm>
            <a:custGeom>
              <a:avLst/>
              <a:gdLst>
                <a:gd name="T0" fmla="*/ 18 w 86"/>
                <a:gd name="T1" fmla="*/ 0 h 87"/>
                <a:gd name="T2" fmla="*/ 0 w 86"/>
                <a:gd name="T3" fmla="*/ 18 h 87"/>
                <a:gd name="T4" fmla="*/ 0 w 86"/>
                <a:gd name="T5" fmla="*/ 69 h 87"/>
                <a:gd name="T6" fmla="*/ 18 w 86"/>
                <a:gd name="T7" fmla="*/ 87 h 87"/>
                <a:gd name="T8" fmla="*/ 69 w 86"/>
                <a:gd name="T9" fmla="*/ 87 h 87"/>
                <a:gd name="T10" fmla="*/ 86 w 86"/>
                <a:gd name="T11" fmla="*/ 69 h 87"/>
                <a:gd name="T12" fmla="*/ 86 w 86"/>
                <a:gd name="T13" fmla="*/ 18 h 87"/>
                <a:gd name="T14" fmla="*/ 69 w 86"/>
                <a:gd name="T15" fmla="*/ 0 h 87"/>
                <a:gd name="T16" fmla="*/ 18 w 86"/>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7">
                  <a:moveTo>
                    <a:pt x="18" y="0"/>
                  </a:moveTo>
                  <a:cubicBezTo>
                    <a:pt x="8" y="0"/>
                    <a:pt x="0" y="8"/>
                    <a:pt x="0" y="18"/>
                  </a:cubicBezTo>
                  <a:cubicBezTo>
                    <a:pt x="0" y="69"/>
                    <a:pt x="0" y="69"/>
                    <a:pt x="0" y="69"/>
                  </a:cubicBezTo>
                  <a:cubicBezTo>
                    <a:pt x="0" y="79"/>
                    <a:pt x="8" y="87"/>
                    <a:pt x="18" y="87"/>
                  </a:cubicBezTo>
                  <a:cubicBezTo>
                    <a:pt x="69" y="87"/>
                    <a:pt x="69" y="87"/>
                    <a:pt x="69" y="87"/>
                  </a:cubicBezTo>
                  <a:cubicBezTo>
                    <a:pt x="78" y="87"/>
                    <a:pt x="86" y="79"/>
                    <a:pt x="86" y="69"/>
                  </a:cubicBezTo>
                  <a:cubicBezTo>
                    <a:pt x="86" y="18"/>
                    <a:pt x="86" y="18"/>
                    <a:pt x="86" y="18"/>
                  </a:cubicBezTo>
                  <a:cubicBezTo>
                    <a:pt x="86" y="8"/>
                    <a:pt x="78" y="0"/>
                    <a:pt x="69" y="0"/>
                  </a:cubicBez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0" name="Oval 13">
            <a:extLst>
              <a:ext uri="{FF2B5EF4-FFF2-40B4-BE49-F238E27FC236}">
                <a16:creationId xmlns:a16="http://schemas.microsoft.com/office/drawing/2014/main" id="{9864137E-1CE6-41FA-956D-A14669CF69B9}"/>
              </a:ext>
            </a:extLst>
          </p:cNvPr>
          <p:cNvSpPr/>
          <p:nvPr/>
        </p:nvSpPr>
        <p:spPr>
          <a:xfrm>
            <a:off x="599443" y="2036357"/>
            <a:ext cx="619317" cy="619317"/>
          </a:xfrm>
          <a:prstGeom prst="ellipse">
            <a:avLst/>
          </a:prstGeom>
          <a:noFill/>
          <a:ln w="2857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13">
            <a:extLst>
              <a:ext uri="{FF2B5EF4-FFF2-40B4-BE49-F238E27FC236}">
                <a16:creationId xmlns:a16="http://schemas.microsoft.com/office/drawing/2014/main" id="{83255C14-8659-4225-862D-E3C4F7D74AEA}"/>
              </a:ext>
            </a:extLst>
          </p:cNvPr>
          <p:cNvSpPr/>
          <p:nvPr/>
        </p:nvSpPr>
        <p:spPr>
          <a:xfrm>
            <a:off x="599443" y="3578624"/>
            <a:ext cx="619317" cy="619317"/>
          </a:xfrm>
          <a:prstGeom prst="ellipse">
            <a:avLst/>
          </a:prstGeom>
          <a:noFill/>
          <a:ln w="2857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13">
            <a:extLst>
              <a:ext uri="{FF2B5EF4-FFF2-40B4-BE49-F238E27FC236}">
                <a16:creationId xmlns:a16="http://schemas.microsoft.com/office/drawing/2014/main" id="{0D65D4F2-F60D-4D21-8C14-0D2D70B29978}"/>
              </a:ext>
            </a:extLst>
          </p:cNvPr>
          <p:cNvSpPr/>
          <p:nvPr/>
        </p:nvSpPr>
        <p:spPr>
          <a:xfrm>
            <a:off x="5089793" y="3578624"/>
            <a:ext cx="619317" cy="619317"/>
          </a:xfrm>
          <a:prstGeom prst="ellipse">
            <a:avLst/>
          </a:prstGeom>
          <a:noFill/>
          <a:ln w="2857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13">
            <a:extLst>
              <a:ext uri="{FF2B5EF4-FFF2-40B4-BE49-F238E27FC236}">
                <a16:creationId xmlns:a16="http://schemas.microsoft.com/office/drawing/2014/main" id="{31649542-5BAD-4643-8C93-4DC9FB94C785}"/>
              </a:ext>
            </a:extLst>
          </p:cNvPr>
          <p:cNvSpPr/>
          <p:nvPr/>
        </p:nvSpPr>
        <p:spPr>
          <a:xfrm>
            <a:off x="5089793" y="2036357"/>
            <a:ext cx="619317" cy="619317"/>
          </a:xfrm>
          <a:prstGeom prst="ellipse">
            <a:avLst/>
          </a:prstGeom>
          <a:noFill/>
          <a:ln w="2857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Connector 44">
            <a:extLst>
              <a:ext uri="{FF2B5EF4-FFF2-40B4-BE49-F238E27FC236}">
                <a16:creationId xmlns:a16="http://schemas.microsoft.com/office/drawing/2014/main" id="{F7FA3725-9693-4FED-A9FF-4EC882A42C3C}"/>
              </a:ext>
            </a:extLst>
          </p:cNvPr>
          <p:cNvCxnSpPr/>
          <p:nvPr/>
        </p:nvCxnSpPr>
        <p:spPr>
          <a:xfrm>
            <a:off x="1372877" y="3489022"/>
            <a:ext cx="570875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B707F87-7AFF-48E0-A579-0367E39DEB7E}"/>
              </a:ext>
            </a:extLst>
          </p:cNvPr>
          <p:cNvPicPr>
            <a:picLocks noChangeAspect="1"/>
          </p:cNvPicPr>
          <p:nvPr/>
        </p:nvPicPr>
        <p:blipFill>
          <a:blip r:embed="rId3"/>
          <a:stretch>
            <a:fillRect/>
          </a:stretch>
        </p:blipFill>
        <p:spPr>
          <a:xfrm>
            <a:off x="5816398" y="4249487"/>
            <a:ext cx="2913624" cy="1815933"/>
          </a:xfrm>
          <a:prstGeom prst="rect">
            <a:avLst/>
          </a:prstGeom>
        </p:spPr>
      </p:pic>
    </p:spTree>
    <p:extLst>
      <p:ext uri="{BB962C8B-B14F-4D97-AF65-F5344CB8AC3E}">
        <p14:creationId xmlns:p14="http://schemas.microsoft.com/office/powerpoint/2010/main" val="10203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18323C-1D97-4E25-BAF9-8196A2D1A000}"/>
              </a:ext>
            </a:extLst>
          </p:cNvPr>
          <p:cNvGrpSpPr/>
          <p:nvPr/>
        </p:nvGrpSpPr>
        <p:grpSpPr>
          <a:xfrm>
            <a:off x="3766237" y="575976"/>
            <a:ext cx="1611531" cy="558199"/>
            <a:chOff x="5021649" y="372422"/>
            <a:chExt cx="2148707" cy="744265"/>
          </a:xfrm>
        </p:grpSpPr>
        <p:sp>
          <p:nvSpPr>
            <p:cNvPr id="8" name="Rectangle 7">
              <a:extLst>
                <a:ext uri="{FF2B5EF4-FFF2-40B4-BE49-F238E27FC236}">
                  <a16:creationId xmlns:a16="http://schemas.microsoft.com/office/drawing/2014/main" id="{3F27CAC3-60DD-4E6E-8C3D-1EFFF63BF187}"/>
                </a:ext>
              </a:extLst>
            </p:cNvPr>
            <p:cNvSpPr/>
            <p:nvPr/>
          </p:nvSpPr>
          <p:spPr>
            <a:xfrm>
              <a:off x="5021649" y="501134"/>
              <a:ext cx="2148707"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a:t>
              </a:r>
            </a:p>
          </p:txBody>
        </p:sp>
        <p:sp>
          <p:nvSpPr>
            <p:cNvPr id="9" name="Rounded Rectangle 8">
              <a:extLst>
                <a:ext uri="{FF2B5EF4-FFF2-40B4-BE49-F238E27FC236}">
                  <a16:creationId xmlns:a16="http://schemas.microsoft.com/office/drawing/2014/main" id="{37B1ACDB-42B7-404C-8976-1B34B4D55779}"/>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84AFF975-B71E-3249-B977-F1440D6BC20C}"/>
              </a:ext>
            </a:extLst>
          </p:cNvPr>
          <p:cNvGrpSpPr/>
          <p:nvPr/>
        </p:nvGrpSpPr>
        <p:grpSpPr>
          <a:xfrm>
            <a:off x="921796" y="1339335"/>
            <a:ext cx="7442181" cy="3827844"/>
            <a:chOff x="1511449" y="1321654"/>
            <a:chExt cx="9240064" cy="4752575"/>
          </a:xfrm>
        </p:grpSpPr>
        <p:sp>
          <p:nvSpPr>
            <p:cNvPr id="12" name="Rectangle: Rounded Corners 10">
              <a:extLst>
                <a:ext uri="{FF2B5EF4-FFF2-40B4-BE49-F238E27FC236}">
                  <a16:creationId xmlns:a16="http://schemas.microsoft.com/office/drawing/2014/main" id="{E74C2EEB-0F13-8F47-82F4-B50C46BD25A9}"/>
                </a:ext>
              </a:extLst>
            </p:cNvPr>
            <p:cNvSpPr/>
            <p:nvPr/>
          </p:nvSpPr>
          <p:spPr>
            <a:xfrm>
              <a:off x="1511449" y="1321654"/>
              <a:ext cx="2813125" cy="4752575"/>
            </a:xfrm>
            <a:prstGeom prst="roundRect">
              <a:avLst>
                <a:gd name="adj" fmla="val 3662"/>
              </a:avLst>
            </a:prstGeom>
            <a:solidFill>
              <a:srgbClr val="E0F0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Rounded Corners 83">
              <a:extLst>
                <a:ext uri="{FF2B5EF4-FFF2-40B4-BE49-F238E27FC236}">
                  <a16:creationId xmlns:a16="http://schemas.microsoft.com/office/drawing/2014/main" id="{F3F25BF7-C668-8E47-A74D-1376B5A638F5}"/>
                </a:ext>
              </a:extLst>
            </p:cNvPr>
            <p:cNvSpPr/>
            <p:nvPr/>
          </p:nvSpPr>
          <p:spPr>
            <a:xfrm>
              <a:off x="4735218" y="1321654"/>
              <a:ext cx="2813125" cy="2604604"/>
            </a:xfrm>
            <a:prstGeom prst="roundRect">
              <a:avLst>
                <a:gd name="adj" fmla="val 3662"/>
              </a:avLst>
            </a:prstGeom>
            <a:solidFill>
              <a:srgbClr val="E0F0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Rounded Corners 84">
              <a:extLst>
                <a:ext uri="{FF2B5EF4-FFF2-40B4-BE49-F238E27FC236}">
                  <a16:creationId xmlns:a16="http://schemas.microsoft.com/office/drawing/2014/main" id="{83353A9B-313D-AE41-9B39-103AE35D5285}"/>
                </a:ext>
              </a:extLst>
            </p:cNvPr>
            <p:cNvSpPr/>
            <p:nvPr/>
          </p:nvSpPr>
          <p:spPr>
            <a:xfrm>
              <a:off x="7938388" y="1321654"/>
              <a:ext cx="2813125" cy="4752575"/>
            </a:xfrm>
            <a:prstGeom prst="roundRect">
              <a:avLst>
                <a:gd name="adj" fmla="val 3662"/>
              </a:avLst>
            </a:prstGeom>
            <a:solidFill>
              <a:srgbClr val="E0F0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Rounded Corners 90">
              <a:extLst>
                <a:ext uri="{FF2B5EF4-FFF2-40B4-BE49-F238E27FC236}">
                  <a16:creationId xmlns:a16="http://schemas.microsoft.com/office/drawing/2014/main" id="{36CDDD56-66FC-CF4B-BD5E-C3C4550298AF}"/>
                </a:ext>
              </a:extLst>
            </p:cNvPr>
            <p:cNvSpPr/>
            <p:nvPr/>
          </p:nvSpPr>
          <p:spPr>
            <a:xfrm>
              <a:off x="4735218" y="4221905"/>
              <a:ext cx="2813125" cy="1793482"/>
            </a:xfrm>
            <a:prstGeom prst="roundRect">
              <a:avLst>
                <a:gd name="adj" fmla="val 3662"/>
              </a:avLst>
            </a:prstGeom>
            <a:solidFill>
              <a:srgbClr val="E0F0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F06DE1AF-AFBC-3B4D-815F-9D7E04416D82}"/>
                </a:ext>
              </a:extLst>
            </p:cNvPr>
            <p:cNvSpPr/>
            <p:nvPr/>
          </p:nvSpPr>
          <p:spPr>
            <a:xfrm>
              <a:off x="2346073" y="1321654"/>
              <a:ext cx="1150767" cy="315257"/>
            </a:xfrm>
            <a:prstGeom prst="rect">
              <a:avLst/>
            </a:prstGeom>
          </p:spPr>
          <p:txBody>
            <a:bodyPr wrap="none">
              <a:spAutoFit/>
            </a:bodyPr>
            <a:lstStyle/>
            <a:p>
              <a:pPr algn="ctr"/>
              <a:r>
                <a:rPr lang="en-US" sz="1050" b="1" dirty="0">
                  <a:latin typeface="Lato" panose="020F0502020204030203" pitchFamily="34" charset="0"/>
                </a:rPr>
                <a:t>Households</a:t>
              </a:r>
            </a:p>
          </p:txBody>
        </p:sp>
        <p:grpSp>
          <p:nvGrpSpPr>
            <p:cNvPr id="17" name="Group 16">
              <a:extLst>
                <a:ext uri="{FF2B5EF4-FFF2-40B4-BE49-F238E27FC236}">
                  <a16:creationId xmlns:a16="http://schemas.microsoft.com/office/drawing/2014/main" id="{15AA7BB0-B36A-8943-BABC-ACFE9777D0AC}"/>
                </a:ext>
              </a:extLst>
            </p:cNvPr>
            <p:cNvGrpSpPr/>
            <p:nvPr/>
          </p:nvGrpSpPr>
          <p:grpSpPr>
            <a:xfrm>
              <a:off x="1622792" y="1598653"/>
              <a:ext cx="2588827" cy="1192956"/>
              <a:chOff x="1622792" y="1598653"/>
              <a:chExt cx="2588827" cy="1192956"/>
            </a:xfrm>
          </p:grpSpPr>
          <p:grpSp>
            <p:nvGrpSpPr>
              <p:cNvPr id="83" name="Group 82">
                <a:extLst>
                  <a:ext uri="{FF2B5EF4-FFF2-40B4-BE49-F238E27FC236}">
                    <a16:creationId xmlns:a16="http://schemas.microsoft.com/office/drawing/2014/main" id="{3EF7A76B-9539-8F48-8BE4-A5B1FF760DE7}"/>
                  </a:ext>
                </a:extLst>
              </p:cNvPr>
              <p:cNvGrpSpPr/>
              <p:nvPr/>
            </p:nvGrpSpPr>
            <p:grpSpPr>
              <a:xfrm>
                <a:off x="1622792" y="1598653"/>
                <a:ext cx="2588827" cy="1192956"/>
                <a:chOff x="1622792" y="1598653"/>
                <a:chExt cx="2588827" cy="1192956"/>
              </a:xfrm>
            </p:grpSpPr>
            <p:grpSp>
              <p:nvGrpSpPr>
                <p:cNvPr id="85" name="Group 84">
                  <a:extLst>
                    <a:ext uri="{FF2B5EF4-FFF2-40B4-BE49-F238E27FC236}">
                      <a16:creationId xmlns:a16="http://schemas.microsoft.com/office/drawing/2014/main" id="{75E03B07-869B-7C44-8473-B8D4A0F91E2E}"/>
                    </a:ext>
                  </a:extLst>
                </p:cNvPr>
                <p:cNvGrpSpPr/>
                <p:nvPr/>
              </p:nvGrpSpPr>
              <p:grpSpPr>
                <a:xfrm>
                  <a:off x="1622792" y="1598653"/>
                  <a:ext cx="2588827" cy="429163"/>
                  <a:chOff x="1622792" y="1598653"/>
                  <a:chExt cx="2588827" cy="429163"/>
                </a:xfrm>
              </p:grpSpPr>
              <p:sp>
                <p:nvSpPr>
                  <p:cNvPr id="87" name="Rectangle 86">
                    <a:extLst>
                      <a:ext uri="{FF2B5EF4-FFF2-40B4-BE49-F238E27FC236}">
                        <a16:creationId xmlns:a16="http://schemas.microsoft.com/office/drawing/2014/main" id="{6F346E7C-C7C4-6844-8979-28BCB22832D2}"/>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88" name="Rectangle 87">
                    <a:extLst>
                      <a:ext uri="{FF2B5EF4-FFF2-40B4-BE49-F238E27FC236}">
                        <a16:creationId xmlns:a16="http://schemas.microsoft.com/office/drawing/2014/main" id="{D38BFC50-3D39-854F-BC39-47BC52DDD180}"/>
                      </a:ext>
                    </a:extLst>
                  </p:cNvPr>
                  <p:cNvSpPr/>
                  <p:nvPr/>
                </p:nvSpPr>
                <p:spPr>
                  <a:xfrm>
                    <a:off x="1804454" y="1639604"/>
                    <a:ext cx="2225505"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Demographic Processes</a:t>
                    </a:r>
                  </a:p>
                </p:txBody>
              </p:sp>
            </p:grpSp>
            <p:sp>
              <p:nvSpPr>
                <p:cNvPr id="86" name="Rectangle 85">
                  <a:extLst>
                    <a:ext uri="{FF2B5EF4-FFF2-40B4-BE49-F238E27FC236}">
                      <a16:creationId xmlns:a16="http://schemas.microsoft.com/office/drawing/2014/main" id="{2F327674-5284-A24D-9A7E-B6E26179A82F}"/>
                    </a:ext>
                  </a:extLst>
                </p:cNvPr>
                <p:cNvSpPr/>
                <p:nvPr/>
              </p:nvSpPr>
              <p:spPr>
                <a:xfrm>
                  <a:off x="1622792" y="2027816"/>
                  <a:ext cx="2588827" cy="763793"/>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84" name="Rectangle 83">
                <a:extLst>
                  <a:ext uri="{FF2B5EF4-FFF2-40B4-BE49-F238E27FC236}">
                    <a16:creationId xmlns:a16="http://schemas.microsoft.com/office/drawing/2014/main" id="{5D86F696-2C04-EB47-9B48-3760055805A8}"/>
                  </a:ext>
                </a:extLst>
              </p:cNvPr>
              <p:cNvSpPr/>
              <p:nvPr/>
            </p:nvSpPr>
            <p:spPr>
              <a:xfrm>
                <a:off x="1845680" y="2068767"/>
                <a:ext cx="1731922" cy="716492"/>
              </a:xfrm>
              <a:prstGeom prst="rect">
                <a:avLst/>
              </a:prstGeom>
            </p:spPr>
            <p:txBody>
              <a:bodyPr wrap="none">
                <a:spAutoFit/>
              </a:bodyPr>
              <a:lstStyle/>
              <a:p>
                <a:r>
                  <a:rPr lang="en-US" sz="1050" dirty="0">
                    <a:latin typeface="Lato Light" panose="020F0302020204030203" pitchFamily="34" charset="77"/>
                  </a:rPr>
                  <a:t>Aging</a:t>
                </a:r>
              </a:p>
              <a:p>
                <a:r>
                  <a:rPr lang="en-US" sz="1050" dirty="0">
                    <a:latin typeface="Lato Light" panose="020F0302020204030203" pitchFamily="34" charset="77"/>
                  </a:rPr>
                  <a:t>Household structure</a:t>
                </a:r>
              </a:p>
              <a:p>
                <a:r>
                  <a:rPr lang="en-US" sz="1050" dirty="0">
                    <a:latin typeface="Lato Light" panose="020F0302020204030203" pitchFamily="34" charset="77"/>
                  </a:rPr>
                  <a:t>Migration </a:t>
                </a:r>
              </a:p>
            </p:txBody>
          </p:sp>
        </p:grpSp>
        <p:grpSp>
          <p:nvGrpSpPr>
            <p:cNvPr id="18" name="Group 17">
              <a:extLst>
                <a:ext uri="{FF2B5EF4-FFF2-40B4-BE49-F238E27FC236}">
                  <a16:creationId xmlns:a16="http://schemas.microsoft.com/office/drawing/2014/main" id="{65D9FE99-5351-604B-9C22-90D0C15F55B6}"/>
                </a:ext>
              </a:extLst>
            </p:cNvPr>
            <p:cNvGrpSpPr/>
            <p:nvPr/>
          </p:nvGrpSpPr>
          <p:grpSpPr>
            <a:xfrm>
              <a:off x="1622792" y="2870622"/>
              <a:ext cx="2588827" cy="1587841"/>
              <a:chOff x="1622792" y="1598653"/>
              <a:chExt cx="2588827" cy="1587841"/>
            </a:xfrm>
          </p:grpSpPr>
          <p:grpSp>
            <p:nvGrpSpPr>
              <p:cNvPr id="77" name="Group 76">
                <a:extLst>
                  <a:ext uri="{FF2B5EF4-FFF2-40B4-BE49-F238E27FC236}">
                    <a16:creationId xmlns:a16="http://schemas.microsoft.com/office/drawing/2014/main" id="{CF5ABD65-ECC1-4942-B3D6-59932983A592}"/>
                  </a:ext>
                </a:extLst>
              </p:cNvPr>
              <p:cNvGrpSpPr/>
              <p:nvPr/>
            </p:nvGrpSpPr>
            <p:grpSpPr>
              <a:xfrm>
                <a:off x="1622792" y="1598653"/>
                <a:ext cx="2588827" cy="1526079"/>
                <a:chOff x="1622792" y="1598653"/>
                <a:chExt cx="2588827" cy="1526079"/>
              </a:xfrm>
            </p:grpSpPr>
            <p:grpSp>
              <p:nvGrpSpPr>
                <p:cNvPr id="79" name="Group 78">
                  <a:extLst>
                    <a:ext uri="{FF2B5EF4-FFF2-40B4-BE49-F238E27FC236}">
                      <a16:creationId xmlns:a16="http://schemas.microsoft.com/office/drawing/2014/main" id="{0C85DB42-A1DE-384F-BF2D-72121C43BE37}"/>
                    </a:ext>
                  </a:extLst>
                </p:cNvPr>
                <p:cNvGrpSpPr/>
                <p:nvPr/>
              </p:nvGrpSpPr>
              <p:grpSpPr>
                <a:xfrm>
                  <a:off x="1622792" y="1598653"/>
                  <a:ext cx="2588827" cy="429163"/>
                  <a:chOff x="1622792" y="1598653"/>
                  <a:chExt cx="2588827" cy="429163"/>
                </a:xfrm>
              </p:grpSpPr>
              <p:sp>
                <p:nvSpPr>
                  <p:cNvPr id="81" name="Rectangle 80">
                    <a:extLst>
                      <a:ext uri="{FF2B5EF4-FFF2-40B4-BE49-F238E27FC236}">
                        <a16:creationId xmlns:a16="http://schemas.microsoft.com/office/drawing/2014/main" id="{418EA00E-3BEA-1B4E-96A9-7B338FA362D9}"/>
                      </a:ext>
                    </a:extLst>
                  </p:cNvPr>
                  <p:cNvSpPr/>
                  <p:nvPr/>
                </p:nvSpPr>
                <p:spPr>
                  <a:xfrm>
                    <a:off x="1622792" y="1598653"/>
                    <a:ext cx="2588827" cy="429163"/>
                  </a:xfrm>
                  <a:prstGeom prst="rect">
                    <a:avLst/>
                  </a:prstGeom>
                  <a:solidFill>
                    <a:srgbClr val="263C4E"/>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82" name="Rectangle 81">
                    <a:extLst>
                      <a:ext uri="{FF2B5EF4-FFF2-40B4-BE49-F238E27FC236}">
                        <a16:creationId xmlns:a16="http://schemas.microsoft.com/office/drawing/2014/main" id="{8CD6E7D7-232D-E44D-8CBA-3B3A313CB295}"/>
                      </a:ext>
                    </a:extLst>
                  </p:cNvPr>
                  <p:cNvSpPr/>
                  <p:nvPr/>
                </p:nvSpPr>
                <p:spPr>
                  <a:xfrm>
                    <a:off x="2009449" y="1639604"/>
                    <a:ext cx="1815513"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Long-term Choices</a:t>
                    </a:r>
                  </a:p>
                </p:txBody>
              </p:sp>
            </p:grpSp>
            <p:sp>
              <p:nvSpPr>
                <p:cNvPr id="80" name="Rectangle 79">
                  <a:extLst>
                    <a:ext uri="{FF2B5EF4-FFF2-40B4-BE49-F238E27FC236}">
                      <a16:creationId xmlns:a16="http://schemas.microsoft.com/office/drawing/2014/main" id="{8B6344C1-5232-9343-B782-CA15A6C84792}"/>
                    </a:ext>
                  </a:extLst>
                </p:cNvPr>
                <p:cNvSpPr/>
                <p:nvPr/>
              </p:nvSpPr>
              <p:spPr>
                <a:xfrm>
                  <a:off x="1622792" y="2027816"/>
                  <a:ext cx="2588827" cy="1096916"/>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78" name="Rectangle 77">
                <a:extLst>
                  <a:ext uri="{FF2B5EF4-FFF2-40B4-BE49-F238E27FC236}">
                    <a16:creationId xmlns:a16="http://schemas.microsoft.com/office/drawing/2014/main" id="{25E1F91A-05F0-B24F-B704-9A3DB3AA71EE}"/>
                  </a:ext>
                </a:extLst>
              </p:cNvPr>
              <p:cNvSpPr/>
              <p:nvPr/>
            </p:nvSpPr>
            <p:spPr>
              <a:xfrm>
                <a:off x="1845680" y="2068767"/>
                <a:ext cx="1676195" cy="1117727"/>
              </a:xfrm>
              <a:prstGeom prst="rect">
                <a:avLst/>
              </a:prstGeom>
            </p:spPr>
            <p:txBody>
              <a:bodyPr wrap="none">
                <a:spAutoFit/>
              </a:bodyPr>
              <a:lstStyle/>
              <a:p>
                <a:r>
                  <a:rPr lang="en-US" sz="1050" dirty="0">
                    <a:latin typeface="Lato Light" panose="020F0302020204030203" pitchFamily="34" charset="77"/>
                  </a:rPr>
                  <a:t>Residential Mobility</a:t>
                </a:r>
              </a:p>
              <a:p>
                <a:r>
                  <a:rPr lang="en-US" sz="1050" dirty="0">
                    <a:latin typeface="Lato Light" panose="020F0302020204030203" pitchFamily="34" charset="77"/>
                  </a:rPr>
                  <a:t>Housing Choice</a:t>
                </a:r>
              </a:p>
              <a:p>
                <a:r>
                  <a:rPr lang="en-US" sz="1050" dirty="0">
                    <a:latin typeface="Lato Light" panose="020F0302020204030203" pitchFamily="34" charset="77"/>
                  </a:rPr>
                  <a:t>Labor supply</a:t>
                </a:r>
              </a:p>
              <a:p>
                <a:r>
                  <a:rPr lang="en-US" sz="1050" dirty="0">
                    <a:latin typeface="Lato Light" panose="020F0302020204030203" pitchFamily="34" charset="77"/>
                  </a:rPr>
                  <a:t>Workplace Choice</a:t>
                </a:r>
              </a:p>
              <a:p>
                <a:r>
                  <a:rPr lang="en-US" sz="1050" dirty="0">
                    <a:latin typeface="Lato Light" panose="020F0302020204030203" pitchFamily="34" charset="77"/>
                  </a:rPr>
                  <a:t>Vehicle Ownership</a:t>
                </a:r>
              </a:p>
            </p:txBody>
          </p:sp>
        </p:grpSp>
        <p:grpSp>
          <p:nvGrpSpPr>
            <p:cNvPr id="19" name="Group 18">
              <a:extLst>
                <a:ext uri="{FF2B5EF4-FFF2-40B4-BE49-F238E27FC236}">
                  <a16:creationId xmlns:a16="http://schemas.microsoft.com/office/drawing/2014/main" id="{AA48E4F9-AE6F-B549-9EBE-688CFF346DAA}"/>
                </a:ext>
              </a:extLst>
            </p:cNvPr>
            <p:cNvGrpSpPr/>
            <p:nvPr/>
          </p:nvGrpSpPr>
          <p:grpSpPr>
            <a:xfrm>
              <a:off x="1622792" y="4507680"/>
              <a:ext cx="2588827" cy="1400386"/>
              <a:chOff x="1622792" y="1598653"/>
              <a:chExt cx="2588827" cy="1400386"/>
            </a:xfrm>
          </p:grpSpPr>
          <p:grpSp>
            <p:nvGrpSpPr>
              <p:cNvPr id="71" name="Group 70">
                <a:extLst>
                  <a:ext uri="{FF2B5EF4-FFF2-40B4-BE49-F238E27FC236}">
                    <a16:creationId xmlns:a16="http://schemas.microsoft.com/office/drawing/2014/main" id="{D5E612F3-637D-3C41-80AA-573333BEAF92}"/>
                  </a:ext>
                </a:extLst>
              </p:cNvPr>
              <p:cNvGrpSpPr/>
              <p:nvPr/>
            </p:nvGrpSpPr>
            <p:grpSpPr>
              <a:xfrm>
                <a:off x="1622792" y="1598653"/>
                <a:ext cx="2588827" cy="1400386"/>
                <a:chOff x="1622792" y="1598653"/>
                <a:chExt cx="2588827" cy="1400386"/>
              </a:xfrm>
            </p:grpSpPr>
            <p:grpSp>
              <p:nvGrpSpPr>
                <p:cNvPr id="73" name="Group 72">
                  <a:extLst>
                    <a:ext uri="{FF2B5EF4-FFF2-40B4-BE49-F238E27FC236}">
                      <a16:creationId xmlns:a16="http://schemas.microsoft.com/office/drawing/2014/main" id="{46413661-B609-2142-8716-267AA52D07D9}"/>
                    </a:ext>
                  </a:extLst>
                </p:cNvPr>
                <p:cNvGrpSpPr/>
                <p:nvPr/>
              </p:nvGrpSpPr>
              <p:grpSpPr>
                <a:xfrm>
                  <a:off x="1622792" y="1598653"/>
                  <a:ext cx="2588827" cy="429163"/>
                  <a:chOff x="1622792" y="1598653"/>
                  <a:chExt cx="2588827" cy="429163"/>
                </a:xfrm>
              </p:grpSpPr>
              <p:sp>
                <p:nvSpPr>
                  <p:cNvPr id="75" name="Rectangle 74">
                    <a:extLst>
                      <a:ext uri="{FF2B5EF4-FFF2-40B4-BE49-F238E27FC236}">
                        <a16:creationId xmlns:a16="http://schemas.microsoft.com/office/drawing/2014/main" id="{9D6BCCBF-89D4-8B40-9839-8B02409530C3}"/>
                      </a:ext>
                    </a:extLst>
                  </p:cNvPr>
                  <p:cNvSpPr/>
                  <p:nvPr/>
                </p:nvSpPr>
                <p:spPr>
                  <a:xfrm>
                    <a:off x="1622792" y="1598653"/>
                    <a:ext cx="2588827" cy="429163"/>
                  </a:xfrm>
                  <a:prstGeom prst="rect">
                    <a:avLst/>
                  </a:prstGeom>
                  <a:solidFill>
                    <a:srgbClr val="263C4E"/>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76" name="Rectangle 75">
                    <a:extLst>
                      <a:ext uri="{FF2B5EF4-FFF2-40B4-BE49-F238E27FC236}">
                        <a16:creationId xmlns:a16="http://schemas.microsoft.com/office/drawing/2014/main" id="{9A646C1B-BBC8-B643-9CC7-92475E11F09B}"/>
                      </a:ext>
                    </a:extLst>
                  </p:cNvPr>
                  <p:cNvSpPr/>
                  <p:nvPr/>
                </p:nvSpPr>
                <p:spPr>
                  <a:xfrm>
                    <a:off x="1990541" y="1639604"/>
                    <a:ext cx="1853327"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Short-term Choices</a:t>
                    </a:r>
                  </a:p>
                </p:txBody>
              </p:sp>
            </p:grpSp>
            <p:sp>
              <p:nvSpPr>
                <p:cNvPr id="74" name="Rectangle 73">
                  <a:extLst>
                    <a:ext uri="{FF2B5EF4-FFF2-40B4-BE49-F238E27FC236}">
                      <a16:creationId xmlns:a16="http://schemas.microsoft.com/office/drawing/2014/main" id="{FCD4CC6F-D8E0-114A-970C-97E28528930A}"/>
                    </a:ext>
                  </a:extLst>
                </p:cNvPr>
                <p:cNvSpPr/>
                <p:nvPr/>
              </p:nvSpPr>
              <p:spPr>
                <a:xfrm>
                  <a:off x="1622792" y="2027816"/>
                  <a:ext cx="2588827" cy="971223"/>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72" name="Rectangle 71">
                <a:extLst>
                  <a:ext uri="{FF2B5EF4-FFF2-40B4-BE49-F238E27FC236}">
                    <a16:creationId xmlns:a16="http://schemas.microsoft.com/office/drawing/2014/main" id="{59B8440F-26D8-8949-B560-F1BA9D73FE44}"/>
                  </a:ext>
                </a:extLst>
              </p:cNvPr>
              <p:cNvSpPr/>
              <p:nvPr/>
            </p:nvSpPr>
            <p:spPr>
              <a:xfrm>
                <a:off x="1845680" y="2068767"/>
                <a:ext cx="1630418" cy="917111"/>
              </a:xfrm>
              <a:prstGeom prst="rect">
                <a:avLst/>
              </a:prstGeom>
            </p:spPr>
            <p:txBody>
              <a:bodyPr wrap="none">
                <a:spAutoFit/>
              </a:bodyPr>
              <a:lstStyle/>
              <a:p>
                <a:r>
                  <a:rPr lang="en-US" sz="1050" dirty="0">
                    <a:latin typeface="Lato Light" panose="020F0302020204030203" pitchFamily="34" charset="77"/>
                  </a:rPr>
                  <a:t>Activity Generation</a:t>
                </a:r>
              </a:p>
              <a:p>
                <a:r>
                  <a:rPr lang="en-US" sz="1050" dirty="0">
                    <a:latin typeface="Lato Light" panose="020F0302020204030203" pitchFamily="34" charset="77"/>
                  </a:rPr>
                  <a:t>Activity Location</a:t>
                </a:r>
              </a:p>
              <a:p>
                <a:r>
                  <a:rPr lang="en-US" sz="1050" dirty="0">
                    <a:latin typeface="Lato Light" panose="020F0302020204030203" pitchFamily="34" charset="77"/>
                  </a:rPr>
                  <a:t>Mode Choice</a:t>
                </a:r>
              </a:p>
              <a:p>
                <a:r>
                  <a:rPr lang="en-US" sz="1050" dirty="0">
                    <a:latin typeface="Lato Light" panose="020F0302020204030203" pitchFamily="34" charset="77"/>
                  </a:rPr>
                  <a:t>Route Choice</a:t>
                </a:r>
              </a:p>
            </p:txBody>
          </p:sp>
        </p:grpSp>
        <p:grpSp>
          <p:nvGrpSpPr>
            <p:cNvPr id="20" name="Group 19">
              <a:extLst>
                <a:ext uri="{FF2B5EF4-FFF2-40B4-BE49-F238E27FC236}">
                  <a16:creationId xmlns:a16="http://schemas.microsoft.com/office/drawing/2014/main" id="{7A732277-6670-E54F-990E-485E59D25DF2}"/>
                </a:ext>
              </a:extLst>
            </p:cNvPr>
            <p:cNvGrpSpPr/>
            <p:nvPr/>
          </p:nvGrpSpPr>
          <p:grpSpPr>
            <a:xfrm>
              <a:off x="4844178" y="1598653"/>
              <a:ext cx="2588827" cy="1192956"/>
              <a:chOff x="1622792" y="1598653"/>
              <a:chExt cx="2588827" cy="1192956"/>
            </a:xfrm>
          </p:grpSpPr>
          <p:grpSp>
            <p:nvGrpSpPr>
              <p:cNvPr id="65" name="Group 64">
                <a:extLst>
                  <a:ext uri="{FF2B5EF4-FFF2-40B4-BE49-F238E27FC236}">
                    <a16:creationId xmlns:a16="http://schemas.microsoft.com/office/drawing/2014/main" id="{4C28F57A-E3EB-1B47-8D86-495161D08761}"/>
                  </a:ext>
                </a:extLst>
              </p:cNvPr>
              <p:cNvGrpSpPr/>
              <p:nvPr/>
            </p:nvGrpSpPr>
            <p:grpSpPr>
              <a:xfrm>
                <a:off x="1622792" y="1598653"/>
                <a:ext cx="2588827" cy="1192956"/>
                <a:chOff x="1622792" y="1598653"/>
                <a:chExt cx="2588827" cy="1192956"/>
              </a:xfrm>
            </p:grpSpPr>
            <p:grpSp>
              <p:nvGrpSpPr>
                <p:cNvPr id="67" name="Group 66">
                  <a:extLst>
                    <a:ext uri="{FF2B5EF4-FFF2-40B4-BE49-F238E27FC236}">
                      <a16:creationId xmlns:a16="http://schemas.microsoft.com/office/drawing/2014/main" id="{A836C82E-4D9F-0442-BA8D-6A67AA23B4DD}"/>
                    </a:ext>
                  </a:extLst>
                </p:cNvPr>
                <p:cNvGrpSpPr/>
                <p:nvPr/>
              </p:nvGrpSpPr>
              <p:grpSpPr>
                <a:xfrm>
                  <a:off x="1622792" y="1598653"/>
                  <a:ext cx="2588827" cy="429163"/>
                  <a:chOff x="1622792" y="1598653"/>
                  <a:chExt cx="2588827" cy="429163"/>
                </a:xfrm>
              </p:grpSpPr>
              <p:sp>
                <p:nvSpPr>
                  <p:cNvPr id="69" name="Rectangle 68">
                    <a:extLst>
                      <a:ext uri="{FF2B5EF4-FFF2-40B4-BE49-F238E27FC236}">
                        <a16:creationId xmlns:a16="http://schemas.microsoft.com/office/drawing/2014/main" id="{9D9B5580-7C85-D043-9AC7-E1B8D36AB4BF}"/>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70" name="Rectangle 69">
                    <a:extLst>
                      <a:ext uri="{FF2B5EF4-FFF2-40B4-BE49-F238E27FC236}">
                        <a16:creationId xmlns:a16="http://schemas.microsoft.com/office/drawing/2014/main" id="{B987B9D1-B1DB-B246-9D19-64887F2A57F7}"/>
                      </a:ext>
                    </a:extLst>
                  </p:cNvPr>
                  <p:cNvSpPr/>
                  <p:nvPr/>
                </p:nvSpPr>
                <p:spPr>
                  <a:xfrm>
                    <a:off x="1936805" y="1639604"/>
                    <a:ext cx="1960800"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Land Use Regulation</a:t>
                    </a:r>
                  </a:p>
                </p:txBody>
              </p:sp>
            </p:grpSp>
            <p:sp>
              <p:nvSpPr>
                <p:cNvPr id="68" name="Rectangle 67">
                  <a:extLst>
                    <a:ext uri="{FF2B5EF4-FFF2-40B4-BE49-F238E27FC236}">
                      <a16:creationId xmlns:a16="http://schemas.microsoft.com/office/drawing/2014/main" id="{D262D82F-9165-0346-9CC5-A5446A36777D}"/>
                    </a:ext>
                  </a:extLst>
                </p:cNvPr>
                <p:cNvSpPr/>
                <p:nvPr/>
              </p:nvSpPr>
              <p:spPr>
                <a:xfrm>
                  <a:off x="1622792" y="2027816"/>
                  <a:ext cx="2588827" cy="763793"/>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a:extLst>
                  <a:ext uri="{FF2B5EF4-FFF2-40B4-BE49-F238E27FC236}">
                    <a16:creationId xmlns:a16="http://schemas.microsoft.com/office/drawing/2014/main" id="{7F1E907A-46EF-E347-846B-5E998D11CB99}"/>
                  </a:ext>
                </a:extLst>
              </p:cNvPr>
              <p:cNvSpPr/>
              <p:nvPr/>
            </p:nvSpPr>
            <p:spPr>
              <a:xfrm>
                <a:off x="1845680" y="2068767"/>
                <a:ext cx="1795610" cy="515874"/>
              </a:xfrm>
              <a:prstGeom prst="rect">
                <a:avLst/>
              </a:prstGeom>
            </p:spPr>
            <p:txBody>
              <a:bodyPr wrap="none">
                <a:spAutoFit/>
              </a:bodyPr>
              <a:lstStyle/>
              <a:p>
                <a:r>
                  <a:rPr lang="en-US" sz="1050" dirty="0">
                    <a:latin typeface="Lato Light" panose="020F0302020204030203" pitchFamily="34" charset="77"/>
                  </a:rPr>
                  <a:t>Land use plans</a:t>
                </a:r>
              </a:p>
              <a:p>
                <a:r>
                  <a:rPr lang="en-US" sz="1050" dirty="0">
                    <a:latin typeface="Lato Light" panose="020F0302020204030203" pitchFamily="34" charset="77"/>
                  </a:rPr>
                  <a:t>Growth management</a:t>
                </a:r>
              </a:p>
            </p:txBody>
          </p:sp>
        </p:grpSp>
        <p:grpSp>
          <p:nvGrpSpPr>
            <p:cNvPr id="21" name="Group 20">
              <a:extLst>
                <a:ext uri="{FF2B5EF4-FFF2-40B4-BE49-F238E27FC236}">
                  <a16:creationId xmlns:a16="http://schemas.microsoft.com/office/drawing/2014/main" id="{5144B24B-A5B8-2143-BD1F-CA0ED3BB4F8D}"/>
                </a:ext>
              </a:extLst>
            </p:cNvPr>
            <p:cNvGrpSpPr/>
            <p:nvPr/>
          </p:nvGrpSpPr>
          <p:grpSpPr>
            <a:xfrm>
              <a:off x="4844178" y="2870622"/>
              <a:ext cx="2588827" cy="985988"/>
              <a:chOff x="1622792" y="1598653"/>
              <a:chExt cx="2588827" cy="985988"/>
            </a:xfrm>
          </p:grpSpPr>
          <p:grpSp>
            <p:nvGrpSpPr>
              <p:cNvPr id="59" name="Group 58">
                <a:extLst>
                  <a:ext uri="{FF2B5EF4-FFF2-40B4-BE49-F238E27FC236}">
                    <a16:creationId xmlns:a16="http://schemas.microsoft.com/office/drawing/2014/main" id="{19D58749-0740-C243-92DA-84904D439211}"/>
                  </a:ext>
                </a:extLst>
              </p:cNvPr>
              <p:cNvGrpSpPr/>
              <p:nvPr/>
            </p:nvGrpSpPr>
            <p:grpSpPr>
              <a:xfrm>
                <a:off x="1622792" y="1598653"/>
                <a:ext cx="2588827" cy="943146"/>
                <a:chOff x="1622792" y="1598653"/>
                <a:chExt cx="2588827" cy="943146"/>
              </a:xfrm>
            </p:grpSpPr>
            <p:grpSp>
              <p:nvGrpSpPr>
                <p:cNvPr id="61" name="Group 60">
                  <a:extLst>
                    <a:ext uri="{FF2B5EF4-FFF2-40B4-BE49-F238E27FC236}">
                      <a16:creationId xmlns:a16="http://schemas.microsoft.com/office/drawing/2014/main" id="{C85C90DA-3EC3-194F-A0F2-CB24AC433D7B}"/>
                    </a:ext>
                  </a:extLst>
                </p:cNvPr>
                <p:cNvGrpSpPr/>
                <p:nvPr/>
              </p:nvGrpSpPr>
              <p:grpSpPr>
                <a:xfrm>
                  <a:off x="1622792" y="1598653"/>
                  <a:ext cx="2588827" cy="429163"/>
                  <a:chOff x="1622792" y="1598653"/>
                  <a:chExt cx="2588827" cy="429163"/>
                </a:xfrm>
              </p:grpSpPr>
              <p:sp>
                <p:nvSpPr>
                  <p:cNvPr id="63" name="Rectangle 62">
                    <a:extLst>
                      <a:ext uri="{FF2B5EF4-FFF2-40B4-BE49-F238E27FC236}">
                        <a16:creationId xmlns:a16="http://schemas.microsoft.com/office/drawing/2014/main" id="{159D65C3-C47A-3E40-A9C3-8B791FD4C2DD}"/>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64" name="Rectangle 63">
                    <a:extLst>
                      <a:ext uri="{FF2B5EF4-FFF2-40B4-BE49-F238E27FC236}">
                        <a16:creationId xmlns:a16="http://schemas.microsoft.com/office/drawing/2014/main" id="{BDE1B1C9-3EE8-AA4E-BA5C-CB04DF03B4B1}"/>
                      </a:ext>
                    </a:extLst>
                  </p:cNvPr>
                  <p:cNvSpPr/>
                  <p:nvPr/>
                </p:nvSpPr>
                <p:spPr>
                  <a:xfrm>
                    <a:off x="2149762" y="1639604"/>
                    <a:ext cx="1534886"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Transportation </a:t>
                    </a:r>
                  </a:p>
                </p:txBody>
              </p:sp>
            </p:grpSp>
            <p:sp>
              <p:nvSpPr>
                <p:cNvPr id="62" name="Rectangle 61">
                  <a:extLst>
                    <a:ext uri="{FF2B5EF4-FFF2-40B4-BE49-F238E27FC236}">
                      <a16:creationId xmlns:a16="http://schemas.microsoft.com/office/drawing/2014/main" id="{66D74779-616A-E54B-9893-AFD5F5AF08CB}"/>
                    </a:ext>
                  </a:extLst>
                </p:cNvPr>
                <p:cNvSpPr/>
                <p:nvPr/>
              </p:nvSpPr>
              <p:spPr>
                <a:xfrm>
                  <a:off x="1622792" y="2027816"/>
                  <a:ext cx="2588827" cy="513983"/>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0" name="Rectangle 59">
                <a:extLst>
                  <a:ext uri="{FF2B5EF4-FFF2-40B4-BE49-F238E27FC236}">
                    <a16:creationId xmlns:a16="http://schemas.microsoft.com/office/drawing/2014/main" id="{6F53F707-0535-F340-A82A-A2D939CE02B7}"/>
                  </a:ext>
                </a:extLst>
              </p:cNvPr>
              <p:cNvSpPr/>
              <p:nvPr/>
            </p:nvSpPr>
            <p:spPr>
              <a:xfrm>
                <a:off x="1845680" y="2068767"/>
                <a:ext cx="1218436" cy="515874"/>
              </a:xfrm>
              <a:prstGeom prst="rect">
                <a:avLst/>
              </a:prstGeom>
            </p:spPr>
            <p:txBody>
              <a:bodyPr wrap="none">
                <a:spAutoFit/>
              </a:bodyPr>
              <a:lstStyle/>
              <a:p>
                <a:r>
                  <a:rPr lang="en-US" sz="1050" dirty="0">
                    <a:latin typeface="Lato Light" panose="020F0302020204030203" pitchFamily="34" charset="77"/>
                  </a:rPr>
                  <a:t>Infrastructure</a:t>
                </a:r>
              </a:p>
              <a:p>
                <a:r>
                  <a:rPr lang="en-US" sz="1050" dirty="0">
                    <a:latin typeface="Lato Light" panose="020F0302020204030203" pitchFamily="34" charset="77"/>
                  </a:rPr>
                  <a:t>Pricing</a:t>
                </a:r>
              </a:p>
            </p:txBody>
          </p:sp>
        </p:grpSp>
        <p:grpSp>
          <p:nvGrpSpPr>
            <p:cNvPr id="22" name="Group 21">
              <a:extLst>
                <a:ext uri="{FF2B5EF4-FFF2-40B4-BE49-F238E27FC236}">
                  <a16:creationId xmlns:a16="http://schemas.microsoft.com/office/drawing/2014/main" id="{A02C820A-3652-154E-A67E-85E3D47E4CD1}"/>
                </a:ext>
              </a:extLst>
            </p:cNvPr>
            <p:cNvGrpSpPr/>
            <p:nvPr/>
          </p:nvGrpSpPr>
          <p:grpSpPr>
            <a:xfrm>
              <a:off x="4844178" y="4462270"/>
              <a:ext cx="2588827" cy="1445796"/>
              <a:chOff x="1622792" y="1598653"/>
              <a:chExt cx="2588827" cy="1445796"/>
            </a:xfrm>
          </p:grpSpPr>
          <p:grpSp>
            <p:nvGrpSpPr>
              <p:cNvPr id="53" name="Group 52">
                <a:extLst>
                  <a:ext uri="{FF2B5EF4-FFF2-40B4-BE49-F238E27FC236}">
                    <a16:creationId xmlns:a16="http://schemas.microsoft.com/office/drawing/2014/main" id="{DFCF44B4-C88A-2D4A-BC4B-DDA749AC31DB}"/>
                  </a:ext>
                </a:extLst>
              </p:cNvPr>
              <p:cNvGrpSpPr/>
              <p:nvPr/>
            </p:nvGrpSpPr>
            <p:grpSpPr>
              <a:xfrm>
                <a:off x="1622792" y="1598653"/>
                <a:ext cx="2588827" cy="1445796"/>
                <a:chOff x="1622792" y="1598653"/>
                <a:chExt cx="2588827" cy="1445796"/>
              </a:xfrm>
            </p:grpSpPr>
            <p:grpSp>
              <p:nvGrpSpPr>
                <p:cNvPr id="55" name="Group 54">
                  <a:extLst>
                    <a:ext uri="{FF2B5EF4-FFF2-40B4-BE49-F238E27FC236}">
                      <a16:creationId xmlns:a16="http://schemas.microsoft.com/office/drawing/2014/main" id="{38B41261-048B-0F49-9781-B0133269F431}"/>
                    </a:ext>
                  </a:extLst>
                </p:cNvPr>
                <p:cNvGrpSpPr/>
                <p:nvPr/>
              </p:nvGrpSpPr>
              <p:grpSpPr>
                <a:xfrm>
                  <a:off x="1622792" y="1598653"/>
                  <a:ext cx="2588827" cy="429163"/>
                  <a:chOff x="1622792" y="1598653"/>
                  <a:chExt cx="2588827" cy="429163"/>
                </a:xfrm>
              </p:grpSpPr>
              <p:sp>
                <p:nvSpPr>
                  <p:cNvPr id="57" name="Rectangle 56">
                    <a:extLst>
                      <a:ext uri="{FF2B5EF4-FFF2-40B4-BE49-F238E27FC236}">
                        <a16:creationId xmlns:a16="http://schemas.microsoft.com/office/drawing/2014/main" id="{C03D951D-44B4-CC4C-BE1E-6ADAF22D2B98}"/>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58" name="Rectangle 57">
                    <a:extLst>
                      <a:ext uri="{FF2B5EF4-FFF2-40B4-BE49-F238E27FC236}">
                        <a16:creationId xmlns:a16="http://schemas.microsoft.com/office/drawing/2014/main" id="{A820C2F8-F9B8-DB42-AD0E-2BC8D26EA67B}"/>
                      </a:ext>
                    </a:extLst>
                  </p:cNvPr>
                  <p:cNvSpPr/>
                  <p:nvPr/>
                </p:nvSpPr>
                <p:spPr>
                  <a:xfrm>
                    <a:off x="1912921" y="1639604"/>
                    <a:ext cx="2008567"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Real Estate Processes</a:t>
                    </a:r>
                  </a:p>
                </p:txBody>
              </p:sp>
            </p:grpSp>
            <p:sp>
              <p:nvSpPr>
                <p:cNvPr id="56" name="Rectangle 55">
                  <a:extLst>
                    <a:ext uri="{FF2B5EF4-FFF2-40B4-BE49-F238E27FC236}">
                      <a16:creationId xmlns:a16="http://schemas.microsoft.com/office/drawing/2014/main" id="{BC709F28-3499-E54C-BEAA-E182E75032D0}"/>
                    </a:ext>
                  </a:extLst>
                </p:cNvPr>
                <p:cNvSpPr/>
                <p:nvPr/>
              </p:nvSpPr>
              <p:spPr>
                <a:xfrm>
                  <a:off x="1622792" y="2027816"/>
                  <a:ext cx="2588827" cy="1016633"/>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4" name="Rectangle 53">
                <a:extLst>
                  <a:ext uri="{FF2B5EF4-FFF2-40B4-BE49-F238E27FC236}">
                    <a16:creationId xmlns:a16="http://schemas.microsoft.com/office/drawing/2014/main" id="{AA4290CC-DD6C-4A45-A06A-17822754F416}"/>
                  </a:ext>
                </a:extLst>
              </p:cNvPr>
              <p:cNvSpPr/>
              <p:nvPr/>
            </p:nvSpPr>
            <p:spPr>
              <a:xfrm>
                <a:off x="1845680" y="2068767"/>
                <a:ext cx="1861287" cy="917110"/>
              </a:xfrm>
              <a:prstGeom prst="rect">
                <a:avLst/>
              </a:prstGeom>
            </p:spPr>
            <p:txBody>
              <a:bodyPr wrap="none">
                <a:spAutoFit/>
              </a:bodyPr>
              <a:lstStyle/>
              <a:p>
                <a:r>
                  <a:rPr lang="en-US" sz="1050" dirty="0">
                    <a:latin typeface="Lato Light" panose="020F0302020204030203" pitchFamily="34" charset="77"/>
                  </a:rPr>
                  <a:t>Land development</a:t>
                </a:r>
              </a:p>
              <a:p>
                <a:r>
                  <a:rPr lang="en-US" sz="1050" dirty="0">
                    <a:latin typeface="Lato Light" panose="020F0302020204030203" pitchFamily="34" charset="77"/>
                  </a:rPr>
                  <a:t>Housing development</a:t>
                </a:r>
              </a:p>
              <a:p>
                <a:r>
                  <a:rPr lang="en-US" sz="1050" dirty="0">
                    <a:latin typeface="Lato Light" panose="020F0302020204030203" pitchFamily="34" charset="77"/>
                  </a:rPr>
                  <a:t>Non-res development</a:t>
                </a:r>
              </a:p>
              <a:p>
                <a:r>
                  <a:rPr lang="en-US" sz="1050" dirty="0">
                    <a:latin typeface="Lato Light" panose="020F0302020204030203" pitchFamily="34" charset="77"/>
                  </a:rPr>
                  <a:t>Redevelopment</a:t>
                </a:r>
              </a:p>
            </p:txBody>
          </p:sp>
        </p:grpSp>
        <p:grpSp>
          <p:nvGrpSpPr>
            <p:cNvPr id="23" name="Group 22">
              <a:extLst>
                <a:ext uri="{FF2B5EF4-FFF2-40B4-BE49-F238E27FC236}">
                  <a16:creationId xmlns:a16="http://schemas.microsoft.com/office/drawing/2014/main" id="{CA4F3444-514E-2442-B9C9-EDA4A7593C40}"/>
                </a:ext>
              </a:extLst>
            </p:cNvPr>
            <p:cNvGrpSpPr/>
            <p:nvPr/>
          </p:nvGrpSpPr>
          <p:grpSpPr>
            <a:xfrm>
              <a:off x="8075723" y="2904526"/>
              <a:ext cx="2588827" cy="1526079"/>
              <a:chOff x="1622792" y="1598653"/>
              <a:chExt cx="2588827" cy="1526079"/>
            </a:xfrm>
          </p:grpSpPr>
          <p:grpSp>
            <p:nvGrpSpPr>
              <p:cNvPr id="47" name="Group 46">
                <a:extLst>
                  <a:ext uri="{FF2B5EF4-FFF2-40B4-BE49-F238E27FC236}">
                    <a16:creationId xmlns:a16="http://schemas.microsoft.com/office/drawing/2014/main" id="{4930178B-7C25-494B-869C-4044F2421C48}"/>
                  </a:ext>
                </a:extLst>
              </p:cNvPr>
              <p:cNvGrpSpPr/>
              <p:nvPr/>
            </p:nvGrpSpPr>
            <p:grpSpPr>
              <a:xfrm>
                <a:off x="1622792" y="1598653"/>
                <a:ext cx="2588827" cy="1526079"/>
                <a:chOff x="1622792" y="1598653"/>
                <a:chExt cx="2588827" cy="1526079"/>
              </a:xfrm>
            </p:grpSpPr>
            <p:grpSp>
              <p:nvGrpSpPr>
                <p:cNvPr id="49" name="Group 48">
                  <a:extLst>
                    <a:ext uri="{FF2B5EF4-FFF2-40B4-BE49-F238E27FC236}">
                      <a16:creationId xmlns:a16="http://schemas.microsoft.com/office/drawing/2014/main" id="{5CBA2ED9-07FB-454A-8DA4-8FE51F1D574E}"/>
                    </a:ext>
                  </a:extLst>
                </p:cNvPr>
                <p:cNvGrpSpPr/>
                <p:nvPr/>
              </p:nvGrpSpPr>
              <p:grpSpPr>
                <a:xfrm>
                  <a:off x="1622792" y="1598653"/>
                  <a:ext cx="2588827" cy="429163"/>
                  <a:chOff x="1622792" y="1598653"/>
                  <a:chExt cx="2588827" cy="429163"/>
                </a:xfrm>
              </p:grpSpPr>
              <p:sp>
                <p:nvSpPr>
                  <p:cNvPr id="51" name="Rectangle 50">
                    <a:extLst>
                      <a:ext uri="{FF2B5EF4-FFF2-40B4-BE49-F238E27FC236}">
                        <a16:creationId xmlns:a16="http://schemas.microsoft.com/office/drawing/2014/main" id="{BB213E08-62E4-AB4E-890E-935844F24040}"/>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25" b="1">
                      <a:latin typeface="Lato Black" panose="020F0502020204030203" pitchFamily="34" charset="77"/>
                    </a:endParaRPr>
                  </a:p>
                </p:txBody>
              </p:sp>
              <p:sp>
                <p:nvSpPr>
                  <p:cNvPr id="52" name="Rectangle 51">
                    <a:extLst>
                      <a:ext uri="{FF2B5EF4-FFF2-40B4-BE49-F238E27FC236}">
                        <a16:creationId xmlns:a16="http://schemas.microsoft.com/office/drawing/2014/main" id="{C338FE9F-481A-4B4B-BA4F-D712CF5EFA88}"/>
                      </a:ext>
                    </a:extLst>
                  </p:cNvPr>
                  <p:cNvSpPr/>
                  <p:nvPr/>
                </p:nvSpPr>
                <p:spPr>
                  <a:xfrm>
                    <a:off x="2009447" y="1639604"/>
                    <a:ext cx="1815513"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Long-term Choices</a:t>
                    </a:r>
                  </a:p>
                </p:txBody>
              </p:sp>
            </p:grpSp>
            <p:sp>
              <p:nvSpPr>
                <p:cNvPr id="50" name="Rectangle 49">
                  <a:extLst>
                    <a:ext uri="{FF2B5EF4-FFF2-40B4-BE49-F238E27FC236}">
                      <a16:creationId xmlns:a16="http://schemas.microsoft.com/office/drawing/2014/main" id="{1036BA38-EE3D-F748-AC38-9B5AFA0D9D05}"/>
                    </a:ext>
                  </a:extLst>
                </p:cNvPr>
                <p:cNvSpPr/>
                <p:nvPr/>
              </p:nvSpPr>
              <p:spPr>
                <a:xfrm>
                  <a:off x="1622792" y="2027816"/>
                  <a:ext cx="2588827" cy="1096916"/>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48" name="Rectangle 47">
                <a:extLst>
                  <a:ext uri="{FF2B5EF4-FFF2-40B4-BE49-F238E27FC236}">
                    <a16:creationId xmlns:a16="http://schemas.microsoft.com/office/drawing/2014/main" id="{35B9D3F5-240C-2640-B1FE-3798C79F3A53}"/>
                  </a:ext>
                </a:extLst>
              </p:cNvPr>
              <p:cNvSpPr/>
              <p:nvPr/>
            </p:nvSpPr>
            <p:spPr>
              <a:xfrm>
                <a:off x="1845680" y="2068767"/>
                <a:ext cx="1405519" cy="716492"/>
              </a:xfrm>
              <a:prstGeom prst="rect">
                <a:avLst/>
              </a:prstGeom>
            </p:spPr>
            <p:txBody>
              <a:bodyPr wrap="none">
                <a:spAutoFit/>
              </a:bodyPr>
              <a:lstStyle/>
              <a:p>
                <a:r>
                  <a:rPr lang="en-US" sz="1050" dirty="0">
                    <a:latin typeface="Lato Light" panose="020F0302020204030203" pitchFamily="34" charset="77"/>
                  </a:rPr>
                  <a:t>Mobility</a:t>
                </a:r>
              </a:p>
              <a:p>
                <a:r>
                  <a:rPr lang="en-US" sz="1050" dirty="0">
                    <a:latin typeface="Lato Light" panose="020F0302020204030203" pitchFamily="34" charset="77"/>
                  </a:rPr>
                  <a:t>Location Choice</a:t>
                </a:r>
              </a:p>
              <a:p>
                <a:r>
                  <a:rPr lang="en-US" sz="1050" dirty="0">
                    <a:latin typeface="Lato Light" panose="020F0302020204030203" pitchFamily="34" charset="77"/>
                  </a:rPr>
                  <a:t>Labor Demand</a:t>
                </a:r>
              </a:p>
            </p:txBody>
          </p:sp>
        </p:grpSp>
        <p:grpSp>
          <p:nvGrpSpPr>
            <p:cNvPr id="24" name="Group 23">
              <a:extLst>
                <a:ext uri="{FF2B5EF4-FFF2-40B4-BE49-F238E27FC236}">
                  <a16:creationId xmlns:a16="http://schemas.microsoft.com/office/drawing/2014/main" id="{8F31A609-3E32-E541-94D7-8C7591BFDBF6}"/>
                </a:ext>
              </a:extLst>
            </p:cNvPr>
            <p:cNvGrpSpPr/>
            <p:nvPr/>
          </p:nvGrpSpPr>
          <p:grpSpPr>
            <a:xfrm>
              <a:off x="8075721" y="1592697"/>
              <a:ext cx="2588827" cy="1190783"/>
              <a:chOff x="1622792" y="1598653"/>
              <a:chExt cx="2588827" cy="1190783"/>
            </a:xfrm>
          </p:grpSpPr>
          <p:grpSp>
            <p:nvGrpSpPr>
              <p:cNvPr id="41" name="Group 40">
                <a:extLst>
                  <a:ext uri="{FF2B5EF4-FFF2-40B4-BE49-F238E27FC236}">
                    <a16:creationId xmlns:a16="http://schemas.microsoft.com/office/drawing/2014/main" id="{4EB9F392-2654-794E-A3A6-F9A66F7E39FC}"/>
                  </a:ext>
                </a:extLst>
              </p:cNvPr>
              <p:cNvGrpSpPr/>
              <p:nvPr/>
            </p:nvGrpSpPr>
            <p:grpSpPr>
              <a:xfrm>
                <a:off x="1622792" y="1598653"/>
                <a:ext cx="2588827" cy="1190783"/>
                <a:chOff x="1622792" y="1598653"/>
                <a:chExt cx="2588827" cy="1190783"/>
              </a:xfrm>
            </p:grpSpPr>
            <p:grpSp>
              <p:nvGrpSpPr>
                <p:cNvPr id="43" name="Group 42">
                  <a:extLst>
                    <a:ext uri="{FF2B5EF4-FFF2-40B4-BE49-F238E27FC236}">
                      <a16:creationId xmlns:a16="http://schemas.microsoft.com/office/drawing/2014/main" id="{45764905-AAB5-F747-87AD-D419318F145B}"/>
                    </a:ext>
                  </a:extLst>
                </p:cNvPr>
                <p:cNvGrpSpPr/>
                <p:nvPr/>
              </p:nvGrpSpPr>
              <p:grpSpPr>
                <a:xfrm>
                  <a:off x="1622792" y="1598653"/>
                  <a:ext cx="2588827" cy="429163"/>
                  <a:chOff x="1622792" y="1598653"/>
                  <a:chExt cx="2588827" cy="429163"/>
                </a:xfrm>
              </p:grpSpPr>
              <p:sp>
                <p:nvSpPr>
                  <p:cNvPr id="45" name="Rectangle 44">
                    <a:extLst>
                      <a:ext uri="{FF2B5EF4-FFF2-40B4-BE49-F238E27FC236}">
                        <a16:creationId xmlns:a16="http://schemas.microsoft.com/office/drawing/2014/main" id="{5CD14EE4-025F-554A-ABAC-D2A8C3449402}"/>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46" name="Rectangle 45">
                    <a:extLst>
                      <a:ext uri="{FF2B5EF4-FFF2-40B4-BE49-F238E27FC236}">
                        <a16:creationId xmlns:a16="http://schemas.microsoft.com/office/drawing/2014/main" id="{13BD4493-96C6-2347-801B-907F1BF4EF1F}"/>
                      </a:ext>
                    </a:extLst>
                  </p:cNvPr>
                  <p:cNvSpPr/>
                  <p:nvPr/>
                </p:nvSpPr>
                <p:spPr>
                  <a:xfrm>
                    <a:off x="1968649" y="1639604"/>
                    <a:ext cx="1897112"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Economic Processes</a:t>
                    </a:r>
                  </a:p>
                </p:txBody>
              </p:sp>
            </p:grpSp>
            <p:sp>
              <p:nvSpPr>
                <p:cNvPr id="44" name="Rectangle 43">
                  <a:extLst>
                    <a:ext uri="{FF2B5EF4-FFF2-40B4-BE49-F238E27FC236}">
                      <a16:creationId xmlns:a16="http://schemas.microsoft.com/office/drawing/2014/main" id="{1589C04C-2418-7644-9E57-E3BD36A4C685}"/>
                    </a:ext>
                  </a:extLst>
                </p:cNvPr>
                <p:cNvSpPr/>
                <p:nvPr/>
              </p:nvSpPr>
              <p:spPr>
                <a:xfrm>
                  <a:off x="1622792" y="2027816"/>
                  <a:ext cx="2588827" cy="761620"/>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42" name="Rectangle 41">
                <a:extLst>
                  <a:ext uri="{FF2B5EF4-FFF2-40B4-BE49-F238E27FC236}">
                    <a16:creationId xmlns:a16="http://schemas.microsoft.com/office/drawing/2014/main" id="{76214A88-841E-1648-A6C4-8ED3C830601C}"/>
                  </a:ext>
                </a:extLst>
              </p:cNvPr>
              <p:cNvSpPr/>
              <p:nvPr/>
            </p:nvSpPr>
            <p:spPr>
              <a:xfrm>
                <a:off x="1845680" y="2068767"/>
                <a:ext cx="1901092" cy="716492"/>
              </a:xfrm>
              <a:prstGeom prst="rect">
                <a:avLst/>
              </a:prstGeom>
            </p:spPr>
            <p:txBody>
              <a:bodyPr wrap="none">
                <a:spAutoFit/>
              </a:bodyPr>
              <a:lstStyle/>
              <a:p>
                <a:r>
                  <a:rPr lang="en-US" sz="1050" dirty="0">
                    <a:latin typeface="Lato Light" panose="020F0302020204030203" pitchFamily="34" charset="77"/>
                  </a:rPr>
                  <a:t>Economic structure</a:t>
                </a:r>
              </a:p>
              <a:p>
                <a:r>
                  <a:rPr lang="en-US" sz="1050" dirty="0">
                    <a:latin typeface="Lato Light" panose="020F0302020204030203" pitchFamily="34" charset="77"/>
                  </a:rPr>
                  <a:t>Output goods/services</a:t>
                </a:r>
              </a:p>
              <a:p>
                <a:r>
                  <a:rPr lang="en-US" sz="1050" dirty="0">
                    <a:latin typeface="Lato Light" panose="020F0302020204030203" pitchFamily="34" charset="77"/>
                  </a:rPr>
                  <a:t>Inter-regional trade</a:t>
                </a:r>
              </a:p>
            </p:txBody>
          </p:sp>
        </p:grpSp>
        <p:grpSp>
          <p:nvGrpSpPr>
            <p:cNvPr id="25" name="Group 24">
              <a:extLst>
                <a:ext uri="{FF2B5EF4-FFF2-40B4-BE49-F238E27FC236}">
                  <a16:creationId xmlns:a16="http://schemas.microsoft.com/office/drawing/2014/main" id="{6FF7A7C3-F3D5-F54B-9244-DA0621B04895}"/>
                </a:ext>
              </a:extLst>
            </p:cNvPr>
            <p:cNvGrpSpPr/>
            <p:nvPr/>
          </p:nvGrpSpPr>
          <p:grpSpPr>
            <a:xfrm>
              <a:off x="8075721" y="4507680"/>
              <a:ext cx="2588827" cy="1400385"/>
              <a:chOff x="1622792" y="1598653"/>
              <a:chExt cx="2588827" cy="1400385"/>
            </a:xfrm>
          </p:grpSpPr>
          <p:grpSp>
            <p:nvGrpSpPr>
              <p:cNvPr id="35" name="Group 34">
                <a:extLst>
                  <a:ext uri="{FF2B5EF4-FFF2-40B4-BE49-F238E27FC236}">
                    <a16:creationId xmlns:a16="http://schemas.microsoft.com/office/drawing/2014/main" id="{C41EE959-692D-5444-AA0C-D4D6E76C12C5}"/>
                  </a:ext>
                </a:extLst>
              </p:cNvPr>
              <p:cNvGrpSpPr/>
              <p:nvPr/>
            </p:nvGrpSpPr>
            <p:grpSpPr>
              <a:xfrm>
                <a:off x="1622792" y="1598653"/>
                <a:ext cx="2588827" cy="1400385"/>
                <a:chOff x="1622792" y="1598653"/>
                <a:chExt cx="2588827" cy="1400385"/>
              </a:xfrm>
            </p:grpSpPr>
            <p:grpSp>
              <p:nvGrpSpPr>
                <p:cNvPr id="37" name="Group 36">
                  <a:extLst>
                    <a:ext uri="{FF2B5EF4-FFF2-40B4-BE49-F238E27FC236}">
                      <a16:creationId xmlns:a16="http://schemas.microsoft.com/office/drawing/2014/main" id="{58FE5D40-DA47-4740-8B8D-922B9F938BC9}"/>
                    </a:ext>
                  </a:extLst>
                </p:cNvPr>
                <p:cNvGrpSpPr/>
                <p:nvPr/>
              </p:nvGrpSpPr>
              <p:grpSpPr>
                <a:xfrm>
                  <a:off x="1622792" y="1598653"/>
                  <a:ext cx="2588827" cy="429163"/>
                  <a:chOff x="1622792" y="1598653"/>
                  <a:chExt cx="2588827" cy="429163"/>
                </a:xfrm>
              </p:grpSpPr>
              <p:sp>
                <p:nvSpPr>
                  <p:cNvPr id="39" name="Rectangle 38">
                    <a:extLst>
                      <a:ext uri="{FF2B5EF4-FFF2-40B4-BE49-F238E27FC236}">
                        <a16:creationId xmlns:a16="http://schemas.microsoft.com/office/drawing/2014/main" id="{2F16BF32-7B5D-AE4A-BCA5-36B249FC8EA5}"/>
                      </a:ext>
                    </a:extLst>
                  </p:cNvPr>
                  <p:cNvSpPr/>
                  <p:nvPr/>
                </p:nvSpPr>
                <p:spPr>
                  <a:xfrm>
                    <a:off x="1622792" y="1598653"/>
                    <a:ext cx="2588827" cy="429163"/>
                  </a:xfrm>
                  <a:prstGeom prst="rect">
                    <a:avLst/>
                  </a:prstGeom>
                  <a:solidFill>
                    <a:srgbClr val="263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a:p>
                </p:txBody>
              </p:sp>
              <p:sp>
                <p:nvSpPr>
                  <p:cNvPr id="40" name="Rectangle 39">
                    <a:extLst>
                      <a:ext uri="{FF2B5EF4-FFF2-40B4-BE49-F238E27FC236}">
                        <a16:creationId xmlns:a16="http://schemas.microsoft.com/office/drawing/2014/main" id="{79BC5499-FCDA-DC4A-BEE7-94513C9E3CDC}"/>
                      </a:ext>
                    </a:extLst>
                  </p:cNvPr>
                  <p:cNvSpPr/>
                  <p:nvPr/>
                </p:nvSpPr>
                <p:spPr>
                  <a:xfrm>
                    <a:off x="1990541" y="1639604"/>
                    <a:ext cx="1853327" cy="329586"/>
                  </a:xfrm>
                  <a:prstGeom prst="rect">
                    <a:avLst/>
                  </a:prstGeom>
                </p:spPr>
                <p:txBody>
                  <a:bodyPr wrap="none">
                    <a:spAutoFit/>
                  </a:bodyPr>
                  <a:lstStyle/>
                  <a:p>
                    <a:pPr algn="ctr"/>
                    <a:r>
                      <a:rPr lang="en-US" sz="1125" b="1" dirty="0">
                        <a:solidFill>
                          <a:schemeClr val="bg1"/>
                        </a:solidFill>
                        <a:latin typeface="Lato Black" panose="020F0502020204030203" pitchFamily="34" charset="77"/>
                      </a:rPr>
                      <a:t>Short-term Choices</a:t>
                    </a:r>
                  </a:p>
                </p:txBody>
              </p:sp>
            </p:grpSp>
            <p:sp>
              <p:nvSpPr>
                <p:cNvPr id="38" name="Rectangle 37">
                  <a:extLst>
                    <a:ext uri="{FF2B5EF4-FFF2-40B4-BE49-F238E27FC236}">
                      <a16:creationId xmlns:a16="http://schemas.microsoft.com/office/drawing/2014/main" id="{84647A65-3EBE-4B49-B2D9-AAA7274B0957}"/>
                    </a:ext>
                  </a:extLst>
                </p:cNvPr>
                <p:cNvSpPr/>
                <p:nvPr/>
              </p:nvSpPr>
              <p:spPr>
                <a:xfrm>
                  <a:off x="1622792" y="2027815"/>
                  <a:ext cx="2588827" cy="971223"/>
                </a:xfrm>
                <a:prstGeom prst="rect">
                  <a:avLst/>
                </a:prstGeom>
                <a:solidFill>
                  <a:schemeClr val="bg1"/>
                </a:solidFill>
                <a:ln>
                  <a:solidFill>
                    <a:srgbClr val="263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6" name="Rectangle 35">
                <a:extLst>
                  <a:ext uri="{FF2B5EF4-FFF2-40B4-BE49-F238E27FC236}">
                    <a16:creationId xmlns:a16="http://schemas.microsoft.com/office/drawing/2014/main" id="{63A45090-8010-E44C-BFD8-A7D08C884AA6}"/>
                  </a:ext>
                </a:extLst>
              </p:cNvPr>
              <p:cNvSpPr/>
              <p:nvPr/>
            </p:nvSpPr>
            <p:spPr>
              <a:xfrm>
                <a:off x="1845680" y="2068768"/>
                <a:ext cx="1901092" cy="716493"/>
              </a:xfrm>
              <a:prstGeom prst="rect">
                <a:avLst/>
              </a:prstGeom>
            </p:spPr>
            <p:txBody>
              <a:bodyPr wrap="none">
                <a:spAutoFit/>
              </a:bodyPr>
              <a:lstStyle/>
              <a:p>
                <a:r>
                  <a:rPr lang="en-US" sz="1050" dirty="0">
                    <a:latin typeface="Lato Light" panose="020F0302020204030203" pitchFamily="34" charset="77"/>
                  </a:rPr>
                  <a:t>Economic structure</a:t>
                </a:r>
              </a:p>
              <a:p>
                <a:r>
                  <a:rPr lang="en-US" sz="1050" dirty="0">
                    <a:latin typeface="Lato Light" panose="020F0302020204030203" pitchFamily="34" charset="77"/>
                  </a:rPr>
                  <a:t>Output goods/services</a:t>
                </a:r>
              </a:p>
              <a:p>
                <a:r>
                  <a:rPr lang="en-US" sz="1050" dirty="0">
                    <a:latin typeface="Lato Light" panose="020F0302020204030203" pitchFamily="34" charset="77"/>
                  </a:rPr>
                  <a:t>Inter-regional trade</a:t>
                </a:r>
              </a:p>
            </p:txBody>
          </p:sp>
        </p:grpSp>
        <p:sp>
          <p:nvSpPr>
            <p:cNvPr id="26" name="Rectangle 25">
              <a:extLst>
                <a:ext uri="{FF2B5EF4-FFF2-40B4-BE49-F238E27FC236}">
                  <a16:creationId xmlns:a16="http://schemas.microsoft.com/office/drawing/2014/main" id="{FAEB4989-A0AB-184A-8F8C-C488C8322A57}"/>
                </a:ext>
              </a:extLst>
            </p:cNvPr>
            <p:cNvSpPr/>
            <p:nvPr/>
          </p:nvSpPr>
          <p:spPr>
            <a:xfrm>
              <a:off x="5454936" y="1321654"/>
              <a:ext cx="1282124" cy="315257"/>
            </a:xfrm>
            <a:prstGeom prst="rect">
              <a:avLst/>
            </a:prstGeom>
          </p:spPr>
          <p:txBody>
            <a:bodyPr wrap="none">
              <a:spAutoFit/>
            </a:bodyPr>
            <a:lstStyle/>
            <a:p>
              <a:pPr algn="ctr"/>
              <a:r>
                <a:rPr lang="en-US" sz="1050" b="1" dirty="0">
                  <a:latin typeface="Lato" panose="020F0502020204030203" pitchFamily="34" charset="0"/>
                </a:rPr>
                <a:t>Governments</a:t>
              </a:r>
            </a:p>
          </p:txBody>
        </p:sp>
        <p:sp>
          <p:nvSpPr>
            <p:cNvPr id="27" name="Rectangle 26">
              <a:extLst>
                <a:ext uri="{FF2B5EF4-FFF2-40B4-BE49-F238E27FC236}">
                  <a16:creationId xmlns:a16="http://schemas.microsoft.com/office/drawing/2014/main" id="{4631B727-CE1B-814D-B9FF-F1B7B731668E}"/>
                </a:ext>
              </a:extLst>
            </p:cNvPr>
            <p:cNvSpPr/>
            <p:nvPr/>
          </p:nvSpPr>
          <p:spPr>
            <a:xfrm>
              <a:off x="5543505" y="4221904"/>
              <a:ext cx="1104991" cy="315257"/>
            </a:xfrm>
            <a:prstGeom prst="rect">
              <a:avLst/>
            </a:prstGeom>
          </p:spPr>
          <p:txBody>
            <a:bodyPr wrap="none">
              <a:spAutoFit/>
            </a:bodyPr>
            <a:lstStyle/>
            <a:p>
              <a:pPr algn="ctr"/>
              <a:r>
                <a:rPr lang="en-US" sz="1050" b="1" dirty="0">
                  <a:latin typeface="Lato" panose="020F0502020204030203" pitchFamily="34" charset="0"/>
                </a:rPr>
                <a:t>Developers</a:t>
              </a:r>
            </a:p>
          </p:txBody>
        </p:sp>
        <p:sp>
          <p:nvSpPr>
            <p:cNvPr id="28" name="Rectangle 27">
              <a:extLst>
                <a:ext uri="{FF2B5EF4-FFF2-40B4-BE49-F238E27FC236}">
                  <a16:creationId xmlns:a16="http://schemas.microsoft.com/office/drawing/2014/main" id="{0550F51E-1496-EA40-B012-EA2AE98235D3}"/>
                </a:ext>
              </a:extLst>
            </p:cNvPr>
            <p:cNvSpPr/>
            <p:nvPr/>
          </p:nvSpPr>
          <p:spPr>
            <a:xfrm>
              <a:off x="8839529" y="1321654"/>
              <a:ext cx="1061206" cy="315257"/>
            </a:xfrm>
            <a:prstGeom prst="rect">
              <a:avLst/>
            </a:prstGeom>
          </p:spPr>
          <p:txBody>
            <a:bodyPr wrap="none">
              <a:spAutoFit/>
            </a:bodyPr>
            <a:lstStyle/>
            <a:p>
              <a:pPr algn="ctr"/>
              <a:r>
                <a:rPr lang="en-US" sz="1050" b="1" dirty="0">
                  <a:latin typeface="Lato" panose="020F0502020204030203" pitchFamily="34" charset="0"/>
                </a:rPr>
                <a:t>Businesses</a:t>
              </a:r>
            </a:p>
          </p:txBody>
        </p:sp>
        <p:cxnSp>
          <p:nvCxnSpPr>
            <p:cNvPr id="29" name="Straight Arrow Connector 28">
              <a:extLst>
                <a:ext uri="{FF2B5EF4-FFF2-40B4-BE49-F238E27FC236}">
                  <a16:creationId xmlns:a16="http://schemas.microsoft.com/office/drawing/2014/main" id="{38ACC755-61B8-EA4B-9127-13B4F7A8BF45}"/>
                </a:ext>
              </a:extLst>
            </p:cNvPr>
            <p:cNvCxnSpPr/>
            <p:nvPr/>
          </p:nvCxnSpPr>
          <p:spPr>
            <a:xfrm>
              <a:off x="4382944" y="2261723"/>
              <a:ext cx="345896" cy="0"/>
            </a:xfrm>
            <a:prstGeom prst="straightConnector1">
              <a:avLst/>
            </a:prstGeom>
            <a:ln w="19050">
              <a:solidFill>
                <a:srgbClr val="00AB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03C71B-97D8-6A4E-B506-396739B32BC8}"/>
                </a:ext>
              </a:extLst>
            </p:cNvPr>
            <p:cNvCxnSpPr/>
            <p:nvPr/>
          </p:nvCxnSpPr>
          <p:spPr>
            <a:xfrm>
              <a:off x="4382944" y="5194110"/>
              <a:ext cx="345896" cy="0"/>
            </a:xfrm>
            <a:prstGeom prst="straightConnector1">
              <a:avLst/>
            </a:prstGeom>
            <a:ln w="19050">
              <a:solidFill>
                <a:srgbClr val="00AB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46457A-DE4F-4143-A690-472446A5F1F2}"/>
                </a:ext>
              </a:extLst>
            </p:cNvPr>
            <p:cNvCxnSpPr>
              <a:cxnSpLocks/>
            </p:cNvCxnSpPr>
            <p:nvPr/>
          </p:nvCxnSpPr>
          <p:spPr>
            <a:xfrm>
              <a:off x="4382944" y="4020971"/>
              <a:ext cx="3555444" cy="0"/>
            </a:xfrm>
            <a:prstGeom prst="straightConnector1">
              <a:avLst/>
            </a:prstGeom>
            <a:ln w="19050">
              <a:solidFill>
                <a:srgbClr val="00AB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BD74146-1EA6-6140-85AD-610377AA7EA4}"/>
                </a:ext>
              </a:extLst>
            </p:cNvPr>
            <p:cNvCxnSpPr/>
            <p:nvPr/>
          </p:nvCxnSpPr>
          <p:spPr>
            <a:xfrm>
              <a:off x="7592492" y="2261723"/>
              <a:ext cx="345896" cy="0"/>
            </a:xfrm>
            <a:prstGeom prst="straightConnector1">
              <a:avLst/>
            </a:prstGeom>
            <a:ln w="19050">
              <a:solidFill>
                <a:srgbClr val="00AB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8B32973-15DA-3F45-B832-D1F14AE97257}"/>
                </a:ext>
              </a:extLst>
            </p:cNvPr>
            <p:cNvCxnSpPr/>
            <p:nvPr/>
          </p:nvCxnSpPr>
          <p:spPr>
            <a:xfrm>
              <a:off x="7592492" y="5194110"/>
              <a:ext cx="345896" cy="0"/>
            </a:xfrm>
            <a:prstGeom prst="straightConnector1">
              <a:avLst/>
            </a:prstGeom>
            <a:ln w="19050">
              <a:solidFill>
                <a:srgbClr val="00AB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EF127C5-B1BF-0449-AA85-E026FBB818BD}"/>
                </a:ext>
              </a:extLst>
            </p:cNvPr>
            <p:cNvCxnSpPr>
              <a:cxnSpLocks/>
            </p:cNvCxnSpPr>
            <p:nvPr/>
          </p:nvCxnSpPr>
          <p:spPr>
            <a:xfrm flipV="1">
              <a:off x="6135114" y="3904453"/>
              <a:ext cx="0" cy="317452"/>
            </a:xfrm>
            <a:prstGeom prst="straightConnector1">
              <a:avLst/>
            </a:prstGeom>
            <a:ln w="15875">
              <a:solidFill>
                <a:srgbClr val="00AB57"/>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420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18323C-1D97-4E25-BAF9-8196A2D1A000}"/>
              </a:ext>
            </a:extLst>
          </p:cNvPr>
          <p:cNvGrpSpPr/>
          <p:nvPr/>
        </p:nvGrpSpPr>
        <p:grpSpPr>
          <a:xfrm>
            <a:off x="218118" y="565583"/>
            <a:ext cx="8707769" cy="512032"/>
            <a:chOff x="290823" y="372422"/>
            <a:chExt cx="11610359" cy="682709"/>
          </a:xfrm>
        </p:grpSpPr>
        <p:sp>
          <p:nvSpPr>
            <p:cNvPr id="8" name="Rectangle 7">
              <a:extLst>
                <a:ext uri="{FF2B5EF4-FFF2-40B4-BE49-F238E27FC236}">
                  <a16:creationId xmlns:a16="http://schemas.microsoft.com/office/drawing/2014/main" id="{3F27CAC3-60DD-4E6E-8C3D-1EFFF63BF187}"/>
                </a:ext>
              </a:extLst>
            </p:cNvPr>
            <p:cNvSpPr/>
            <p:nvPr/>
          </p:nvSpPr>
          <p:spPr>
            <a:xfrm>
              <a:off x="290823" y="501134"/>
              <a:ext cx="11610359" cy="553997"/>
            </a:xfrm>
            <a:prstGeom prst="rect">
              <a:avLst/>
            </a:prstGeom>
          </p:spPr>
          <p:txBody>
            <a:bodyPr wrap="none">
              <a:spAutoFit/>
            </a:bodyPr>
            <a:lstStyle/>
            <a:p>
              <a:pPr algn="ctr"/>
              <a:r>
                <a:rPr lang="en-US" sz="2100" b="1" dirty="0" err="1">
                  <a:solidFill>
                    <a:srgbClr val="00AB57"/>
                  </a:solidFill>
                  <a:latin typeface="Lato" panose="020F0502020204030203" pitchFamily="34" charset="77"/>
                  <a:sym typeface="Calibri"/>
                </a:rPr>
                <a:t>UrbanSim</a:t>
              </a:r>
              <a:r>
                <a:rPr lang="en-US" sz="2100" b="1" dirty="0">
                  <a:solidFill>
                    <a:srgbClr val="00AB57"/>
                  </a:solidFill>
                  <a:latin typeface="Lato" panose="020F0502020204030203" pitchFamily="34" charset="77"/>
                  <a:sym typeface="Calibri"/>
                </a:rPr>
                <a:t> </a:t>
              </a:r>
              <a:r>
                <a:rPr lang="en-US" sz="2100" b="1" dirty="0">
                  <a:latin typeface="Lato" panose="020F0502020204030203" pitchFamily="34" charset="77"/>
                  <a:sym typeface="Calibri"/>
                </a:rPr>
                <a:t>RUNS A SEQUENCE OF MODELS IN ANNUAL ITERATIONS</a:t>
              </a:r>
            </a:p>
          </p:txBody>
        </p:sp>
        <p:sp>
          <p:nvSpPr>
            <p:cNvPr id="9" name="Rounded Rectangle 8">
              <a:extLst>
                <a:ext uri="{FF2B5EF4-FFF2-40B4-BE49-F238E27FC236}">
                  <a16:creationId xmlns:a16="http://schemas.microsoft.com/office/drawing/2014/main" id="{37B1ACDB-42B7-404C-8976-1B34B4D55779}"/>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 name="Group 9">
            <a:extLst>
              <a:ext uri="{FF2B5EF4-FFF2-40B4-BE49-F238E27FC236}">
                <a16:creationId xmlns:a16="http://schemas.microsoft.com/office/drawing/2014/main" id="{F78A76F5-43AA-40CD-8461-D561B654C546}"/>
              </a:ext>
            </a:extLst>
          </p:cNvPr>
          <p:cNvGrpSpPr>
            <a:grpSpLocks noChangeAspect="1"/>
          </p:cNvGrpSpPr>
          <p:nvPr/>
        </p:nvGrpSpPr>
        <p:grpSpPr>
          <a:xfrm>
            <a:off x="1264692" y="1437625"/>
            <a:ext cx="6754603" cy="3652220"/>
            <a:chOff x="1530810" y="980198"/>
            <a:chExt cx="10150084" cy="5488160"/>
          </a:xfrm>
        </p:grpSpPr>
        <p:pic>
          <p:nvPicPr>
            <p:cNvPr id="11" name="Picture 10">
              <a:extLst>
                <a:ext uri="{FF2B5EF4-FFF2-40B4-BE49-F238E27FC236}">
                  <a16:creationId xmlns:a16="http://schemas.microsoft.com/office/drawing/2014/main" id="{8D74F0FC-9372-4082-A81F-E6D607EB6D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2801" y="3805992"/>
              <a:ext cx="307223" cy="345626"/>
            </a:xfrm>
            <a:prstGeom prst="rect">
              <a:avLst/>
            </a:prstGeom>
          </p:spPr>
        </p:pic>
        <p:pic>
          <p:nvPicPr>
            <p:cNvPr id="12" name="Picture 11">
              <a:extLst>
                <a:ext uri="{FF2B5EF4-FFF2-40B4-BE49-F238E27FC236}">
                  <a16:creationId xmlns:a16="http://schemas.microsoft.com/office/drawing/2014/main" id="{4F3A3C1F-DB86-4183-B6E3-A9CE0C1E2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4070" y="3805993"/>
              <a:ext cx="275361" cy="338910"/>
            </a:xfrm>
            <a:prstGeom prst="rect">
              <a:avLst/>
            </a:prstGeom>
          </p:spPr>
        </p:pic>
        <p:grpSp>
          <p:nvGrpSpPr>
            <p:cNvPr id="13" name="Group 12">
              <a:extLst>
                <a:ext uri="{FF2B5EF4-FFF2-40B4-BE49-F238E27FC236}">
                  <a16:creationId xmlns:a16="http://schemas.microsoft.com/office/drawing/2014/main" id="{D1036324-59B4-4365-BF12-21659D03726A}"/>
                </a:ext>
              </a:extLst>
            </p:cNvPr>
            <p:cNvGrpSpPr/>
            <p:nvPr/>
          </p:nvGrpSpPr>
          <p:grpSpPr>
            <a:xfrm>
              <a:off x="5764070" y="2360652"/>
              <a:ext cx="281146" cy="298233"/>
              <a:chOff x="5758285" y="2327114"/>
              <a:chExt cx="281146" cy="298233"/>
            </a:xfrm>
          </p:grpSpPr>
          <p:grpSp>
            <p:nvGrpSpPr>
              <p:cNvPr id="39" name="Group 38">
                <a:extLst>
                  <a:ext uri="{FF2B5EF4-FFF2-40B4-BE49-F238E27FC236}">
                    <a16:creationId xmlns:a16="http://schemas.microsoft.com/office/drawing/2014/main" id="{6DF9C55C-1EB9-4DDD-ADE9-DD0916DB07EC}"/>
                  </a:ext>
                </a:extLst>
              </p:cNvPr>
              <p:cNvGrpSpPr/>
              <p:nvPr/>
            </p:nvGrpSpPr>
            <p:grpSpPr>
              <a:xfrm>
                <a:off x="5758285" y="2327114"/>
                <a:ext cx="281146" cy="88471"/>
                <a:chOff x="5758285" y="2327114"/>
                <a:chExt cx="281146" cy="88471"/>
              </a:xfrm>
            </p:grpSpPr>
            <p:sp>
              <p:nvSpPr>
                <p:cNvPr id="46" name="Rectangle 45">
                  <a:extLst>
                    <a:ext uri="{FF2B5EF4-FFF2-40B4-BE49-F238E27FC236}">
                      <a16:creationId xmlns:a16="http://schemas.microsoft.com/office/drawing/2014/main" id="{1CEEA411-4D6F-4BFC-8EEB-8514E0E1AD7E}"/>
                    </a:ext>
                  </a:extLst>
                </p:cNvPr>
                <p:cNvSpPr/>
                <p:nvPr/>
              </p:nvSpPr>
              <p:spPr>
                <a:xfrm>
                  <a:off x="5758285" y="2327114"/>
                  <a:ext cx="128165" cy="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Lato" panose="020F0502020204030203" pitchFamily="34" charset="0"/>
                  </a:endParaRPr>
                </a:p>
              </p:txBody>
            </p:sp>
            <p:sp>
              <p:nvSpPr>
                <p:cNvPr id="47" name="Rectangle 46">
                  <a:extLst>
                    <a:ext uri="{FF2B5EF4-FFF2-40B4-BE49-F238E27FC236}">
                      <a16:creationId xmlns:a16="http://schemas.microsoft.com/office/drawing/2014/main" id="{9EFB24FA-0E8B-4B95-935E-35DFC9A07C7A}"/>
                    </a:ext>
                  </a:extLst>
                </p:cNvPr>
                <p:cNvSpPr/>
                <p:nvPr/>
              </p:nvSpPr>
              <p:spPr>
                <a:xfrm>
                  <a:off x="5911266" y="2327114"/>
                  <a:ext cx="128165" cy="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Lato" panose="020F0502020204030203" pitchFamily="34" charset="0"/>
                  </a:endParaRPr>
                </a:p>
              </p:txBody>
            </p:sp>
          </p:grpSp>
          <p:grpSp>
            <p:nvGrpSpPr>
              <p:cNvPr id="40" name="Group 39">
                <a:extLst>
                  <a:ext uri="{FF2B5EF4-FFF2-40B4-BE49-F238E27FC236}">
                    <a16:creationId xmlns:a16="http://schemas.microsoft.com/office/drawing/2014/main" id="{D00BD10F-AAAF-4C1E-BCC3-CBEAB9F7F7DF}"/>
                  </a:ext>
                </a:extLst>
              </p:cNvPr>
              <p:cNvGrpSpPr/>
              <p:nvPr/>
            </p:nvGrpSpPr>
            <p:grpSpPr>
              <a:xfrm>
                <a:off x="5758285" y="2433495"/>
                <a:ext cx="281146" cy="88471"/>
                <a:chOff x="5758285" y="2327114"/>
                <a:chExt cx="281146" cy="88471"/>
              </a:xfrm>
            </p:grpSpPr>
            <p:sp>
              <p:nvSpPr>
                <p:cNvPr id="44" name="Rectangle 43">
                  <a:extLst>
                    <a:ext uri="{FF2B5EF4-FFF2-40B4-BE49-F238E27FC236}">
                      <a16:creationId xmlns:a16="http://schemas.microsoft.com/office/drawing/2014/main" id="{3A6D0534-93E8-4EBE-B86E-DE3230D611B5}"/>
                    </a:ext>
                  </a:extLst>
                </p:cNvPr>
                <p:cNvSpPr/>
                <p:nvPr/>
              </p:nvSpPr>
              <p:spPr>
                <a:xfrm>
                  <a:off x="5758285" y="2327114"/>
                  <a:ext cx="128165" cy="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Lato" panose="020F0502020204030203" pitchFamily="34" charset="0"/>
                  </a:endParaRPr>
                </a:p>
              </p:txBody>
            </p:sp>
            <p:sp>
              <p:nvSpPr>
                <p:cNvPr id="45" name="Rectangle 44">
                  <a:extLst>
                    <a:ext uri="{FF2B5EF4-FFF2-40B4-BE49-F238E27FC236}">
                      <a16:creationId xmlns:a16="http://schemas.microsoft.com/office/drawing/2014/main" id="{8AFD7962-A31E-4C40-A8FD-BAE88BB55BED}"/>
                    </a:ext>
                  </a:extLst>
                </p:cNvPr>
                <p:cNvSpPr/>
                <p:nvPr/>
              </p:nvSpPr>
              <p:spPr>
                <a:xfrm>
                  <a:off x="5911266" y="2327114"/>
                  <a:ext cx="128165" cy="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Lato" panose="020F0502020204030203" pitchFamily="34" charset="0"/>
                  </a:endParaRPr>
                </a:p>
              </p:txBody>
            </p:sp>
          </p:grpSp>
          <p:grpSp>
            <p:nvGrpSpPr>
              <p:cNvPr id="41" name="Group 40">
                <a:extLst>
                  <a:ext uri="{FF2B5EF4-FFF2-40B4-BE49-F238E27FC236}">
                    <a16:creationId xmlns:a16="http://schemas.microsoft.com/office/drawing/2014/main" id="{3EA8758C-6BA3-41F1-B950-D779D1EB645C}"/>
                  </a:ext>
                </a:extLst>
              </p:cNvPr>
              <p:cNvGrpSpPr/>
              <p:nvPr/>
            </p:nvGrpSpPr>
            <p:grpSpPr>
              <a:xfrm>
                <a:off x="5758285" y="2536876"/>
                <a:ext cx="281146" cy="88471"/>
                <a:chOff x="5758285" y="2327114"/>
                <a:chExt cx="281146" cy="88471"/>
              </a:xfrm>
            </p:grpSpPr>
            <p:sp>
              <p:nvSpPr>
                <p:cNvPr id="42" name="Rectangle 41">
                  <a:extLst>
                    <a:ext uri="{FF2B5EF4-FFF2-40B4-BE49-F238E27FC236}">
                      <a16:creationId xmlns:a16="http://schemas.microsoft.com/office/drawing/2014/main" id="{2D90BD9F-5F68-402C-931A-2CF84D3F9FCE}"/>
                    </a:ext>
                  </a:extLst>
                </p:cNvPr>
                <p:cNvSpPr/>
                <p:nvPr/>
              </p:nvSpPr>
              <p:spPr>
                <a:xfrm>
                  <a:off x="5758285" y="2327114"/>
                  <a:ext cx="128165" cy="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Lato" panose="020F0502020204030203" pitchFamily="34" charset="0"/>
                  </a:endParaRPr>
                </a:p>
              </p:txBody>
            </p:sp>
            <p:sp>
              <p:nvSpPr>
                <p:cNvPr id="43" name="Rectangle 42">
                  <a:extLst>
                    <a:ext uri="{FF2B5EF4-FFF2-40B4-BE49-F238E27FC236}">
                      <a16:creationId xmlns:a16="http://schemas.microsoft.com/office/drawing/2014/main" id="{9911B443-9D6C-4B60-8E3F-8B28FC46389B}"/>
                    </a:ext>
                  </a:extLst>
                </p:cNvPr>
                <p:cNvSpPr/>
                <p:nvPr/>
              </p:nvSpPr>
              <p:spPr>
                <a:xfrm>
                  <a:off x="5911266" y="2327114"/>
                  <a:ext cx="128165" cy="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Lato" panose="020F0502020204030203" pitchFamily="34" charset="0"/>
                  </a:endParaRPr>
                </a:p>
              </p:txBody>
            </p:sp>
          </p:grpSp>
        </p:grpSp>
        <p:sp>
          <p:nvSpPr>
            <p:cNvPr id="14" name="Rectangle 13">
              <a:extLst>
                <a:ext uri="{FF2B5EF4-FFF2-40B4-BE49-F238E27FC236}">
                  <a16:creationId xmlns:a16="http://schemas.microsoft.com/office/drawing/2014/main" id="{F9C41C0C-A216-4289-BF5E-D007E62DDEAD}"/>
                </a:ext>
              </a:extLst>
            </p:cNvPr>
            <p:cNvSpPr/>
            <p:nvPr/>
          </p:nvSpPr>
          <p:spPr>
            <a:xfrm>
              <a:off x="2677228" y="5540508"/>
              <a:ext cx="4840224" cy="9278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Real Estate Development Model</a:t>
              </a:r>
            </a:p>
          </p:txBody>
        </p:sp>
        <p:sp>
          <p:nvSpPr>
            <p:cNvPr id="15" name="Oval 14">
              <a:extLst>
                <a:ext uri="{FF2B5EF4-FFF2-40B4-BE49-F238E27FC236}">
                  <a16:creationId xmlns:a16="http://schemas.microsoft.com/office/drawing/2014/main" id="{6A8FDE49-CFD3-4011-A9C3-BB81CECB250A}"/>
                </a:ext>
              </a:extLst>
            </p:cNvPr>
            <p:cNvSpPr/>
            <p:nvPr/>
          </p:nvSpPr>
          <p:spPr>
            <a:xfrm>
              <a:off x="1530810" y="1163393"/>
              <a:ext cx="560884" cy="560884"/>
            </a:xfrm>
            <a:prstGeom prst="ellipse">
              <a:avLst/>
            </a:prstGeom>
            <a:solidFill>
              <a:srgbClr val="B8C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Lato" panose="020F0502020204030203" pitchFamily="34" charset="0"/>
                </a:rPr>
                <a:t>1</a:t>
              </a:r>
            </a:p>
          </p:txBody>
        </p:sp>
        <p:sp>
          <p:nvSpPr>
            <p:cNvPr id="16" name="Rounded Rectangle 15">
              <a:extLst>
                <a:ext uri="{FF2B5EF4-FFF2-40B4-BE49-F238E27FC236}">
                  <a16:creationId xmlns:a16="http://schemas.microsoft.com/office/drawing/2014/main" id="{17C3B89D-CEEB-4AB0-8378-7BB7748B7003}"/>
                </a:ext>
              </a:extLst>
            </p:cNvPr>
            <p:cNvSpPr/>
            <p:nvPr/>
          </p:nvSpPr>
          <p:spPr>
            <a:xfrm>
              <a:off x="9249404" y="3841040"/>
              <a:ext cx="2431490" cy="666511"/>
            </a:xfrm>
            <a:prstGeom prst="roundRect">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Multinomial Logit</a:t>
              </a:r>
            </a:p>
          </p:txBody>
        </p:sp>
        <p:grpSp>
          <p:nvGrpSpPr>
            <p:cNvPr id="17" name="Group 16">
              <a:extLst>
                <a:ext uri="{FF2B5EF4-FFF2-40B4-BE49-F238E27FC236}">
                  <a16:creationId xmlns:a16="http://schemas.microsoft.com/office/drawing/2014/main" id="{2A498D81-44E5-42C3-B8E7-C6AD73AF3248}"/>
                </a:ext>
              </a:extLst>
            </p:cNvPr>
            <p:cNvGrpSpPr/>
            <p:nvPr/>
          </p:nvGrpSpPr>
          <p:grpSpPr>
            <a:xfrm>
              <a:off x="2677228" y="4617433"/>
              <a:ext cx="4840224" cy="1011675"/>
              <a:chOff x="2677228" y="980198"/>
              <a:chExt cx="4840224" cy="1011675"/>
            </a:xfrm>
          </p:grpSpPr>
          <p:sp>
            <p:nvSpPr>
              <p:cNvPr id="37" name="Rectangle 36">
                <a:extLst>
                  <a:ext uri="{FF2B5EF4-FFF2-40B4-BE49-F238E27FC236}">
                    <a16:creationId xmlns:a16="http://schemas.microsoft.com/office/drawing/2014/main" id="{8E5F7973-2CD3-4CDA-8B37-D16247834AE5}"/>
                  </a:ext>
                </a:extLst>
              </p:cNvPr>
              <p:cNvSpPr/>
              <p:nvPr/>
            </p:nvSpPr>
            <p:spPr>
              <a:xfrm>
                <a:off x="2677228" y="980198"/>
                <a:ext cx="4840224" cy="927850"/>
              </a:xfrm>
              <a:prstGeom prst="rect">
                <a:avLst/>
              </a:prstGeom>
              <a:solidFill>
                <a:srgbClr val="324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Job Location Choice</a:t>
                </a:r>
              </a:p>
            </p:txBody>
          </p:sp>
          <p:sp>
            <p:nvSpPr>
              <p:cNvPr id="38" name="Right Triangle 37">
                <a:extLst>
                  <a:ext uri="{FF2B5EF4-FFF2-40B4-BE49-F238E27FC236}">
                    <a16:creationId xmlns:a16="http://schemas.microsoft.com/office/drawing/2014/main" id="{D2C222D6-1514-4828-9959-320E9B5933B5}"/>
                  </a:ext>
                </a:extLst>
              </p:cNvPr>
              <p:cNvSpPr/>
              <p:nvPr/>
            </p:nvSpPr>
            <p:spPr>
              <a:xfrm rot="18900000">
                <a:off x="4893203" y="1589537"/>
                <a:ext cx="402336" cy="402336"/>
              </a:xfrm>
              <a:prstGeom prst="rtTriangle">
                <a:avLst/>
              </a:prstGeom>
              <a:solidFill>
                <a:srgbClr val="324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grpSp>
        <p:grpSp>
          <p:nvGrpSpPr>
            <p:cNvPr id="18" name="Group 17">
              <a:extLst>
                <a:ext uri="{FF2B5EF4-FFF2-40B4-BE49-F238E27FC236}">
                  <a16:creationId xmlns:a16="http://schemas.microsoft.com/office/drawing/2014/main" id="{1479CA14-B3CE-434E-A470-2A0D54557A74}"/>
                </a:ext>
              </a:extLst>
            </p:cNvPr>
            <p:cNvGrpSpPr/>
            <p:nvPr/>
          </p:nvGrpSpPr>
          <p:grpSpPr>
            <a:xfrm>
              <a:off x="2677228" y="3703793"/>
              <a:ext cx="4840224" cy="1011675"/>
              <a:chOff x="2677228" y="980198"/>
              <a:chExt cx="4840224" cy="1011675"/>
            </a:xfrm>
          </p:grpSpPr>
          <p:sp>
            <p:nvSpPr>
              <p:cNvPr id="35" name="Rectangle 34">
                <a:extLst>
                  <a:ext uri="{FF2B5EF4-FFF2-40B4-BE49-F238E27FC236}">
                    <a16:creationId xmlns:a16="http://schemas.microsoft.com/office/drawing/2014/main" id="{79AA5D42-B8E5-40C5-A71B-9DB77AAC85AD}"/>
                  </a:ext>
                </a:extLst>
              </p:cNvPr>
              <p:cNvSpPr/>
              <p:nvPr/>
            </p:nvSpPr>
            <p:spPr>
              <a:xfrm>
                <a:off x="2677228" y="980198"/>
                <a:ext cx="4840224" cy="927850"/>
              </a:xfrm>
              <a:prstGeom prst="rect">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Job Transition/Relocation</a:t>
                </a:r>
              </a:p>
            </p:txBody>
          </p:sp>
          <p:sp>
            <p:nvSpPr>
              <p:cNvPr id="36" name="Right Triangle 35">
                <a:extLst>
                  <a:ext uri="{FF2B5EF4-FFF2-40B4-BE49-F238E27FC236}">
                    <a16:creationId xmlns:a16="http://schemas.microsoft.com/office/drawing/2014/main" id="{02030941-1852-4C9A-AF7D-E962BD7E87AC}"/>
                  </a:ext>
                </a:extLst>
              </p:cNvPr>
              <p:cNvSpPr/>
              <p:nvPr/>
            </p:nvSpPr>
            <p:spPr>
              <a:xfrm rot="18900000">
                <a:off x="4893203" y="1589537"/>
                <a:ext cx="402336" cy="402336"/>
              </a:xfrm>
              <a:prstGeom prst="rtTriangl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grpSp>
        <p:grpSp>
          <p:nvGrpSpPr>
            <p:cNvPr id="19" name="Group 18">
              <a:extLst>
                <a:ext uri="{FF2B5EF4-FFF2-40B4-BE49-F238E27FC236}">
                  <a16:creationId xmlns:a16="http://schemas.microsoft.com/office/drawing/2014/main" id="{97B74293-0200-455A-8479-3546C20C409C}"/>
                </a:ext>
              </a:extLst>
            </p:cNvPr>
            <p:cNvGrpSpPr/>
            <p:nvPr/>
          </p:nvGrpSpPr>
          <p:grpSpPr>
            <a:xfrm>
              <a:off x="2677228" y="2788350"/>
              <a:ext cx="4840224" cy="1011675"/>
              <a:chOff x="2677228" y="980198"/>
              <a:chExt cx="4840224" cy="1011675"/>
            </a:xfrm>
          </p:grpSpPr>
          <p:sp>
            <p:nvSpPr>
              <p:cNvPr id="33" name="Rectangle 32">
                <a:extLst>
                  <a:ext uri="{FF2B5EF4-FFF2-40B4-BE49-F238E27FC236}">
                    <a16:creationId xmlns:a16="http://schemas.microsoft.com/office/drawing/2014/main" id="{756E6D30-3D81-42CF-8736-B9949D643AE6}"/>
                  </a:ext>
                </a:extLst>
              </p:cNvPr>
              <p:cNvSpPr/>
              <p:nvPr/>
            </p:nvSpPr>
            <p:spPr>
              <a:xfrm>
                <a:off x="2677228" y="980198"/>
                <a:ext cx="4840224" cy="927850"/>
              </a:xfrm>
              <a:prstGeom prst="rect">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Household Location Choice</a:t>
                </a:r>
              </a:p>
            </p:txBody>
          </p:sp>
          <p:sp>
            <p:nvSpPr>
              <p:cNvPr id="34" name="Right Triangle 33">
                <a:extLst>
                  <a:ext uri="{FF2B5EF4-FFF2-40B4-BE49-F238E27FC236}">
                    <a16:creationId xmlns:a16="http://schemas.microsoft.com/office/drawing/2014/main" id="{065FEBAE-41EA-4A42-952D-C3B52BDDCE63}"/>
                  </a:ext>
                </a:extLst>
              </p:cNvPr>
              <p:cNvSpPr/>
              <p:nvPr/>
            </p:nvSpPr>
            <p:spPr>
              <a:xfrm rot="18900000">
                <a:off x="4893203" y="1589537"/>
                <a:ext cx="402336" cy="402336"/>
              </a:xfrm>
              <a:prstGeom prst="rtTriangle">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grpSp>
        <p:grpSp>
          <p:nvGrpSpPr>
            <p:cNvPr id="20" name="Group 19">
              <a:extLst>
                <a:ext uri="{FF2B5EF4-FFF2-40B4-BE49-F238E27FC236}">
                  <a16:creationId xmlns:a16="http://schemas.microsoft.com/office/drawing/2014/main" id="{1466F4DE-E9B5-45E5-B5ED-FB17BD4F11CC}"/>
                </a:ext>
              </a:extLst>
            </p:cNvPr>
            <p:cNvGrpSpPr/>
            <p:nvPr/>
          </p:nvGrpSpPr>
          <p:grpSpPr>
            <a:xfrm>
              <a:off x="2677228" y="1864118"/>
              <a:ext cx="4840224" cy="1011675"/>
              <a:chOff x="2677228" y="980198"/>
              <a:chExt cx="4840224" cy="1011675"/>
            </a:xfrm>
          </p:grpSpPr>
          <p:sp>
            <p:nvSpPr>
              <p:cNvPr id="31" name="Rectangle 30">
                <a:extLst>
                  <a:ext uri="{FF2B5EF4-FFF2-40B4-BE49-F238E27FC236}">
                    <a16:creationId xmlns:a16="http://schemas.microsoft.com/office/drawing/2014/main" id="{D5639687-50F9-4636-80AA-5939EDFF7024}"/>
                  </a:ext>
                </a:extLst>
              </p:cNvPr>
              <p:cNvSpPr/>
              <p:nvPr/>
            </p:nvSpPr>
            <p:spPr>
              <a:xfrm>
                <a:off x="2677228" y="980198"/>
                <a:ext cx="4840224" cy="927850"/>
              </a:xfrm>
              <a:prstGeom prst="rect">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Household Transition/Relocation</a:t>
                </a:r>
              </a:p>
            </p:txBody>
          </p:sp>
          <p:sp>
            <p:nvSpPr>
              <p:cNvPr id="32" name="Right Triangle 31">
                <a:extLst>
                  <a:ext uri="{FF2B5EF4-FFF2-40B4-BE49-F238E27FC236}">
                    <a16:creationId xmlns:a16="http://schemas.microsoft.com/office/drawing/2014/main" id="{D0839ADA-51AF-4C5B-9D70-63B7AF8DA2B5}"/>
                  </a:ext>
                </a:extLst>
              </p:cNvPr>
              <p:cNvSpPr/>
              <p:nvPr/>
            </p:nvSpPr>
            <p:spPr>
              <a:xfrm rot="18900000">
                <a:off x="4893203" y="1589537"/>
                <a:ext cx="402336" cy="402336"/>
              </a:xfrm>
              <a:prstGeom prst="rtTriangle">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grpSp>
        <p:grpSp>
          <p:nvGrpSpPr>
            <p:cNvPr id="21" name="Group 20">
              <a:extLst>
                <a:ext uri="{FF2B5EF4-FFF2-40B4-BE49-F238E27FC236}">
                  <a16:creationId xmlns:a16="http://schemas.microsoft.com/office/drawing/2014/main" id="{984AADDB-085E-42CD-880E-25EDD4147DBA}"/>
                </a:ext>
              </a:extLst>
            </p:cNvPr>
            <p:cNvGrpSpPr/>
            <p:nvPr/>
          </p:nvGrpSpPr>
          <p:grpSpPr>
            <a:xfrm>
              <a:off x="2677228" y="980198"/>
              <a:ext cx="4840224" cy="1011675"/>
              <a:chOff x="2677228" y="980198"/>
              <a:chExt cx="4840224" cy="1011675"/>
            </a:xfrm>
          </p:grpSpPr>
          <p:sp>
            <p:nvSpPr>
              <p:cNvPr id="29" name="Rectangle 28">
                <a:extLst>
                  <a:ext uri="{FF2B5EF4-FFF2-40B4-BE49-F238E27FC236}">
                    <a16:creationId xmlns:a16="http://schemas.microsoft.com/office/drawing/2014/main" id="{367B689D-B56E-4E9F-BDD7-29B42E8FC596}"/>
                  </a:ext>
                </a:extLst>
              </p:cNvPr>
              <p:cNvSpPr/>
              <p:nvPr/>
            </p:nvSpPr>
            <p:spPr>
              <a:xfrm>
                <a:off x="2677228" y="980198"/>
                <a:ext cx="4840224" cy="927850"/>
              </a:xfrm>
              <a:prstGeom prst="rect">
                <a:avLst/>
              </a:prstGeom>
              <a:solidFill>
                <a:srgbClr val="B8C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Real Estate Price Model</a:t>
                </a:r>
              </a:p>
            </p:txBody>
          </p:sp>
          <p:sp>
            <p:nvSpPr>
              <p:cNvPr id="30" name="Right Triangle 29">
                <a:extLst>
                  <a:ext uri="{FF2B5EF4-FFF2-40B4-BE49-F238E27FC236}">
                    <a16:creationId xmlns:a16="http://schemas.microsoft.com/office/drawing/2014/main" id="{79CDDB29-9921-4513-8DA7-6F09EF0DDB73}"/>
                  </a:ext>
                </a:extLst>
              </p:cNvPr>
              <p:cNvSpPr/>
              <p:nvPr/>
            </p:nvSpPr>
            <p:spPr>
              <a:xfrm rot="18900000">
                <a:off x="4893203" y="1589537"/>
                <a:ext cx="402336" cy="402336"/>
              </a:xfrm>
              <a:prstGeom prst="rtTriangle">
                <a:avLst/>
              </a:prstGeom>
              <a:solidFill>
                <a:srgbClr val="B8C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Lato" panose="020F0502020204030203" pitchFamily="34" charset="0"/>
                </a:endParaRPr>
              </a:p>
            </p:txBody>
          </p:sp>
        </p:grpSp>
        <p:sp>
          <p:nvSpPr>
            <p:cNvPr id="22" name="Oval 21">
              <a:extLst>
                <a:ext uri="{FF2B5EF4-FFF2-40B4-BE49-F238E27FC236}">
                  <a16:creationId xmlns:a16="http://schemas.microsoft.com/office/drawing/2014/main" id="{CA06F7C4-1517-4142-BEE9-759789DF53BF}"/>
                </a:ext>
              </a:extLst>
            </p:cNvPr>
            <p:cNvSpPr/>
            <p:nvPr/>
          </p:nvSpPr>
          <p:spPr>
            <a:xfrm>
              <a:off x="1530810" y="2047600"/>
              <a:ext cx="560884" cy="560884"/>
            </a:xfrm>
            <a:prstGeom prst="ellipse">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Lato" panose="020F0502020204030203" pitchFamily="34" charset="0"/>
                </a:rPr>
                <a:t>2</a:t>
              </a:r>
            </a:p>
          </p:txBody>
        </p:sp>
        <p:sp>
          <p:nvSpPr>
            <p:cNvPr id="23" name="Oval 22">
              <a:extLst>
                <a:ext uri="{FF2B5EF4-FFF2-40B4-BE49-F238E27FC236}">
                  <a16:creationId xmlns:a16="http://schemas.microsoft.com/office/drawing/2014/main" id="{9E37289A-B92E-4259-8CD6-EE3C62C76BB5}"/>
                </a:ext>
              </a:extLst>
            </p:cNvPr>
            <p:cNvSpPr/>
            <p:nvPr/>
          </p:nvSpPr>
          <p:spPr>
            <a:xfrm>
              <a:off x="1530810" y="2971833"/>
              <a:ext cx="560884" cy="560884"/>
            </a:xfrm>
            <a:prstGeom prst="ellipse">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Lato" panose="020F0502020204030203" pitchFamily="34" charset="0"/>
                </a:rPr>
                <a:t>3</a:t>
              </a:r>
            </a:p>
          </p:txBody>
        </p:sp>
        <p:sp>
          <p:nvSpPr>
            <p:cNvPr id="24" name="Oval 23">
              <a:extLst>
                <a:ext uri="{FF2B5EF4-FFF2-40B4-BE49-F238E27FC236}">
                  <a16:creationId xmlns:a16="http://schemas.microsoft.com/office/drawing/2014/main" id="{84B64B99-B61B-4A2A-9BB0-2049D6FDAE68}"/>
                </a:ext>
              </a:extLst>
            </p:cNvPr>
            <p:cNvSpPr/>
            <p:nvPr/>
          </p:nvSpPr>
          <p:spPr>
            <a:xfrm>
              <a:off x="1530810" y="3902642"/>
              <a:ext cx="560884" cy="560884"/>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Lato" panose="020F0502020204030203" pitchFamily="34" charset="0"/>
                </a:rPr>
                <a:t>4</a:t>
              </a:r>
            </a:p>
          </p:txBody>
        </p:sp>
        <p:sp>
          <p:nvSpPr>
            <p:cNvPr id="25" name="Oval 24">
              <a:extLst>
                <a:ext uri="{FF2B5EF4-FFF2-40B4-BE49-F238E27FC236}">
                  <a16:creationId xmlns:a16="http://schemas.microsoft.com/office/drawing/2014/main" id="{9C323AD6-F1E8-4FEC-9A3C-08D76361395B}"/>
                </a:ext>
              </a:extLst>
            </p:cNvPr>
            <p:cNvSpPr/>
            <p:nvPr/>
          </p:nvSpPr>
          <p:spPr>
            <a:xfrm>
              <a:off x="1530810" y="4835162"/>
              <a:ext cx="560884" cy="560884"/>
            </a:xfrm>
            <a:prstGeom prst="ellipse">
              <a:avLst/>
            </a:prstGeom>
            <a:solidFill>
              <a:srgbClr val="324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Lato" panose="020F0502020204030203" pitchFamily="34" charset="0"/>
                </a:rPr>
                <a:t>5</a:t>
              </a:r>
            </a:p>
          </p:txBody>
        </p:sp>
        <p:sp>
          <p:nvSpPr>
            <p:cNvPr id="26" name="Oval 25">
              <a:extLst>
                <a:ext uri="{FF2B5EF4-FFF2-40B4-BE49-F238E27FC236}">
                  <a16:creationId xmlns:a16="http://schemas.microsoft.com/office/drawing/2014/main" id="{E8121139-BFBD-4DAB-8E0B-B05DE9B0C436}"/>
                </a:ext>
              </a:extLst>
            </p:cNvPr>
            <p:cNvSpPr/>
            <p:nvPr/>
          </p:nvSpPr>
          <p:spPr>
            <a:xfrm>
              <a:off x="1530810" y="5761104"/>
              <a:ext cx="560884" cy="560884"/>
            </a:xfrm>
            <a:prstGeom prst="ellipse">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Lato" panose="020F0502020204030203" pitchFamily="34" charset="0"/>
                </a:rPr>
                <a:t>6</a:t>
              </a:r>
            </a:p>
          </p:txBody>
        </p:sp>
        <p:sp>
          <p:nvSpPr>
            <p:cNvPr id="27" name="Right Brace 26">
              <a:extLst>
                <a:ext uri="{FF2B5EF4-FFF2-40B4-BE49-F238E27FC236}">
                  <a16:creationId xmlns:a16="http://schemas.microsoft.com/office/drawing/2014/main" id="{997C43D3-EA37-456E-91E9-FD11ADEA6A95}"/>
                </a:ext>
              </a:extLst>
            </p:cNvPr>
            <p:cNvSpPr/>
            <p:nvPr/>
          </p:nvSpPr>
          <p:spPr>
            <a:xfrm>
              <a:off x="7912608" y="2328672"/>
              <a:ext cx="1054608" cy="3718560"/>
            </a:xfrm>
            <a:prstGeom prst="rightBrace">
              <a:avLst/>
            </a:prstGeom>
            <a:ln w="41275" cap="sq">
              <a:solidFill>
                <a:srgbClr val="1CC083"/>
              </a:solidFill>
              <a:prstDash val="solid"/>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Lato" panose="020F0502020204030203" pitchFamily="34" charset="0"/>
              </a:endParaRPr>
            </a:p>
          </p:txBody>
        </p:sp>
        <p:sp>
          <p:nvSpPr>
            <p:cNvPr id="28" name="Rounded Rectangle 27">
              <a:extLst>
                <a:ext uri="{FF2B5EF4-FFF2-40B4-BE49-F238E27FC236}">
                  <a16:creationId xmlns:a16="http://schemas.microsoft.com/office/drawing/2014/main" id="{B43CA32A-E0B5-4522-8C70-435CF33EF681}"/>
                </a:ext>
              </a:extLst>
            </p:cNvPr>
            <p:cNvSpPr/>
            <p:nvPr/>
          </p:nvSpPr>
          <p:spPr>
            <a:xfrm>
              <a:off x="9249404" y="1143713"/>
              <a:ext cx="2431490" cy="6665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Lato" panose="020F0502020204030203" pitchFamily="34" charset="0"/>
                </a:rPr>
                <a:t>OLS Regression</a:t>
              </a:r>
            </a:p>
          </p:txBody>
        </p:sp>
      </p:grpSp>
    </p:spTree>
    <p:extLst>
      <p:ext uri="{BB962C8B-B14F-4D97-AF65-F5344CB8AC3E}">
        <p14:creationId xmlns:p14="http://schemas.microsoft.com/office/powerpoint/2010/main" val="4040537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18323C-1D97-4E25-BAF9-8196A2D1A000}"/>
              </a:ext>
            </a:extLst>
          </p:cNvPr>
          <p:cNvGrpSpPr/>
          <p:nvPr/>
        </p:nvGrpSpPr>
        <p:grpSpPr>
          <a:xfrm>
            <a:off x="1714503" y="586364"/>
            <a:ext cx="5714997" cy="765948"/>
            <a:chOff x="2286004" y="372422"/>
            <a:chExt cx="7619996" cy="1021263"/>
          </a:xfrm>
        </p:grpSpPr>
        <p:sp>
          <p:nvSpPr>
            <p:cNvPr id="8" name="Rectangle 7">
              <a:extLst>
                <a:ext uri="{FF2B5EF4-FFF2-40B4-BE49-F238E27FC236}">
                  <a16:creationId xmlns:a16="http://schemas.microsoft.com/office/drawing/2014/main" id="{3F27CAC3-60DD-4E6E-8C3D-1EFFF63BF187}"/>
                </a:ext>
              </a:extLst>
            </p:cNvPr>
            <p:cNvSpPr/>
            <p:nvPr/>
          </p:nvSpPr>
          <p:spPr>
            <a:xfrm>
              <a:off x="2286004" y="501134"/>
              <a:ext cx="7619996" cy="892551"/>
            </a:xfrm>
            <a:prstGeom prst="rect">
              <a:avLst/>
            </a:prstGeom>
          </p:spPr>
          <p:txBody>
            <a:bodyPr wrap="square">
              <a:spAutoFit/>
            </a:bodyPr>
            <a:lstStyle/>
            <a:p>
              <a:pPr algn="ctr"/>
              <a:r>
                <a:rPr lang="en-US" sz="1875" b="1" dirty="0">
                  <a:solidFill>
                    <a:srgbClr val="00AB57"/>
                  </a:solidFill>
                  <a:latin typeface="Lato" panose="020F0502020204030203" pitchFamily="34" charset="77"/>
                  <a:sym typeface="Calibri"/>
                </a:rPr>
                <a:t>URBANSIM </a:t>
              </a:r>
              <a:r>
                <a:rPr lang="en-US" sz="1875" b="1" dirty="0">
                  <a:latin typeface="Lato" panose="020F0502020204030203" pitchFamily="34" charset="77"/>
                  <a:sym typeface="Calibri"/>
                </a:rPr>
                <a:t>IMPLEMENTED AS MICROSIMULATION, OR AGENT-BASED MODELS</a:t>
              </a:r>
            </a:p>
          </p:txBody>
        </p:sp>
        <p:sp>
          <p:nvSpPr>
            <p:cNvPr id="9" name="Rounded Rectangle 8">
              <a:extLst>
                <a:ext uri="{FF2B5EF4-FFF2-40B4-BE49-F238E27FC236}">
                  <a16:creationId xmlns:a16="http://schemas.microsoft.com/office/drawing/2014/main" id="{37B1ACDB-42B7-404C-8976-1B34B4D55779}"/>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0" name="image43.png">
            <a:extLst>
              <a:ext uri="{FF2B5EF4-FFF2-40B4-BE49-F238E27FC236}">
                <a16:creationId xmlns:a16="http://schemas.microsoft.com/office/drawing/2014/main" id="{DAE8A13B-B27F-4F26-9FAA-C1B9C5D5508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144339" y="1900494"/>
            <a:ext cx="6855323" cy="3181202"/>
          </a:xfrm>
          <a:prstGeom prst="rect">
            <a:avLst/>
          </a:prstGeom>
          <a:ln w="12700">
            <a:miter lim="400000"/>
          </a:ln>
        </p:spPr>
      </p:pic>
      <p:sp>
        <p:nvSpPr>
          <p:cNvPr id="11" name="Rectangle 10">
            <a:extLst>
              <a:ext uri="{FF2B5EF4-FFF2-40B4-BE49-F238E27FC236}">
                <a16:creationId xmlns:a16="http://schemas.microsoft.com/office/drawing/2014/main" id="{20E9C4F8-F4C7-4E3D-8DA2-2F2373E100C7}"/>
              </a:ext>
            </a:extLst>
          </p:cNvPr>
          <p:cNvSpPr/>
          <p:nvPr/>
        </p:nvSpPr>
        <p:spPr>
          <a:xfrm>
            <a:off x="638364" y="1499007"/>
            <a:ext cx="7867272" cy="300082"/>
          </a:xfrm>
          <a:prstGeom prst="rect">
            <a:avLst/>
          </a:prstGeom>
        </p:spPr>
        <p:txBody>
          <a:bodyPr wrap="square">
            <a:spAutoFit/>
          </a:bodyPr>
          <a:lstStyle/>
          <a:p>
            <a:pPr algn="ctr"/>
            <a:r>
              <a:rPr lang="en-US" sz="1350" dirty="0"/>
              <a:t>Simulating individual choices such as household location, for entire populations, at an agent level. </a:t>
            </a:r>
          </a:p>
        </p:txBody>
      </p:sp>
    </p:spTree>
    <p:extLst>
      <p:ext uri="{BB962C8B-B14F-4D97-AF65-F5344CB8AC3E}">
        <p14:creationId xmlns:p14="http://schemas.microsoft.com/office/powerpoint/2010/main" val="151359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555702-0AEF-E74A-94B8-ACDEBA103CF7}"/>
              </a:ext>
            </a:extLst>
          </p:cNvPr>
          <p:cNvSpPr/>
          <p:nvPr/>
        </p:nvSpPr>
        <p:spPr>
          <a:xfrm>
            <a:off x="404133" y="3880886"/>
            <a:ext cx="8421662" cy="1035551"/>
          </a:xfrm>
          <a:prstGeom prst="rect">
            <a:avLst/>
          </a:prstGeom>
          <a:solidFill>
            <a:srgbClr val="EBE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43CA9D45-3BDF-E148-908A-2A793ADDBA21}"/>
              </a:ext>
            </a:extLst>
          </p:cNvPr>
          <p:cNvSpPr/>
          <p:nvPr/>
        </p:nvSpPr>
        <p:spPr>
          <a:xfrm>
            <a:off x="404133" y="1418263"/>
            <a:ext cx="8421662" cy="1176497"/>
          </a:xfrm>
          <a:prstGeom prst="rect">
            <a:avLst/>
          </a:prstGeom>
          <a:solidFill>
            <a:srgbClr val="EBE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1454512" y="544801"/>
            <a:ext cx="6234977" cy="558199"/>
            <a:chOff x="1939349" y="372422"/>
            <a:chExt cx="8313302" cy="744265"/>
          </a:xfrm>
        </p:grpSpPr>
        <p:sp>
          <p:nvSpPr>
            <p:cNvPr id="8" name="Rectangle 7">
              <a:extLst>
                <a:ext uri="{FF2B5EF4-FFF2-40B4-BE49-F238E27FC236}">
                  <a16:creationId xmlns:a16="http://schemas.microsoft.com/office/drawing/2014/main" id="{658A80AB-8E50-9B4A-9DE4-3589859BC307}"/>
                </a:ext>
              </a:extLst>
            </p:cNvPr>
            <p:cNvSpPr/>
            <p:nvPr/>
          </p:nvSpPr>
          <p:spPr>
            <a:xfrm>
              <a:off x="1939349" y="501134"/>
              <a:ext cx="8313302"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THEORETICAL </a:t>
              </a:r>
              <a:r>
                <a:rPr lang="en-US" sz="2400" b="1" dirty="0">
                  <a:solidFill>
                    <a:schemeClr val="tx1">
                      <a:lumMod val="85000"/>
                      <a:lumOff val="15000"/>
                    </a:schemeClr>
                  </a:solidFill>
                  <a:latin typeface="Lato" panose="020F0502020204030203" pitchFamily="34" charset="77"/>
                  <a:sym typeface="Calibri"/>
                </a:rPr>
                <a:t>FOUNDATIONS</a:t>
              </a:r>
              <a:endParaRPr lang="en-US" sz="2400" b="1" dirty="0">
                <a:solidFill>
                  <a:schemeClr val="tx1">
                    <a:lumMod val="85000"/>
                    <a:lumOff val="15000"/>
                  </a:schemeClr>
                </a:solidFill>
                <a:latin typeface="Lato" panose="020F0502020204030203" pitchFamily="34" charset="77"/>
              </a:endParaRP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Rectangle 9">
            <a:extLst>
              <a:ext uri="{FF2B5EF4-FFF2-40B4-BE49-F238E27FC236}">
                <a16:creationId xmlns:a16="http://schemas.microsoft.com/office/drawing/2014/main" id="{CD71D255-1CF0-8640-85A7-355CB92E36ED}"/>
              </a:ext>
            </a:extLst>
          </p:cNvPr>
          <p:cNvSpPr/>
          <p:nvPr/>
        </p:nvSpPr>
        <p:spPr>
          <a:xfrm>
            <a:off x="1267685" y="1553193"/>
            <a:ext cx="3371820" cy="323165"/>
          </a:xfrm>
          <a:prstGeom prst="rect">
            <a:avLst/>
          </a:prstGeom>
        </p:spPr>
        <p:txBody>
          <a:bodyPr wrap="none">
            <a:spAutoFit/>
          </a:bodyPr>
          <a:lstStyle/>
          <a:p>
            <a:pPr marL="200025" indent="-200025" defTabSz="342900">
              <a:defRPr sz="2100" b="1">
                <a:solidFill>
                  <a:srgbClr val="212121"/>
                </a:solidFill>
                <a:uFillTx/>
                <a:latin typeface="Helvetica Neue"/>
                <a:ea typeface="Helvetica Neue"/>
                <a:cs typeface="Helvetica Neue"/>
                <a:sym typeface="Helvetica Neue"/>
              </a:defRPr>
            </a:pPr>
            <a:r>
              <a:rPr lang="en-US" sz="1500" b="1" dirty="0">
                <a:latin typeface="Lato" panose="020F0502020204030203" pitchFamily="34" charset="77"/>
              </a:rPr>
              <a:t>Random Utility Theory (McFadden)</a:t>
            </a:r>
          </a:p>
        </p:txBody>
      </p:sp>
      <p:sp>
        <p:nvSpPr>
          <p:cNvPr id="11" name="Oval 10">
            <a:extLst>
              <a:ext uri="{FF2B5EF4-FFF2-40B4-BE49-F238E27FC236}">
                <a16:creationId xmlns:a16="http://schemas.microsoft.com/office/drawing/2014/main" id="{74C4E126-C481-7848-89F8-D5E58C573B83}"/>
              </a:ext>
            </a:extLst>
          </p:cNvPr>
          <p:cNvSpPr/>
          <p:nvPr/>
        </p:nvSpPr>
        <p:spPr>
          <a:xfrm>
            <a:off x="657241" y="1553193"/>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87B2877-BBE3-704B-AE0D-56A63B924DB3}"/>
              </a:ext>
            </a:extLst>
          </p:cNvPr>
          <p:cNvSpPr/>
          <p:nvPr/>
        </p:nvSpPr>
        <p:spPr>
          <a:xfrm>
            <a:off x="1267684" y="1853276"/>
            <a:ext cx="6961916" cy="646331"/>
          </a:xfrm>
          <a:prstGeom prst="rect">
            <a:avLst/>
          </a:prstGeom>
        </p:spPr>
        <p:txBody>
          <a:bodyPr wrap="square">
            <a:spAutoFit/>
          </a:bodyPr>
          <a:lstStyle/>
          <a:p>
            <a:r>
              <a:rPr lang="en-US" sz="1200" dirty="0">
                <a:latin typeface="Lato Light" panose="020F0302020204030203" pitchFamily="34" charset="77"/>
              </a:rPr>
              <a:t>Theoretical basis for discrete choice models (such as mode choice): agents choose among alternatives based on the relative utility of the available options Multinomial and nested logit models, more general forms relaxing the IIA property</a:t>
            </a:r>
          </a:p>
        </p:txBody>
      </p:sp>
      <p:sp>
        <p:nvSpPr>
          <p:cNvPr id="13" name="Rectangle 12">
            <a:extLst>
              <a:ext uri="{FF2B5EF4-FFF2-40B4-BE49-F238E27FC236}">
                <a16:creationId xmlns:a16="http://schemas.microsoft.com/office/drawing/2014/main" id="{CAA80624-E898-5749-8D4F-792FA348EA53}"/>
              </a:ext>
            </a:extLst>
          </p:cNvPr>
          <p:cNvSpPr/>
          <p:nvPr/>
        </p:nvSpPr>
        <p:spPr>
          <a:xfrm>
            <a:off x="1267685" y="2893162"/>
            <a:ext cx="5244769" cy="323165"/>
          </a:xfrm>
          <a:prstGeom prst="rect">
            <a:avLst/>
          </a:prstGeom>
        </p:spPr>
        <p:txBody>
          <a:bodyPr wrap="none">
            <a:spAutoFit/>
          </a:bodyPr>
          <a:lstStyle/>
          <a:p>
            <a:pPr marL="200025" indent="-200025" defTabSz="342900">
              <a:defRPr sz="2100" b="1">
                <a:solidFill>
                  <a:srgbClr val="212121"/>
                </a:solidFill>
                <a:uFillTx/>
                <a:latin typeface="Helvetica Neue"/>
                <a:ea typeface="Helvetica Neue"/>
                <a:cs typeface="Helvetica Neue"/>
                <a:sym typeface="Helvetica Neue"/>
              </a:defRPr>
            </a:pPr>
            <a:r>
              <a:rPr lang="en-US" sz="1500" b="1" dirty="0">
                <a:latin typeface="Lato" panose="020F0502020204030203" pitchFamily="34" charset="77"/>
              </a:rPr>
              <a:t>Urban Economics/Bid Rent Theory (Alonso, Mills, </a:t>
            </a:r>
            <a:r>
              <a:rPr lang="en-US" sz="1500" b="1" dirty="0" err="1">
                <a:latin typeface="Lato" panose="020F0502020204030203" pitchFamily="34" charset="77"/>
              </a:rPr>
              <a:t>Muth</a:t>
            </a:r>
            <a:r>
              <a:rPr lang="en-US" sz="1500" b="1" dirty="0">
                <a:latin typeface="Lato" panose="020F0502020204030203" pitchFamily="34" charset="77"/>
              </a:rPr>
              <a:t>)</a:t>
            </a:r>
          </a:p>
        </p:txBody>
      </p:sp>
      <p:sp>
        <p:nvSpPr>
          <p:cNvPr id="14" name="Oval 13">
            <a:extLst>
              <a:ext uri="{FF2B5EF4-FFF2-40B4-BE49-F238E27FC236}">
                <a16:creationId xmlns:a16="http://schemas.microsoft.com/office/drawing/2014/main" id="{F88F5B76-E11E-124B-A0DC-FBD9ED0C1CF6}"/>
              </a:ext>
            </a:extLst>
          </p:cNvPr>
          <p:cNvSpPr/>
          <p:nvPr/>
        </p:nvSpPr>
        <p:spPr>
          <a:xfrm>
            <a:off x="657241" y="2893162"/>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40E2FE3-E89F-8B4E-BCB7-5C95D3B6D46B}"/>
              </a:ext>
            </a:extLst>
          </p:cNvPr>
          <p:cNvSpPr/>
          <p:nvPr/>
        </p:nvSpPr>
        <p:spPr>
          <a:xfrm>
            <a:off x="1267684" y="3193244"/>
            <a:ext cx="6961916" cy="461665"/>
          </a:xfrm>
          <a:prstGeom prst="rect">
            <a:avLst/>
          </a:prstGeom>
        </p:spPr>
        <p:txBody>
          <a:bodyPr wrap="square">
            <a:spAutoFit/>
          </a:bodyPr>
          <a:lstStyle/>
          <a:p>
            <a:r>
              <a:rPr lang="en-US" sz="1200" dirty="0">
                <a:latin typeface="Lato Light" panose="020F0302020204030203" pitchFamily="34" charset="77"/>
              </a:rPr>
              <a:t>Explains land use outcomes: density, rents, as outcome of bidding process based on willingness to pay for locational amenities: trade-off travel time vs housing cost</a:t>
            </a:r>
          </a:p>
        </p:txBody>
      </p:sp>
      <p:sp>
        <p:nvSpPr>
          <p:cNvPr id="16" name="Rectangle 15">
            <a:extLst>
              <a:ext uri="{FF2B5EF4-FFF2-40B4-BE49-F238E27FC236}">
                <a16:creationId xmlns:a16="http://schemas.microsoft.com/office/drawing/2014/main" id="{EDC44FD5-A824-A04C-BA45-2A26F27250AC}"/>
              </a:ext>
            </a:extLst>
          </p:cNvPr>
          <p:cNvSpPr/>
          <p:nvPr/>
        </p:nvSpPr>
        <p:spPr>
          <a:xfrm>
            <a:off x="1267685" y="4059995"/>
            <a:ext cx="2865336" cy="323165"/>
          </a:xfrm>
          <a:prstGeom prst="rect">
            <a:avLst/>
          </a:prstGeom>
        </p:spPr>
        <p:txBody>
          <a:bodyPr wrap="none">
            <a:spAutoFit/>
          </a:bodyPr>
          <a:lstStyle/>
          <a:p>
            <a:pPr marL="200025" indent="-200025" defTabSz="342900">
              <a:defRPr sz="2100" b="1">
                <a:solidFill>
                  <a:srgbClr val="212121"/>
                </a:solidFill>
                <a:uFillTx/>
                <a:latin typeface="Helvetica Neue"/>
                <a:ea typeface="Helvetica Neue"/>
                <a:cs typeface="Helvetica Neue"/>
                <a:sym typeface="Helvetica Neue"/>
              </a:defRPr>
            </a:pPr>
            <a:r>
              <a:rPr lang="en-US" sz="1500" b="1" dirty="0">
                <a:latin typeface="Lato" panose="020F0502020204030203" pitchFamily="34" charset="77"/>
              </a:rPr>
              <a:t>Hedonic Price Theory (Rosen)</a:t>
            </a:r>
          </a:p>
        </p:txBody>
      </p:sp>
      <p:sp>
        <p:nvSpPr>
          <p:cNvPr id="17" name="Oval 16">
            <a:extLst>
              <a:ext uri="{FF2B5EF4-FFF2-40B4-BE49-F238E27FC236}">
                <a16:creationId xmlns:a16="http://schemas.microsoft.com/office/drawing/2014/main" id="{2EE7D9B1-29F1-4746-A300-120C30034DEA}"/>
              </a:ext>
            </a:extLst>
          </p:cNvPr>
          <p:cNvSpPr/>
          <p:nvPr/>
        </p:nvSpPr>
        <p:spPr>
          <a:xfrm>
            <a:off x="657241" y="4059995"/>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429053F-1059-AD48-90F0-2ECDB9BABB3D}"/>
              </a:ext>
            </a:extLst>
          </p:cNvPr>
          <p:cNvSpPr/>
          <p:nvPr/>
        </p:nvSpPr>
        <p:spPr>
          <a:xfrm>
            <a:off x="1267685" y="4360077"/>
            <a:ext cx="6594523" cy="646331"/>
          </a:xfrm>
          <a:prstGeom prst="rect">
            <a:avLst/>
          </a:prstGeom>
        </p:spPr>
        <p:txBody>
          <a:bodyPr wrap="square">
            <a:spAutoFit/>
          </a:bodyPr>
          <a:lstStyle/>
          <a:p>
            <a:r>
              <a:rPr lang="en-US" sz="1200" dirty="0">
                <a:latin typeface="Lato Light" panose="020F0302020204030203" pitchFamily="34" charset="77"/>
              </a:rPr>
              <a:t>Observed prices of composite goods like housing can be ‘decomposed’ to the implicit prices of their attributes; widely used to measure the market valuation of locational amenities or </a:t>
            </a:r>
            <a:r>
              <a:rPr lang="en-US" sz="1200" dirty="0" err="1">
                <a:latin typeface="Lato Light" panose="020F0302020204030203" pitchFamily="34" charset="77"/>
              </a:rPr>
              <a:t>disamenities</a:t>
            </a:r>
            <a:endParaRPr lang="en-US" sz="1200" dirty="0">
              <a:latin typeface="Lato Light" panose="020F0302020204030203" pitchFamily="34" charset="77"/>
            </a:endParaRPr>
          </a:p>
        </p:txBody>
      </p:sp>
      <p:grpSp>
        <p:nvGrpSpPr>
          <p:cNvPr id="21" name="Click">
            <a:extLst>
              <a:ext uri="{FF2B5EF4-FFF2-40B4-BE49-F238E27FC236}">
                <a16:creationId xmlns:a16="http://schemas.microsoft.com/office/drawing/2014/main" id="{17099A65-5041-4CB4-B610-196E87199951}"/>
              </a:ext>
            </a:extLst>
          </p:cNvPr>
          <p:cNvGrpSpPr>
            <a:grpSpLocks noChangeAspect="1"/>
          </p:cNvGrpSpPr>
          <p:nvPr/>
        </p:nvGrpSpPr>
        <p:grpSpPr bwMode="auto">
          <a:xfrm>
            <a:off x="766639" y="1633996"/>
            <a:ext cx="266048" cy="337285"/>
            <a:chOff x="3838" y="1398"/>
            <a:chExt cx="549" cy="696"/>
          </a:xfrm>
          <a:solidFill>
            <a:srgbClr val="00AB57"/>
          </a:solidFill>
        </p:grpSpPr>
        <p:sp>
          <p:nvSpPr>
            <p:cNvPr id="22" name="Freeform 5">
              <a:extLst>
                <a:ext uri="{FF2B5EF4-FFF2-40B4-BE49-F238E27FC236}">
                  <a16:creationId xmlns:a16="http://schemas.microsoft.com/office/drawing/2014/main" id="{44910808-EB79-42CE-844E-030A436C2A9A}"/>
                </a:ext>
              </a:extLst>
            </p:cNvPr>
            <p:cNvSpPr>
              <a:spLocks/>
            </p:cNvSpPr>
            <p:nvPr/>
          </p:nvSpPr>
          <p:spPr bwMode="auto">
            <a:xfrm>
              <a:off x="3929" y="1544"/>
              <a:ext cx="458" cy="550"/>
            </a:xfrm>
            <a:custGeom>
              <a:avLst/>
              <a:gdLst>
                <a:gd name="T0" fmla="*/ 528 w 632"/>
                <a:gd name="T1" fmla="*/ 223 h 761"/>
                <a:gd name="T2" fmla="*/ 479 w 632"/>
                <a:gd name="T3" fmla="*/ 291 h 761"/>
                <a:gd name="T4" fmla="*/ 473 w 632"/>
                <a:gd name="T5" fmla="*/ 264 h 761"/>
                <a:gd name="T6" fmla="*/ 412 w 632"/>
                <a:gd name="T7" fmla="*/ 219 h 761"/>
                <a:gd name="T8" fmla="*/ 363 w 632"/>
                <a:gd name="T9" fmla="*/ 287 h 761"/>
                <a:gd name="T10" fmla="*/ 357 w 632"/>
                <a:gd name="T11" fmla="*/ 260 h 761"/>
                <a:gd name="T12" fmla="*/ 296 w 632"/>
                <a:gd name="T13" fmla="*/ 214 h 761"/>
                <a:gd name="T14" fmla="*/ 247 w 632"/>
                <a:gd name="T15" fmla="*/ 283 h 761"/>
                <a:gd name="T16" fmla="*/ 193 w 632"/>
                <a:gd name="T17" fmla="*/ 49 h 761"/>
                <a:gd name="T18" fmla="*/ 125 w 632"/>
                <a:gd name="T19" fmla="*/ 7 h 761"/>
                <a:gd name="T20" fmla="*/ 83 w 632"/>
                <a:gd name="T21" fmla="*/ 74 h 761"/>
                <a:gd name="T22" fmla="*/ 180 w 632"/>
                <a:gd name="T23" fmla="*/ 497 h 761"/>
                <a:gd name="T24" fmla="*/ 169 w 632"/>
                <a:gd name="T25" fmla="*/ 503 h 761"/>
                <a:gd name="T26" fmla="*/ 105 w 632"/>
                <a:gd name="T27" fmla="*/ 430 h 761"/>
                <a:gd name="T28" fmla="*/ 27 w 632"/>
                <a:gd name="T29" fmla="*/ 422 h 761"/>
                <a:gd name="T30" fmla="*/ 19 w 632"/>
                <a:gd name="T31" fmla="*/ 500 h 761"/>
                <a:gd name="T32" fmla="*/ 150 w 632"/>
                <a:gd name="T33" fmla="*/ 640 h 761"/>
                <a:gd name="T34" fmla="*/ 312 w 632"/>
                <a:gd name="T35" fmla="*/ 746 h 761"/>
                <a:gd name="T36" fmla="*/ 384 w 632"/>
                <a:gd name="T37" fmla="*/ 758 h 761"/>
                <a:gd name="T38" fmla="*/ 523 w 632"/>
                <a:gd name="T39" fmla="*/ 726 h 761"/>
                <a:gd name="T40" fmla="*/ 577 w 632"/>
                <a:gd name="T41" fmla="*/ 679 h 761"/>
                <a:gd name="T42" fmla="*/ 594 w 632"/>
                <a:gd name="T43" fmla="*/ 636 h 761"/>
                <a:gd name="T44" fmla="*/ 612 w 632"/>
                <a:gd name="T45" fmla="*/ 371 h 761"/>
                <a:gd name="T46" fmla="*/ 589 w 632"/>
                <a:gd name="T47" fmla="*/ 269 h 761"/>
                <a:gd name="T48" fmla="*/ 528 w 632"/>
                <a:gd name="T49" fmla="*/ 22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2" h="761">
                  <a:moveTo>
                    <a:pt x="528" y="223"/>
                  </a:moveTo>
                  <a:cubicBezTo>
                    <a:pt x="494" y="226"/>
                    <a:pt x="471" y="259"/>
                    <a:pt x="479" y="291"/>
                  </a:cubicBezTo>
                  <a:cubicBezTo>
                    <a:pt x="473" y="264"/>
                    <a:pt x="473" y="264"/>
                    <a:pt x="473" y="264"/>
                  </a:cubicBezTo>
                  <a:cubicBezTo>
                    <a:pt x="467" y="236"/>
                    <a:pt x="441" y="215"/>
                    <a:pt x="412" y="219"/>
                  </a:cubicBezTo>
                  <a:cubicBezTo>
                    <a:pt x="378" y="222"/>
                    <a:pt x="355" y="255"/>
                    <a:pt x="363" y="287"/>
                  </a:cubicBezTo>
                  <a:cubicBezTo>
                    <a:pt x="357" y="260"/>
                    <a:pt x="357" y="260"/>
                    <a:pt x="357" y="260"/>
                  </a:cubicBezTo>
                  <a:cubicBezTo>
                    <a:pt x="351" y="232"/>
                    <a:pt x="325" y="211"/>
                    <a:pt x="296" y="214"/>
                  </a:cubicBezTo>
                  <a:cubicBezTo>
                    <a:pt x="262" y="218"/>
                    <a:pt x="239" y="251"/>
                    <a:pt x="247" y="283"/>
                  </a:cubicBezTo>
                  <a:cubicBezTo>
                    <a:pt x="193" y="49"/>
                    <a:pt x="193" y="49"/>
                    <a:pt x="193" y="49"/>
                  </a:cubicBezTo>
                  <a:cubicBezTo>
                    <a:pt x="185" y="19"/>
                    <a:pt x="155" y="0"/>
                    <a:pt x="125" y="7"/>
                  </a:cubicBezTo>
                  <a:cubicBezTo>
                    <a:pt x="95" y="14"/>
                    <a:pt x="76" y="44"/>
                    <a:pt x="83" y="74"/>
                  </a:cubicBezTo>
                  <a:cubicBezTo>
                    <a:pt x="180" y="497"/>
                    <a:pt x="180" y="497"/>
                    <a:pt x="180" y="497"/>
                  </a:cubicBezTo>
                  <a:cubicBezTo>
                    <a:pt x="181" y="503"/>
                    <a:pt x="174" y="507"/>
                    <a:pt x="169" y="503"/>
                  </a:cubicBezTo>
                  <a:cubicBezTo>
                    <a:pt x="141" y="473"/>
                    <a:pt x="106" y="430"/>
                    <a:pt x="105" y="430"/>
                  </a:cubicBezTo>
                  <a:cubicBezTo>
                    <a:pt x="86" y="407"/>
                    <a:pt x="50" y="403"/>
                    <a:pt x="27" y="422"/>
                  </a:cubicBezTo>
                  <a:cubicBezTo>
                    <a:pt x="4" y="441"/>
                    <a:pt x="0" y="477"/>
                    <a:pt x="19" y="500"/>
                  </a:cubicBezTo>
                  <a:cubicBezTo>
                    <a:pt x="21" y="503"/>
                    <a:pt x="91" y="586"/>
                    <a:pt x="150" y="640"/>
                  </a:cubicBezTo>
                  <a:cubicBezTo>
                    <a:pt x="226" y="707"/>
                    <a:pt x="284" y="735"/>
                    <a:pt x="312" y="746"/>
                  </a:cubicBezTo>
                  <a:cubicBezTo>
                    <a:pt x="341" y="757"/>
                    <a:pt x="368" y="761"/>
                    <a:pt x="384" y="758"/>
                  </a:cubicBezTo>
                  <a:cubicBezTo>
                    <a:pt x="400" y="754"/>
                    <a:pt x="523" y="726"/>
                    <a:pt x="523" y="726"/>
                  </a:cubicBezTo>
                  <a:cubicBezTo>
                    <a:pt x="547" y="719"/>
                    <a:pt x="568" y="702"/>
                    <a:pt x="577" y="679"/>
                  </a:cubicBezTo>
                  <a:cubicBezTo>
                    <a:pt x="594" y="636"/>
                    <a:pt x="594" y="636"/>
                    <a:pt x="594" y="636"/>
                  </a:cubicBezTo>
                  <a:cubicBezTo>
                    <a:pt x="626" y="553"/>
                    <a:pt x="632" y="460"/>
                    <a:pt x="612" y="371"/>
                  </a:cubicBezTo>
                  <a:cubicBezTo>
                    <a:pt x="589" y="269"/>
                    <a:pt x="589" y="269"/>
                    <a:pt x="589" y="269"/>
                  </a:cubicBezTo>
                  <a:cubicBezTo>
                    <a:pt x="583" y="240"/>
                    <a:pt x="556" y="220"/>
                    <a:pt x="528"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6">
              <a:extLst>
                <a:ext uri="{FF2B5EF4-FFF2-40B4-BE49-F238E27FC236}">
                  <a16:creationId xmlns:a16="http://schemas.microsoft.com/office/drawing/2014/main" id="{8383A4AF-E9A0-472E-B309-F11A1FA846D2}"/>
                </a:ext>
              </a:extLst>
            </p:cNvPr>
            <p:cNvSpPr>
              <a:spLocks/>
            </p:cNvSpPr>
            <p:nvPr/>
          </p:nvSpPr>
          <p:spPr bwMode="auto">
            <a:xfrm>
              <a:off x="3970" y="1398"/>
              <a:ext cx="51" cy="100"/>
            </a:xfrm>
            <a:custGeom>
              <a:avLst/>
              <a:gdLst>
                <a:gd name="T0" fmla="*/ 51 w 70"/>
                <a:gd name="T1" fmla="*/ 136 h 138"/>
                <a:gd name="T2" fmla="*/ 67 w 70"/>
                <a:gd name="T3" fmla="*/ 110 h 138"/>
                <a:gd name="T4" fmla="*/ 46 w 70"/>
                <a:gd name="T5" fmla="*/ 20 h 138"/>
                <a:gd name="T6" fmla="*/ 20 w 70"/>
                <a:gd name="T7" fmla="*/ 3 h 138"/>
                <a:gd name="T8" fmla="*/ 3 w 70"/>
                <a:gd name="T9" fmla="*/ 29 h 138"/>
                <a:gd name="T10" fmla="*/ 25 w 70"/>
                <a:gd name="T11" fmla="*/ 119 h 138"/>
                <a:gd name="T12" fmla="*/ 51 w 70"/>
                <a:gd name="T13" fmla="*/ 136 h 138"/>
              </a:gdLst>
              <a:ahLst/>
              <a:cxnLst>
                <a:cxn ang="0">
                  <a:pos x="T0" y="T1"/>
                </a:cxn>
                <a:cxn ang="0">
                  <a:pos x="T2" y="T3"/>
                </a:cxn>
                <a:cxn ang="0">
                  <a:pos x="T4" y="T5"/>
                </a:cxn>
                <a:cxn ang="0">
                  <a:pos x="T6" y="T7"/>
                </a:cxn>
                <a:cxn ang="0">
                  <a:pos x="T8" y="T9"/>
                </a:cxn>
                <a:cxn ang="0">
                  <a:pos x="T10" y="T11"/>
                </a:cxn>
                <a:cxn ang="0">
                  <a:pos x="T12" y="T13"/>
                </a:cxn>
              </a:cxnLst>
              <a:rect l="0" t="0" r="r" b="b"/>
              <a:pathLst>
                <a:path w="70" h="138">
                  <a:moveTo>
                    <a:pt x="51" y="136"/>
                  </a:moveTo>
                  <a:cubicBezTo>
                    <a:pt x="63" y="133"/>
                    <a:pt x="70" y="121"/>
                    <a:pt x="67" y="110"/>
                  </a:cubicBezTo>
                  <a:cubicBezTo>
                    <a:pt x="46" y="20"/>
                    <a:pt x="46" y="20"/>
                    <a:pt x="46" y="20"/>
                  </a:cubicBezTo>
                  <a:cubicBezTo>
                    <a:pt x="44" y="7"/>
                    <a:pt x="32" y="0"/>
                    <a:pt x="20" y="3"/>
                  </a:cubicBezTo>
                  <a:cubicBezTo>
                    <a:pt x="8" y="6"/>
                    <a:pt x="0" y="18"/>
                    <a:pt x="3" y="29"/>
                  </a:cubicBezTo>
                  <a:cubicBezTo>
                    <a:pt x="25" y="119"/>
                    <a:pt x="25" y="119"/>
                    <a:pt x="25" y="119"/>
                  </a:cubicBezTo>
                  <a:cubicBezTo>
                    <a:pt x="27" y="131"/>
                    <a:pt x="39" y="138"/>
                    <a:pt x="51"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7">
              <a:extLst>
                <a:ext uri="{FF2B5EF4-FFF2-40B4-BE49-F238E27FC236}">
                  <a16:creationId xmlns:a16="http://schemas.microsoft.com/office/drawing/2014/main" id="{76C116E6-D0E1-44E7-BBA4-BF4678242740}"/>
                </a:ext>
              </a:extLst>
            </p:cNvPr>
            <p:cNvSpPr>
              <a:spLocks/>
            </p:cNvSpPr>
            <p:nvPr/>
          </p:nvSpPr>
          <p:spPr bwMode="auto">
            <a:xfrm>
              <a:off x="3860" y="1478"/>
              <a:ext cx="92" cy="69"/>
            </a:xfrm>
            <a:custGeom>
              <a:avLst/>
              <a:gdLst>
                <a:gd name="T0" fmla="*/ 91 w 128"/>
                <a:gd name="T1" fmla="*/ 92 h 96"/>
                <a:gd name="T2" fmla="*/ 108 w 128"/>
                <a:gd name="T3" fmla="*/ 95 h 96"/>
                <a:gd name="T4" fmla="*/ 122 w 128"/>
                <a:gd name="T5" fmla="*/ 85 h 96"/>
                <a:gd name="T6" fmla="*/ 115 w 128"/>
                <a:gd name="T7" fmla="*/ 54 h 96"/>
                <a:gd name="T8" fmla="*/ 37 w 128"/>
                <a:gd name="T9" fmla="*/ 6 h 96"/>
                <a:gd name="T10" fmla="*/ 6 w 128"/>
                <a:gd name="T11" fmla="*/ 13 h 96"/>
                <a:gd name="T12" fmla="*/ 13 w 128"/>
                <a:gd name="T13" fmla="*/ 43 h 96"/>
                <a:gd name="T14" fmla="*/ 91 w 128"/>
                <a:gd name="T15" fmla="*/ 92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96">
                  <a:moveTo>
                    <a:pt x="91" y="92"/>
                  </a:moveTo>
                  <a:cubicBezTo>
                    <a:pt x="96" y="95"/>
                    <a:pt x="102" y="96"/>
                    <a:pt x="108" y="95"/>
                  </a:cubicBezTo>
                  <a:cubicBezTo>
                    <a:pt x="113" y="94"/>
                    <a:pt x="118" y="90"/>
                    <a:pt x="122" y="85"/>
                  </a:cubicBezTo>
                  <a:cubicBezTo>
                    <a:pt x="128" y="75"/>
                    <a:pt x="125" y="61"/>
                    <a:pt x="115" y="54"/>
                  </a:cubicBezTo>
                  <a:cubicBezTo>
                    <a:pt x="37" y="6"/>
                    <a:pt x="37" y="6"/>
                    <a:pt x="37" y="6"/>
                  </a:cubicBezTo>
                  <a:cubicBezTo>
                    <a:pt x="26" y="0"/>
                    <a:pt x="12" y="3"/>
                    <a:pt x="6" y="13"/>
                  </a:cubicBezTo>
                  <a:cubicBezTo>
                    <a:pt x="0" y="23"/>
                    <a:pt x="3" y="37"/>
                    <a:pt x="13" y="43"/>
                  </a:cubicBezTo>
                  <a:lnTo>
                    <a:pt x="9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8">
              <a:extLst>
                <a:ext uri="{FF2B5EF4-FFF2-40B4-BE49-F238E27FC236}">
                  <a16:creationId xmlns:a16="http://schemas.microsoft.com/office/drawing/2014/main" id="{8605455F-8750-4714-9665-750272A57A03}"/>
                </a:ext>
              </a:extLst>
            </p:cNvPr>
            <p:cNvSpPr>
              <a:spLocks/>
            </p:cNvSpPr>
            <p:nvPr/>
          </p:nvSpPr>
          <p:spPr bwMode="auto">
            <a:xfrm>
              <a:off x="3838" y="1596"/>
              <a:ext cx="100" cy="51"/>
            </a:xfrm>
            <a:custGeom>
              <a:avLst/>
              <a:gdLst>
                <a:gd name="T0" fmla="*/ 135 w 138"/>
                <a:gd name="T1" fmla="*/ 20 h 70"/>
                <a:gd name="T2" fmla="*/ 109 w 138"/>
                <a:gd name="T3" fmla="*/ 3 h 70"/>
                <a:gd name="T4" fmla="*/ 19 w 138"/>
                <a:gd name="T5" fmla="*/ 25 h 70"/>
                <a:gd name="T6" fmla="*/ 3 w 138"/>
                <a:gd name="T7" fmla="*/ 51 h 70"/>
                <a:gd name="T8" fmla="*/ 29 w 138"/>
                <a:gd name="T9" fmla="*/ 67 h 70"/>
                <a:gd name="T10" fmla="*/ 119 w 138"/>
                <a:gd name="T11" fmla="*/ 46 h 70"/>
                <a:gd name="T12" fmla="*/ 135 w 138"/>
                <a:gd name="T13" fmla="*/ 20 h 70"/>
              </a:gdLst>
              <a:ahLst/>
              <a:cxnLst>
                <a:cxn ang="0">
                  <a:pos x="T0" y="T1"/>
                </a:cxn>
                <a:cxn ang="0">
                  <a:pos x="T2" y="T3"/>
                </a:cxn>
                <a:cxn ang="0">
                  <a:pos x="T4" y="T5"/>
                </a:cxn>
                <a:cxn ang="0">
                  <a:pos x="T6" y="T7"/>
                </a:cxn>
                <a:cxn ang="0">
                  <a:pos x="T8" y="T9"/>
                </a:cxn>
                <a:cxn ang="0">
                  <a:pos x="T10" y="T11"/>
                </a:cxn>
                <a:cxn ang="0">
                  <a:pos x="T12" y="T13"/>
                </a:cxn>
              </a:cxnLst>
              <a:rect l="0" t="0" r="r" b="b"/>
              <a:pathLst>
                <a:path w="138" h="70">
                  <a:moveTo>
                    <a:pt x="135" y="20"/>
                  </a:moveTo>
                  <a:cubicBezTo>
                    <a:pt x="132" y="7"/>
                    <a:pt x="120" y="0"/>
                    <a:pt x="109" y="3"/>
                  </a:cubicBezTo>
                  <a:cubicBezTo>
                    <a:pt x="19" y="25"/>
                    <a:pt x="19" y="25"/>
                    <a:pt x="19" y="25"/>
                  </a:cubicBezTo>
                  <a:cubicBezTo>
                    <a:pt x="7" y="28"/>
                    <a:pt x="0" y="40"/>
                    <a:pt x="3" y="51"/>
                  </a:cubicBezTo>
                  <a:cubicBezTo>
                    <a:pt x="6" y="63"/>
                    <a:pt x="18" y="70"/>
                    <a:pt x="29" y="67"/>
                  </a:cubicBezTo>
                  <a:cubicBezTo>
                    <a:pt x="119" y="46"/>
                    <a:pt x="119" y="46"/>
                    <a:pt x="119" y="46"/>
                  </a:cubicBezTo>
                  <a:cubicBezTo>
                    <a:pt x="131" y="43"/>
                    <a:pt x="138" y="32"/>
                    <a:pt x="1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9">
              <a:extLst>
                <a:ext uri="{FF2B5EF4-FFF2-40B4-BE49-F238E27FC236}">
                  <a16:creationId xmlns:a16="http://schemas.microsoft.com/office/drawing/2014/main" id="{E382FB65-1451-4907-B4CB-5ADC6A888F91}"/>
                </a:ext>
              </a:extLst>
            </p:cNvPr>
            <p:cNvSpPr>
              <a:spLocks/>
            </p:cNvSpPr>
            <p:nvPr/>
          </p:nvSpPr>
          <p:spPr bwMode="auto">
            <a:xfrm>
              <a:off x="4119" y="1531"/>
              <a:ext cx="100" cy="50"/>
            </a:xfrm>
            <a:custGeom>
              <a:avLst/>
              <a:gdLst>
                <a:gd name="T0" fmla="*/ 3 w 138"/>
                <a:gd name="T1" fmla="*/ 50 h 69"/>
                <a:gd name="T2" fmla="*/ 29 w 138"/>
                <a:gd name="T3" fmla="*/ 66 h 69"/>
                <a:gd name="T4" fmla="*/ 119 w 138"/>
                <a:gd name="T5" fmla="*/ 45 h 69"/>
                <a:gd name="T6" fmla="*/ 135 w 138"/>
                <a:gd name="T7" fmla="*/ 19 h 69"/>
                <a:gd name="T8" fmla="*/ 109 w 138"/>
                <a:gd name="T9" fmla="*/ 3 h 69"/>
                <a:gd name="T10" fmla="*/ 19 w 138"/>
                <a:gd name="T11" fmla="*/ 24 h 69"/>
                <a:gd name="T12" fmla="*/ 3 w 138"/>
                <a:gd name="T13" fmla="*/ 50 h 69"/>
              </a:gdLst>
              <a:ahLst/>
              <a:cxnLst>
                <a:cxn ang="0">
                  <a:pos x="T0" y="T1"/>
                </a:cxn>
                <a:cxn ang="0">
                  <a:pos x="T2" y="T3"/>
                </a:cxn>
                <a:cxn ang="0">
                  <a:pos x="T4" y="T5"/>
                </a:cxn>
                <a:cxn ang="0">
                  <a:pos x="T6" y="T7"/>
                </a:cxn>
                <a:cxn ang="0">
                  <a:pos x="T8" y="T9"/>
                </a:cxn>
                <a:cxn ang="0">
                  <a:pos x="T10" y="T11"/>
                </a:cxn>
                <a:cxn ang="0">
                  <a:pos x="T12" y="T13"/>
                </a:cxn>
              </a:cxnLst>
              <a:rect l="0" t="0" r="r" b="b"/>
              <a:pathLst>
                <a:path w="138" h="69">
                  <a:moveTo>
                    <a:pt x="3" y="50"/>
                  </a:moveTo>
                  <a:cubicBezTo>
                    <a:pt x="6" y="62"/>
                    <a:pt x="18" y="69"/>
                    <a:pt x="29" y="66"/>
                  </a:cubicBezTo>
                  <a:cubicBezTo>
                    <a:pt x="119" y="45"/>
                    <a:pt x="119" y="45"/>
                    <a:pt x="119" y="45"/>
                  </a:cubicBezTo>
                  <a:cubicBezTo>
                    <a:pt x="131" y="42"/>
                    <a:pt x="138" y="30"/>
                    <a:pt x="135" y="19"/>
                  </a:cubicBezTo>
                  <a:cubicBezTo>
                    <a:pt x="132" y="7"/>
                    <a:pt x="120" y="0"/>
                    <a:pt x="109" y="3"/>
                  </a:cubicBezTo>
                  <a:cubicBezTo>
                    <a:pt x="19" y="24"/>
                    <a:pt x="19" y="24"/>
                    <a:pt x="19" y="24"/>
                  </a:cubicBezTo>
                  <a:cubicBezTo>
                    <a:pt x="7" y="26"/>
                    <a:pt x="0" y="38"/>
                    <a:pt x="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10">
              <a:extLst>
                <a:ext uri="{FF2B5EF4-FFF2-40B4-BE49-F238E27FC236}">
                  <a16:creationId xmlns:a16="http://schemas.microsoft.com/office/drawing/2014/main" id="{756362E5-E975-4196-9F3E-B21418E59440}"/>
                </a:ext>
              </a:extLst>
            </p:cNvPr>
            <p:cNvSpPr>
              <a:spLocks/>
            </p:cNvSpPr>
            <p:nvPr/>
          </p:nvSpPr>
          <p:spPr bwMode="auto">
            <a:xfrm>
              <a:off x="4070" y="1420"/>
              <a:ext cx="71" cy="91"/>
            </a:xfrm>
            <a:custGeom>
              <a:avLst/>
              <a:gdLst>
                <a:gd name="T0" fmla="*/ 30 w 98"/>
                <a:gd name="T1" fmla="*/ 125 h 126"/>
                <a:gd name="T2" fmla="*/ 44 w 98"/>
                <a:gd name="T3" fmla="*/ 115 h 126"/>
                <a:gd name="T4" fmla="*/ 92 w 98"/>
                <a:gd name="T5" fmla="*/ 37 h 126"/>
                <a:gd name="T6" fmla="*/ 85 w 98"/>
                <a:gd name="T7" fmla="*/ 6 h 126"/>
                <a:gd name="T8" fmla="*/ 55 w 98"/>
                <a:gd name="T9" fmla="*/ 14 h 126"/>
                <a:gd name="T10" fmla="*/ 6 w 98"/>
                <a:gd name="T11" fmla="*/ 92 h 126"/>
                <a:gd name="T12" fmla="*/ 13 w 98"/>
                <a:gd name="T13" fmla="*/ 122 h 126"/>
                <a:gd name="T14" fmla="*/ 30 w 98"/>
                <a:gd name="T15" fmla="*/ 125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26">
                  <a:moveTo>
                    <a:pt x="30" y="125"/>
                  </a:moveTo>
                  <a:cubicBezTo>
                    <a:pt x="35" y="124"/>
                    <a:pt x="40" y="120"/>
                    <a:pt x="44" y="115"/>
                  </a:cubicBezTo>
                  <a:cubicBezTo>
                    <a:pt x="92" y="37"/>
                    <a:pt x="92" y="37"/>
                    <a:pt x="92" y="37"/>
                  </a:cubicBezTo>
                  <a:cubicBezTo>
                    <a:pt x="98" y="27"/>
                    <a:pt x="95" y="13"/>
                    <a:pt x="85" y="6"/>
                  </a:cubicBezTo>
                  <a:cubicBezTo>
                    <a:pt x="75" y="0"/>
                    <a:pt x="61" y="3"/>
                    <a:pt x="55" y="14"/>
                  </a:cubicBezTo>
                  <a:cubicBezTo>
                    <a:pt x="6" y="92"/>
                    <a:pt x="6" y="92"/>
                    <a:pt x="6" y="92"/>
                  </a:cubicBezTo>
                  <a:cubicBezTo>
                    <a:pt x="0" y="102"/>
                    <a:pt x="3" y="116"/>
                    <a:pt x="13" y="122"/>
                  </a:cubicBezTo>
                  <a:cubicBezTo>
                    <a:pt x="18" y="125"/>
                    <a:pt x="24" y="126"/>
                    <a:pt x="30"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3" name="Money">
            <a:extLst>
              <a:ext uri="{FF2B5EF4-FFF2-40B4-BE49-F238E27FC236}">
                <a16:creationId xmlns:a16="http://schemas.microsoft.com/office/drawing/2014/main" id="{728B5C86-8E28-4242-82A3-BAEB228AD790}"/>
              </a:ext>
            </a:extLst>
          </p:cNvPr>
          <p:cNvGrpSpPr>
            <a:grpSpLocks noChangeAspect="1"/>
          </p:cNvGrpSpPr>
          <p:nvPr/>
        </p:nvGrpSpPr>
        <p:grpSpPr bwMode="auto">
          <a:xfrm>
            <a:off x="784032" y="4168764"/>
            <a:ext cx="273472" cy="271742"/>
            <a:chOff x="3284" y="1609"/>
            <a:chExt cx="1107" cy="1100"/>
          </a:xfrm>
          <a:solidFill>
            <a:srgbClr val="00AB57"/>
          </a:solidFill>
        </p:grpSpPr>
        <p:sp>
          <p:nvSpPr>
            <p:cNvPr id="34" name="Freeform 10">
              <a:extLst>
                <a:ext uri="{FF2B5EF4-FFF2-40B4-BE49-F238E27FC236}">
                  <a16:creationId xmlns:a16="http://schemas.microsoft.com/office/drawing/2014/main" id="{9A6865E6-7DF0-443B-9E4E-024E04686B44}"/>
                </a:ext>
              </a:extLst>
            </p:cNvPr>
            <p:cNvSpPr>
              <a:spLocks/>
            </p:cNvSpPr>
            <p:nvPr/>
          </p:nvSpPr>
          <p:spPr bwMode="auto">
            <a:xfrm>
              <a:off x="3587" y="1711"/>
              <a:ext cx="440" cy="413"/>
            </a:xfrm>
            <a:custGeom>
              <a:avLst/>
              <a:gdLst>
                <a:gd name="T0" fmla="*/ 0 w 185"/>
                <a:gd name="T1" fmla="*/ 174 h 174"/>
                <a:gd name="T2" fmla="*/ 47 w 185"/>
                <a:gd name="T3" fmla="*/ 165 h 174"/>
                <a:gd name="T4" fmla="*/ 71 w 185"/>
                <a:gd name="T5" fmla="*/ 167 h 174"/>
                <a:gd name="T6" fmla="*/ 74 w 185"/>
                <a:gd name="T7" fmla="*/ 139 h 174"/>
                <a:gd name="T8" fmla="*/ 185 w 185"/>
                <a:gd name="T9" fmla="*/ 26 h 174"/>
                <a:gd name="T10" fmla="*/ 121 w 185"/>
                <a:gd name="T11" fmla="*/ 0 h 174"/>
                <a:gd name="T12" fmla="*/ 7 w 185"/>
                <a:gd name="T13" fmla="*/ 109 h 174"/>
                <a:gd name="T14" fmla="*/ 0 w 185"/>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74">
                  <a:moveTo>
                    <a:pt x="0" y="174"/>
                  </a:moveTo>
                  <a:cubicBezTo>
                    <a:pt x="14" y="168"/>
                    <a:pt x="29" y="165"/>
                    <a:pt x="47" y="165"/>
                  </a:cubicBezTo>
                  <a:cubicBezTo>
                    <a:pt x="56" y="165"/>
                    <a:pt x="64" y="166"/>
                    <a:pt x="71" y="167"/>
                  </a:cubicBezTo>
                  <a:cubicBezTo>
                    <a:pt x="74" y="139"/>
                    <a:pt x="74" y="139"/>
                    <a:pt x="74" y="139"/>
                  </a:cubicBezTo>
                  <a:cubicBezTo>
                    <a:pt x="185" y="26"/>
                    <a:pt x="185" y="26"/>
                    <a:pt x="185" y="26"/>
                  </a:cubicBezTo>
                  <a:cubicBezTo>
                    <a:pt x="121" y="0"/>
                    <a:pt x="121" y="0"/>
                    <a:pt x="121" y="0"/>
                  </a:cubicBezTo>
                  <a:cubicBezTo>
                    <a:pt x="7" y="109"/>
                    <a:pt x="7" y="109"/>
                    <a:pt x="7" y="109"/>
                  </a:cubicBez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11">
              <a:extLst>
                <a:ext uri="{FF2B5EF4-FFF2-40B4-BE49-F238E27FC236}">
                  <a16:creationId xmlns:a16="http://schemas.microsoft.com/office/drawing/2014/main" id="{087AAD16-62E7-48DA-BCC1-09D7249DC9DE}"/>
                </a:ext>
              </a:extLst>
            </p:cNvPr>
            <p:cNvSpPr>
              <a:spLocks/>
            </p:cNvSpPr>
            <p:nvPr/>
          </p:nvSpPr>
          <p:spPr bwMode="auto">
            <a:xfrm>
              <a:off x="3779" y="1782"/>
              <a:ext cx="590" cy="459"/>
            </a:xfrm>
            <a:custGeom>
              <a:avLst/>
              <a:gdLst>
                <a:gd name="T0" fmla="*/ 180 w 248"/>
                <a:gd name="T1" fmla="*/ 43 h 193"/>
                <a:gd name="T2" fmla="*/ 200 w 248"/>
                <a:gd name="T3" fmla="*/ 82 h 193"/>
                <a:gd name="T4" fmla="*/ 146 w 248"/>
                <a:gd name="T5" fmla="*/ 143 h 193"/>
                <a:gd name="T6" fmla="*/ 82 w 248"/>
                <a:gd name="T7" fmla="*/ 150 h 193"/>
                <a:gd name="T8" fmla="*/ 4 w 248"/>
                <a:gd name="T9" fmla="*/ 113 h 193"/>
                <a:gd name="T10" fmla="*/ 2 w 248"/>
                <a:gd name="T11" fmla="*/ 115 h 193"/>
                <a:gd name="T12" fmla="*/ 0 w 248"/>
                <a:gd name="T13" fmla="*/ 133 h 193"/>
                <a:gd name="T14" fmla="*/ 109 w 248"/>
                <a:gd name="T15" fmla="*/ 186 h 193"/>
                <a:gd name="T16" fmla="*/ 148 w 248"/>
                <a:gd name="T17" fmla="*/ 182 h 193"/>
                <a:gd name="T18" fmla="*/ 242 w 248"/>
                <a:gd name="T19" fmla="*/ 70 h 193"/>
                <a:gd name="T20" fmla="*/ 229 w 248"/>
                <a:gd name="T21" fmla="*/ 47 h 193"/>
                <a:gd name="T22" fmla="*/ 114 w 248"/>
                <a:gd name="T23" fmla="*/ 0 h 193"/>
                <a:gd name="T24" fmla="*/ 103 w 248"/>
                <a:gd name="T25" fmla="*/ 12 h 193"/>
                <a:gd name="T26" fmla="*/ 180 w 248"/>
                <a:gd name="T27" fmla="*/ 4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 h="193">
                  <a:moveTo>
                    <a:pt x="180" y="43"/>
                  </a:moveTo>
                  <a:cubicBezTo>
                    <a:pt x="169" y="55"/>
                    <a:pt x="178" y="72"/>
                    <a:pt x="200" y="82"/>
                  </a:cubicBezTo>
                  <a:cubicBezTo>
                    <a:pt x="146" y="143"/>
                    <a:pt x="146" y="143"/>
                    <a:pt x="146" y="143"/>
                  </a:cubicBezTo>
                  <a:cubicBezTo>
                    <a:pt x="123" y="133"/>
                    <a:pt x="95" y="135"/>
                    <a:pt x="82" y="150"/>
                  </a:cubicBezTo>
                  <a:cubicBezTo>
                    <a:pt x="4" y="113"/>
                    <a:pt x="4" y="113"/>
                    <a:pt x="4" y="113"/>
                  </a:cubicBezTo>
                  <a:cubicBezTo>
                    <a:pt x="2" y="115"/>
                    <a:pt x="2" y="115"/>
                    <a:pt x="2" y="115"/>
                  </a:cubicBezTo>
                  <a:cubicBezTo>
                    <a:pt x="0" y="133"/>
                    <a:pt x="0" y="133"/>
                    <a:pt x="0" y="133"/>
                  </a:cubicBezTo>
                  <a:cubicBezTo>
                    <a:pt x="109" y="186"/>
                    <a:pt x="109" y="186"/>
                    <a:pt x="109" y="186"/>
                  </a:cubicBezTo>
                  <a:cubicBezTo>
                    <a:pt x="123" y="193"/>
                    <a:pt x="141" y="191"/>
                    <a:pt x="148" y="182"/>
                  </a:cubicBezTo>
                  <a:cubicBezTo>
                    <a:pt x="242" y="70"/>
                    <a:pt x="242" y="70"/>
                    <a:pt x="242" y="70"/>
                  </a:cubicBezTo>
                  <a:cubicBezTo>
                    <a:pt x="248" y="62"/>
                    <a:pt x="242" y="53"/>
                    <a:pt x="229" y="47"/>
                  </a:cubicBezTo>
                  <a:cubicBezTo>
                    <a:pt x="114" y="0"/>
                    <a:pt x="114" y="0"/>
                    <a:pt x="114" y="0"/>
                  </a:cubicBezTo>
                  <a:cubicBezTo>
                    <a:pt x="103" y="12"/>
                    <a:pt x="103" y="12"/>
                    <a:pt x="103" y="12"/>
                  </a:cubicBezTo>
                  <a:lnTo>
                    <a:pt x="18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12">
              <a:extLst>
                <a:ext uri="{FF2B5EF4-FFF2-40B4-BE49-F238E27FC236}">
                  <a16:creationId xmlns:a16="http://schemas.microsoft.com/office/drawing/2014/main" id="{4B90D983-30F1-4769-AF5A-99DB676C3955}"/>
                </a:ext>
              </a:extLst>
            </p:cNvPr>
            <p:cNvSpPr>
              <a:spLocks/>
            </p:cNvSpPr>
            <p:nvPr/>
          </p:nvSpPr>
          <p:spPr bwMode="auto">
            <a:xfrm>
              <a:off x="3284" y="1609"/>
              <a:ext cx="562" cy="389"/>
            </a:xfrm>
            <a:custGeom>
              <a:avLst/>
              <a:gdLst>
                <a:gd name="T0" fmla="*/ 11 w 236"/>
                <a:gd name="T1" fmla="*/ 110 h 164"/>
                <a:gd name="T2" fmla="*/ 124 w 236"/>
                <a:gd name="T3" fmla="*/ 164 h 164"/>
                <a:gd name="T4" fmla="*/ 125 w 236"/>
                <a:gd name="T5" fmla="*/ 146 h 164"/>
                <a:gd name="T6" fmla="*/ 126 w 236"/>
                <a:gd name="T7" fmla="*/ 145 h 164"/>
                <a:gd name="T8" fmla="*/ 59 w 236"/>
                <a:gd name="T9" fmla="*/ 113 h 164"/>
                <a:gd name="T10" fmla="*/ 52 w 236"/>
                <a:gd name="T11" fmla="*/ 79 h 164"/>
                <a:gd name="T12" fmla="*/ 112 w 236"/>
                <a:gd name="T13" fmla="*/ 32 h 164"/>
                <a:gd name="T14" fmla="*/ 165 w 236"/>
                <a:gd name="T15" fmla="*/ 27 h 164"/>
                <a:gd name="T16" fmla="*/ 224 w 236"/>
                <a:gd name="T17" fmla="*/ 51 h 164"/>
                <a:gd name="T18" fmla="*/ 236 w 236"/>
                <a:gd name="T19" fmla="*/ 39 h 164"/>
                <a:gd name="T20" fmla="*/ 147 w 236"/>
                <a:gd name="T21" fmla="*/ 4 h 164"/>
                <a:gd name="T22" fmla="*/ 116 w 236"/>
                <a:gd name="T23" fmla="*/ 7 h 164"/>
                <a:gd name="T24" fmla="*/ 8 w 236"/>
                <a:gd name="T25" fmla="*/ 89 h 164"/>
                <a:gd name="T26" fmla="*/ 11 w 236"/>
                <a:gd name="T27" fmla="*/ 11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64">
                  <a:moveTo>
                    <a:pt x="11" y="110"/>
                  </a:moveTo>
                  <a:cubicBezTo>
                    <a:pt x="124" y="164"/>
                    <a:pt x="124" y="164"/>
                    <a:pt x="124" y="164"/>
                  </a:cubicBezTo>
                  <a:cubicBezTo>
                    <a:pt x="125" y="146"/>
                    <a:pt x="125" y="146"/>
                    <a:pt x="125" y="146"/>
                  </a:cubicBezTo>
                  <a:cubicBezTo>
                    <a:pt x="126" y="145"/>
                    <a:pt x="126" y="145"/>
                    <a:pt x="126" y="145"/>
                  </a:cubicBezTo>
                  <a:cubicBezTo>
                    <a:pt x="59" y="113"/>
                    <a:pt x="59" y="113"/>
                    <a:pt x="59" y="113"/>
                  </a:cubicBezTo>
                  <a:cubicBezTo>
                    <a:pt x="73" y="102"/>
                    <a:pt x="69" y="86"/>
                    <a:pt x="52" y="79"/>
                  </a:cubicBezTo>
                  <a:cubicBezTo>
                    <a:pt x="112" y="32"/>
                    <a:pt x="112" y="32"/>
                    <a:pt x="112" y="32"/>
                  </a:cubicBezTo>
                  <a:cubicBezTo>
                    <a:pt x="129" y="38"/>
                    <a:pt x="153" y="37"/>
                    <a:pt x="165" y="27"/>
                  </a:cubicBezTo>
                  <a:cubicBezTo>
                    <a:pt x="224" y="51"/>
                    <a:pt x="224" y="51"/>
                    <a:pt x="224" y="51"/>
                  </a:cubicBezTo>
                  <a:cubicBezTo>
                    <a:pt x="236" y="39"/>
                    <a:pt x="236" y="39"/>
                    <a:pt x="236" y="39"/>
                  </a:cubicBezTo>
                  <a:cubicBezTo>
                    <a:pt x="147" y="4"/>
                    <a:pt x="147" y="4"/>
                    <a:pt x="147" y="4"/>
                  </a:cubicBezTo>
                  <a:cubicBezTo>
                    <a:pt x="137" y="0"/>
                    <a:pt x="123" y="1"/>
                    <a:pt x="116" y="7"/>
                  </a:cubicBezTo>
                  <a:cubicBezTo>
                    <a:pt x="8" y="89"/>
                    <a:pt x="8" y="89"/>
                    <a:pt x="8" y="89"/>
                  </a:cubicBezTo>
                  <a:cubicBezTo>
                    <a:pt x="0" y="96"/>
                    <a:pt x="1" y="105"/>
                    <a:pt x="1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13">
              <a:extLst>
                <a:ext uri="{FF2B5EF4-FFF2-40B4-BE49-F238E27FC236}">
                  <a16:creationId xmlns:a16="http://schemas.microsoft.com/office/drawing/2014/main" id="{AA728167-5C5F-44F0-88DC-8537DD8A8264}"/>
                </a:ext>
              </a:extLst>
            </p:cNvPr>
            <p:cNvSpPr>
              <a:spLocks/>
            </p:cNvSpPr>
            <p:nvPr/>
          </p:nvSpPr>
          <p:spPr bwMode="auto">
            <a:xfrm>
              <a:off x="3660" y="1799"/>
              <a:ext cx="88" cy="81"/>
            </a:xfrm>
            <a:custGeom>
              <a:avLst/>
              <a:gdLst>
                <a:gd name="T0" fmla="*/ 0 w 37"/>
                <a:gd name="T1" fmla="*/ 34 h 34"/>
                <a:gd name="T2" fmla="*/ 37 w 37"/>
                <a:gd name="T3" fmla="*/ 0 h 34"/>
                <a:gd name="T4" fmla="*/ 11 w 37"/>
                <a:gd name="T5" fmla="*/ 12 h 34"/>
                <a:gd name="T6" fmla="*/ 0 w 37"/>
                <a:gd name="T7" fmla="*/ 34 h 34"/>
              </a:gdLst>
              <a:ahLst/>
              <a:cxnLst>
                <a:cxn ang="0">
                  <a:pos x="T0" y="T1"/>
                </a:cxn>
                <a:cxn ang="0">
                  <a:pos x="T2" y="T3"/>
                </a:cxn>
                <a:cxn ang="0">
                  <a:pos x="T4" y="T5"/>
                </a:cxn>
                <a:cxn ang="0">
                  <a:pos x="T6" y="T7"/>
                </a:cxn>
              </a:cxnLst>
              <a:rect l="0" t="0" r="r" b="b"/>
              <a:pathLst>
                <a:path w="37" h="34">
                  <a:moveTo>
                    <a:pt x="0" y="34"/>
                  </a:moveTo>
                  <a:cubicBezTo>
                    <a:pt x="37" y="0"/>
                    <a:pt x="37" y="0"/>
                    <a:pt x="37" y="0"/>
                  </a:cubicBezTo>
                  <a:cubicBezTo>
                    <a:pt x="27" y="3"/>
                    <a:pt x="17" y="6"/>
                    <a:pt x="11" y="12"/>
                  </a:cubicBezTo>
                  <a:cubicBezTo>
                    <a:pt x="4" y="18"/>
                    <a:pt x="0" y="27"/>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14">
              <a:extLst>
                <a:ext uri="{FF2B5EF4-FFF2-40B4-BE49-F238E27FC236}">
                  <a16:creationId xmlns:a16="http://schemas.microsoft.com/office/drawing/2014/main" id="{71621C17-9903-458E-9527-00BEB7AF7119}"/>
                </a:ext>
              </a:extLst>
            </p:cNvPr>
            <p:cNvSpPr>
              <a:spLocks/>
            </p:cNvSpPr>
            <p:nvPr/>
          </p:nvSpPr>
          <p:spPr bwMode="auto">
            <a:xfrm>
              <a:off x="3865" y="1872"/>
              <a:ext cx="102" cy="103"/>
            </a:xfrm>
            <a:custGeom>
              <a:avLst/>
              <a:gdLst>
                <a:gd name="T0" fmla="*/ 41 w 43"/>
                <a:gd name="T1" fmla="*/ 0 h 43"/>
                <a:gd name="T2" fmla="*/ 0 w 43"/>
                <a:gd name="T3" fmla="*/ 43 h 43"/>
                <a:gd name="T4" fmla="*/ 32 w 43"/>
                <a:gd name="T5" fmla="*/ 27 h 43"/>
                <a:gd name="T6" fmla="*/ 41 w 43"/>
                <a:gd name="T7" fmla="*/ 0 h 43"/>
              </a:gdLst>
              <a:ahLst/>
              <a:cxnLst>
                <a:cxn ang="0">
                  <a:pos x="T0" y="T1"/>
                </a:cxn>
                <a:cxn ang="0">
                  <a:pos x="T2" y="T3"/>
                </a:cxn>
                <a:cxn ang="0">
                  <a:pos x="T4" y="T5"/>
                </a:cxn>
                <a:cxn ang="0">
                  <a:pos x="T6" y="T7"/>
                </a:cxn>
              </a:cxnLst>
              <a:rect l="0" t="0" r="r" b="b"/>
              <a:pathLst>
                <a:path w="43" h="43">
                  <a:moveTo>
                    <a:pt x="41" y="0"/>
                  </a:moveTo>
                  <a:cubicBezTo>
                    <a:pt x="0" y="43"/>
                    <a:pt x="0" y="43"/>
                    <a:pt x="0" y="43"/>
                  </a:cubicBezTo>
                  <a:cubicBezTo>
                    <a:pt x="13" y="40"/>
                    <a:pt x="25" y="35"/>
                    <a:pt x="32" y="27"/>
                  </a:cubicBezTo>
                  <a:cubicBezTo>
                    <a:pt x="41" y="20"/>
                    <a:pt x="43" y="1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15">
              <a:extLst>
                <a:ext uri="{FF2B5EF4-FFF2-40B4-BE49-F238E27FC236}">
                  <a16:creationId xmlns:a16="http://schemas.microsoft.com/office/drawing/2014/main" id="{FFA986E0-CAE6-4786-B7FE-97DAC7EF3561}"/>
                </a:ext>
              </a:extLst>
            </p:cNvPr>
            <p:cNvSpPr>
              <a:spLocks/>
            </p:cNvSpPr>
            <p:nvPr/>
          </p:nvSpPr>
          <p:spPr bwMode="auto">
            <a:xfrm>
              <a:off x="3967" y="1929"/>
              <a:ext cx="193" cy="122"/>
            </a:xfrm>
            <a:custGeom>
              <a:avLst/>
              <a:gdLst>
                <a:gd name="T0" fmla="*/ 72 w 81"/>
                <a:gd name="T1" fmla="*/ 39 h 51"/>
                <a:gd name="T2" fmla="*/ 57 w 81"/>
                <a:gd name="T3" fmla="*/ 7 h 51"/>
                <a:gd name="T4" fmla="*/ 9 w 81"/>
                <a:gd name="T5" fmla="*/ 12 h 51"/>
                <a:gd name="T6" fmla="*/ 23 w 81"/>
                <a:gd name="T7" fmla="*/ 44 h 51"/>
                <a:gd name="T8" fmla="*/ 72 w 81"/>
                <a:gd name="T9" fmla="*/ 39 h 51"/>
              </a:gdLst>
              <a:ahLst/>
              <a:cxnLst>
                <a:cxn ang="0">
                  <a:pos x="T0" y="T1"/>
                </a:cxn>
                <a:cxn ang="0">
                  <a:pos x="T2" y="T3"/>
                </a:cxn>
                <a:cxn ang="0">
                  <a:pos x="T4" y="T5"/>
                </a:cxn>
                <a:cxn ang="0">
                  <a:pos x="T6" y="T7"/>
                </a:cxn>
                <a:cxn ang="0">
                  <a:pos x="T8" y="T9"/>
                </a:cxn>
              </a:cxnLst>
              <a:rect l="0" t="0" r="r" b="b"/>
              <a:pathLst>
                <a:path w="81" h="51">
                  <a:moveTo>
                    <a:pt x="72" y="39"/>
                  </a:moveTo>
                  <a:cubicBezTo>
                    <a:pt x="81" y="28"/>
                    <a:pt x="74" y="15"/>
                    <a:pt x="57" y="7"/>
                  </a:cubicBezTo>
                  <a:cubicBezTo>
                    <a:pt x="40" y="0"/>
                    <a:pt x="19" y="2"/>
                    <a:pt x="9" y="12"/>
                  </a:cubicBezTo>
                  <a:cubicBezTo>
                    <a:pt x="0" y="22"/>
                    <a:pt x="6" y="36"/>
                    <a:pt x="23" y="44"/>
                  </a:cubicBezTo>
                  <a:cubicBezTo>
                    <a:pt x="40" y="51"/>
                    <a:pt x="62" y="49"/>
                    <a:pt x="7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16">
              <a:extLst>
                <a:ext uri="{FF2B5EF4-FFF2-40B4-BE49-F238E27FC236}">
                  <a16:creationId xmlns:a16="http://schemas.microsoft.com/office/drawing/2014/main" id="{65342194-A9F2-4AD1-9BE4-A2CE0F3E9927}"/>
                </a:ext>
              </a:extLst>
            </p:cNvPr>
            <p:cNvSpPr>
              <a:spLocks/>
            </p:cNvSpPr>
            <p:nvPr/>
          </p:nvSpPr>
          <p:spPr bwMode="auto">
            <a:xfrm>
              <a:off x="3499" y="1732"/>
              <a:ext cx="171" cy="102"/>
            </a:xfrm>
            <a:custGeom>
              <a:avLst/>
              <a:gdLst>
                <a:gd name="T0" fmla="*/ 55 w 72"/>
                <a:gd name="T1" fmla="*/ 6 h 43"/>
                <a:gd name="T2" fmla="*/ 11 w 72"/>
                <a:gd name="T3" fmla="*/ 10 h 43"/>
                <a:gd name="T4" fmla="*/ 17 w 72"/>
                <a:gd name="T5" fmla="*/ 36 h 43"/>
                <a:gd name="T6" fmla="*/ 62 w 72"/>
                <a:gd name="T7" fmla="*/ 33 h 43"/>
                <a:gd name="T8" fmla="*/ 55 w 72"/>
                <a:gd name="T9" fmla="*/ 6 h 43"/>
              </a:gdLst>
              <a:ahLst/>
              <a:cxnLst>
                <a:cxn ang="0">
                  <a:pos x="T0" y="T1"/>
                </a:cxn>
                <a:cxn ang="0">
                  <a:pos x="T2" y="T3"/>
                </a:cxn>
                <a:cxn ang="0">
                  <a:pos x="T4" y="T5"/>
                </a:cxn>
                <a:cxn ang="0">
                  <a:pos x="T6" y="T7"/>
                </a:cxn>
                <a:cxn ang="0">
                  <a:pos x="T8" y="T9"/>
                </a:cxn>
              </a:cxnLst>
              <a:rect l="0" t="0" r="r" b="b"/>
              <a:pathLst>
                <a:path w="72" h="43">
                  <a:moveTo>
                    <a:pt x="55" y="6"/>
                  </a:moveTo>
                  <a:cubicBezTo>
                    <a:pt x="40" y="0"/>
                    <a:pt x="21" y="2"/>
                    <a:pt x="11" y="10"/>
                  </a:cubicBezTo>
                  <a:cubicBezTo>
                    <a:pt x="0" y="18"/>
                    <a:pt x="3" y="30"/>
                    <a:pt x="17" y="36"/>
                  </a:cubicBezTo>
                  <a:cubicBezTo>
                    <a:pt x="32" y="43"/>
                    <a:pt x="52" y="41"/>
                    <a:pt x="62" y="33"/>
                  </a:cubicBezTo>
                  <a:cubicBezTo>
                    <a:pt x="72" y="24"/>
                    <a:pt x="68" y="12"/>
                    <a:pt x="5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17">
              <a:extLst>
                <a:ext uri="{FF2B5EF4-FFF2-40B4-BE49-F238E27FC236}">
                  <a16:creationId xmlns:a16="http://schemas.microsoft.com/office/drawing/2014/main" id="{0445F1BD-8648-4C43-9B95-FB5C48CC6B2A}"/>
                </a:ext>
              </a:extLst>
            </p:cNvPr>
            <p:cNvSpPr>
              <a:spLocks/>
            </p:cNvSpPr>
            <p:nvPr/>
          </p:nvSpPr>
          <p:spPr bwMode="auto">
            <a:xfrm>
              <a:off x="3875" y="1991"/>
              <a:ext cx="502" cy="338"/>
            </a:xfrm>
            <a:custGeom>
              <a:avLst/>
              <a:gdLst>
                <a:gd name="T0" fmla="*/ 9 w 211"/>
                <a:gd name="T1" fmla="*/ 105 h 142"/>
                <a:gd name="T2" fmla="*/ 72 w 211"/>
                <a:gd name="T3" fmla="*/ 136 h 142"/>
                <a:gd name="T4" fmla="*/ 113 w 211"/>
                <a:gd name="T5" fmla="*/ 132 h 142"/>
                <a:gd name="T6" fmla="*/ 206 w 211"/>
                <a:gd name="T7" fmla="*/ 19 h 142"/>
                <a:gd name="T8" fmla="*/ 200 w 211"/>
                <a:gd name="T9" fmla="*/ 0 h 142"/>
                <a:gd name="T10" fmla="*/ 117 w 211"/>
                <a:gd name="T11" fmla="*/ 100 h 142"/>
                <a:gd name="T12" fmla="*/ 75 w 211"/>
                <a:gd name="T13" fmla="*/ 110 h 142"/>
                <a:gd name="T14" fmla="*/ 0 w 211"/>
                <a:gd name="T15" fmla="*/ 74 h 142"/>
                <a:gd name="T16" fmla="*/ 10 w 211"/>
                <a:gd name="T17" fmla="*/ 98 h 142"/>
                <a:gd name="T18" fmla="*/ 10 w 211"/>
                <a:gd name="T19" fmla="*/ 105 h 142"/>
                <a:gd name="T20" fmla="*/ 9 w 211"/>
                <a:gd name="T21" fmla="*/ 10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142">
                  <a:moveTo>
                    <a:pt x="9" y="105"/>
                  </a:moveTo>
                  <a:cubicBezTo>
                    <a:pt x="72" y="136"/>
                    <a:pt x="72" y="136"/>
                    <a:pt x="72" y="136"/>
                  </a:cubicBezTo>
                  <a:cubicBezTo>
                    <a:pt x="87" y="142"/>
                    <a:pt x="105" y="141"/>
                    <a:pt x="113" y="132"/>
                  </a:cubicBezTo>
                  <a:cubicBezTo>
                    <a:pt x="206" y="19"/>
                    <a:pt x="206" y="19"/>
                    <a:pt x="206" y="19"/>
                  </a:cubicBezTo>
                  <a:cubicBezTo>
                    <a:pt x="211" y="13"/>
                    <a:pt x="208" y="5"/>
                    <a:pt x="200" y="0"/>
                  </a:cubicBezTo>
                  <a:cubicBezTo>
                    <a:pt x="117" y="100"/>
                    <a:pt x="117" y="100"/>
                    <a:pt x="117" y="100"/>
                  </a:cubicBezTo>
                  <a:cubicBezTo>
                    <a:pt x="109" y="111"/>
                    <a:pt x="92" y="115"/>
                    <a:pt x="75" y="110"/>
                  </a:cubicBezTo>
                  <a:cubicBezTo>
                    <a:pt x="72" y="109"/>
                    <a:pt x="0" y="74"/>
                    <a:pt x="0" y="74"/>
                  </a:cubicBezTo>
                  <a:cubicBezTo>
                    <a:pt x="6" y="81"/>
                    <a:pt x="10" y="90"/>
                    <a:pt x="10" y="98"/>
                  </a:cubicBezTo>
                  <a:cubicBezTo>
                    <a:pt x="10" y="105"/>
                    <a:pt x="10" y="105"/>
                    <a:pt x="10" y="105"/>
                  </a:cubicBezTo>
                  <a:lnTo>
                    <a:pt x="9"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18">
              <a:extLst>
                <a:ext uri="{FF2B5EF4-FFF2-40B4-BE49-F238E27FC236}">
                  <a16:creationId xmlns:a16="http://schemas.microsoft.com/office/drawing/2014/main" id="{534BA655-4C76-4676-8977-7FF4612FFCE3}"/>
                </a:ext>
              </a:extLst>
            </p:cNvPr>
            <p:cNvSpPr>
              <a:spLocks/>
            </p:cNvSpPr>
            <p:nvPr/>
          </p:nvSpPr>
          <p:spPr bwMode="auto">
            <a:xfrm>
              <a:off x="3289" y="1903"/>
              <a:ext cx="286" cy="181"/>
            </a:xfrm>
            <a:custGeom>
              <a:avLst/>
              <a:gdLst>
                <a:gd name="T0" fmla="*/ 120 w 120"/>
                <a:gd name="T1" fmla="*/ 51 h 76"/>
                <a:gd name="T2" fmla="*/ 14 w 120"/>
                <a:gd name="T3" fmla="*/ 0 h 76"/>
                <a:gd name="T4" fmla="*/ 8 w 120"/>
                <a:gd name="T5" fmla="*/ 4 h 76"/>
                <a:gd name="T6" fmla="*/ 11 w 120"/>
                <a:gd name="T7" fmla="*/ 25 h 76"/>
                <a:gd name="T8" fmla="*/ 117 w 120"/>
                <a:gd name="T9" fmla="*/ 76 h 76"/>
                <a:gd name="T10" fmla="*/ 120 w 120"/>
                <a:gd name="T11" fmla="*/ 51 h 76"/>
              </a:gdLst>
              <a:ahLst/>
              <a:cxnLst>
                <a:cxn ang="0">
                  <a:pos x="T0" y="T1"/>
                </a:cxn>
                <a:cxn ang="0">
                  <a:pos x="T2" y="T3"/>
                </a:cxn>
                <a:cxn ang="0">
                  <a:pos x="T4" y="T5"/>
                </a:cxn>
                <a:cxn ang="0">
                  <a:pos x="T6" y="T7"/>
                </a:cxn>
                <a:cxn ang="0">
                  <a:pos x="T8" y="T9"/>
                </a:cxn>
                <a:cxn ang="0">
                  <a:pos x="T10" y="T11"/>
                </a:cxn>
              </a:cxnLst>
              <a:rect l="0" t="0" r="r" b="b"/>
              <a:pathLst>
                <a:path w="120" h="76">
                  <a:moveTo>
                    <a:pt x="120" y="51"/>
                  </a:moveTo>
                  <a:cubicBezTo>
                    <a:pt x="14" y="0"/>
                    <a:pt x="14" y="0"/>
                    <a:pt x="14" y="0"/>
                  </a:cubicBezTo>
                  <a:cubicBezTo>
                    <a:pt x="8" y="4"/>
                    <a:pt x="8" y="4"/>
                    <a:pt x="8" y="4"/>
                  </a:cubicBezTo>
                  <a:cubicBezTo>
                    <a:pt x="0" y="10"/>
                    <a:pt x="1" y="19"/>
                    <a:pt x="11" y="25"/>
                  </a:cubicBezTo>
                  <a:cubicBezTo>
                    <a:pt x="117" y="76"/>
                    <a:pt x="117" y="76"/>
                    <a:pt x="117" y="76"/>
                  </a:cubicBezTo>
                  <a:lnTo>
                    <a:pt x="12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 name="Freeform 19">
              <a:extLst>
                <a:ext uri="{FF2B5EF4-FFF2-40B4-BE49-F238E27FC236}">
                  <a16:creationId xmlns:a16="http://schemas.microsoft.com/office/drawing/2014/main" id="{5F562D65-6D1C-4244-A33B-33082ECB4952}"/>
                </a:ext>
              </a:extLst>
            </p:cNvPr>
            <p:cNvSpPr>
              <a:spLocks/>
            </p:cNvSpPr>
            <p:nvPr/>
          </p:nvSpPr>
          <p:spPr bwMode="auto">
            <a:xfrm>
              <a:off x="3294" y="1994"/>
              <a:ext cx="271" cy="161"/>
            </a:xfrm>
            <a:custGeom>
              <a:avLst/>
              <a:gdLst>
                <a:gd name="T0" fmla="*/ 113 w 114"/>
                <a:gd name="T1" fmla="*/ 61 h 68"/>
                <a:gd name="T2" fmla="*/ 114 w 114"/>
                <a:gd name="T3" fmla="*/ 48 h 68"/>
                <a:gd name="T4" fmla="*/ 14 w 114"/>
                <a:gd name="T5" fmla="*/ 0 h 68"/>
                <a:gd name="T6" fmla="*/ 8 w 114"/>
                <a:gd name="T7" fmla="*/ 4 h 68"/>
                <a:gd name="T8" fmla="*/ 11 w 114"/>
                <a:gd name="T9" fmla="*/ 25 h 68"/>
                <a:gd name="T10" fmla="*/ 101 w 114"/>
                <a:gd name="T11" fmla="*/ 68 h 68"/>
                <a:gd name="T12" fmla="*/ 113 w 114"/>
                <a:gd name="T13" fmla="*/ 61 h 68"/>
              </a:gdLst>
              <a:ahLst/>
              <a:cxnLst>
                <a:cxn ang="0">
                  <a:pos x="T0" y="T1"/>
                </a:cxn>
                <a:cxn ang="0">
                  <a:pos x="T2" y="T3"/>
                </a:cxn>
                <a:cxn ang="0">
                  <a:pos x="T4" y="T5"/>
                </a:cxn>
                <a:cxn ang="0">
                  <a:pos x="T6" y="T7"/>
                </a:cxn>
                <a:cxn ang="0">
                  <a:pos x="T8" y="T9"/>
                </a:cxn>
                <a:cxn ang="0">
                  <a:pos x="T10" y="T11"/>
                </a:cxn>
                <a:cxn ang="0">
                  <a:pos x="T12" y="T13"/>
                </a:cxn>
              </a:cxnLst>
              <a:rect l="0" t="0" r="r" b="b"/>
              <a:pathLst>
                <a:path w="114" h="68">
                  <a:moveTo>
                    <a:pt x="113" y="61"/>
                  </a:moveTo>
                  <a:cubicBezTo>
                    <a:pt x="114" y="48"/>
                    <a:pt x="114" y="48"/>
                    <a:pt x="114" y="48"/>
                  </a:cubicBezTo>
                  <a:cubicBezTo>
                    <a:pt x="14" y="0"/>
                    <a:pt x="14" y="0"/>
                    <a:pt x="14" y="0"/>
                  </a:cubicBezTo>
                  <a:cubicBezTo>
                    <a:pt x="8" y="4"/>
                    <a:pt x="8" y="4"/>
                    <a:pt x="8" y="4"/>
                  </a:cubicBezTo>
                  <a:cubicBezTo>
                    <a:pt x="0" y="11"/>
                    <a:pt x="1" y="20"/>
                    <a:pt x="11" y="25"/>
                  </a:cubicBezTo>
                  <a:cubicBezTo>
                    <a:pt x="101" y="68"/>
                    <a:pt x="101" y="68"/>
                    <a:pt x="101" y="68"/>
                  </a:cubicBezTo>
                  <a:cubicBezTo>
                    <a:pt x="105" y="66"/>
                    <a:pt x="109" y="63"/>
                    <a:pt x="11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 name="Freeform 20">
              <a:extLst>
                <a:ext uri="{FF2B5EF4-FFF2-40B4-BE49-F238E27FC236}">
                  <a16:creationId xmlns:a16="http://schemas.microsoft.com/office/drawing/2014/main" id="{6E47E61F-4B19-40F1-9513-C6653E72BA8E}"/>
                </a:ext>
              </a:extLst>
            </p:cNvPr>
            <p:cNvSpPr>
              <a:spLocks/>
            </p:cNvSpPr>
            <p:nvPr/>
          </p:nvSpPr>
          <p:spPr bwMode="auto">
            <a:xfrm>
              <a:off x="3894" y="2084"/>
              <a:ext cx="487" cy="340"/>
            </a:xfrm>
            <a:custGeom>
              <a:avLst/>
              <a:gdLst>
                <a:gd name="T0" fmla="*/ 195 w 205"/>
                <a:gd name="T1" fmla="*/ 0 h 143"/>
                <a:gd name="T2" fmla="*/ 111 w 205"/>
                <a:gd name="T3" fmla="*/ 100 h 143"/>
                <a:gd name="T4" fmla="*/ 68 w 205"/>
                <a:gd name="T5" fmla="*/ 109 h 143"/>
                <a:gd name="T6" fmla="*/ 0 w 205"/>
                <a:gd name="T7" fmla="*/ 78 h 143"/>
                <a:gd name="T8" fmla="*/ 0 w 205"/>
                <a:gd name="T9" fmla="*/ 104 h 143"/>
                <a:gd name="T10" fmla="*/ 65 w 205"/>
                <a:gd name="T11" fmla="*/ 136 h 143"/>
                <a:gd name="T12" fmla="*/ 105 w 205"/>
                <a:gd name="T13" fmla="*/ 132 h 143"/>
                <a:gd name="T14" fmla="*/ 199 w 205"/>
                <a:gd name="T15" fmla="*/ 20 h 143"/>
                <a:gd name="T16" fmla="*/ 195 w 205"/>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43">
                  <a:moveTo>
                    <a:pt x="195" y="0"/>
                  </a:moveTo>
                  <a:cubicBezTo>
                    <a:pt x="111" y="100"/>
                    <a:pt x="111" y="100"/>
                    <a:pt x="111" y="100"/>
                  </a:cubicBezTo>
                  <a:cubicBezTo>
                    <a:pt x="103" y="110"/>
                    <a:pt x="85" y="114"/>
                    <a:pt x="68" y="109"/>
                  </a:cubicBezTo>
                  <a:cubicBezTo>
                    <a:pt x="65" y="108"/>
                    <a:pt x="0" y="78"/>
                    <a:pt x="0" y="78"/>
                  </a:cubicBezTo>
                  <a:cubicBezTo>
                    <a:pt x="0" y="104"/>
                    <a:pt x="0" y="104"/>
                    <a:pt x="0" y="104"/>
                  </a:cubicBezTo>
                  <a:cubicBezTo>
                    <a:pt x="65" y="136"/>
                    <a:pt x="65" y="136"/>
                    <a:pt x="65" y="136"/>
                  </a:cubicBezTo>
                  <a:cubicBezTo>
                    <a:pt x="80" y="143"/>
                    <a:pt x="98" y="141"/>
                    <a:pt x="105" y="132"/>
                  </a:cubicBezTo>
                  <a:cubicBezTo>
                    <a:pt x="199" y="20"/>
                    <a:pt x="199" y="20"/>
                    <a:pt x="199" y="20"/>
                  </a:cubicBezTo>
                  <a:cubicBezTo>
                    <a:pt x="205" y="13"/>
                    <a:pt x="203" y="6"/>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 name="Freeform 21">
              <a:extLst>
                <a:ext uri="{FF2B5EF4-FFF2-40B4-BE49-F238E27FC236}">
                  <a16:creationId xmlns:a16="http://schemas.microsoft.com/office/drawing/2014/main" id="{2E707B8A-0E3B-46D8-AFC7-9F6C1C488FB6}"/>
                </a:ext>
              </a:extLst>
            </p:cNvPr>
            <p:cNvSpPr>
              <a:spLocks/>
            </p:cNvSpPr>
            <p:nvPr/>
          </p:nvSpPr>
          <p:spPr bwMode="auto">
            <a:xfrm>
              <a:off x="3894" y="2174"/>
              <a:ext cx="492" cy="340"/>
            </a:xfrm>
            <a:custGeom>
              <a:avLst/>
              <a:gdLst>
                <a:gd name="T0" fmla="*/ 197 w 207"/>
                <a:gd name="T1" fmla="*/ 0 h 143"/>
                <a:gd name="T2" fmla="*/ 113 w 207"/>
                <a:gd name="T3" fmla="*/ 100 h 143"/>
                <a:gd name="T4" fmla="*/ 70 w 207"/>
                <a:gd name="T5" fmla="*/ 110 h 143"/>
                <a:gd name="T6" fmla="*/ 0 w 207"/>
                <a:gd name="T7" fmla="*/ 77 h 143"/>
                <a:gd name="T8" fmla="*/ 0 w 207"/>
                <a:gd name="T9" fmla="*/ 104 h 143"/>
                <a:gd name="T10" fmla="*/ 68 w 207"/>
                <a:gd name="T11" fmla="*/ 136 h 143"/>
                <a:gd name="T12" fmla="*/ 108 w 207"/>
                <a:gd name="T13" fmla="*/ 133 h 143"/>
                <a:gd name="T14" fmla="*/ 202 w 207"/>
                <a:gd name="T15" fmla="*/ 20 h 143"/>
                <a:gd name="T16" fmla="*/ 197 w 207"/>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43">
                  <a:moveTo>
                    <a:pt x="197" y="0"/>
                  </a:moveTo>
                  <a:cubicBezTo>
                    <a:pt x="113" y="100"/>
                    <a:pt x="113" y="100"/>
                    <a:pt x="113" y="100"/>
                  </a:cubicBezTo>
                  <a:cubicBezTo>
                    <a:pt x="105" y="111"/>
                    <a:pt x="87" y="114"/>
                    <a:pt x="70" y="110"/>
                  </a:cubicBezTo>
                  <a:cubicBezTo>
                    <a:pt x="67" y="109"/>
                    <a:pt x="0" y="77"/>
                    <a:pt x="0" y="77"/>
                  </a:cubicBezTo>
                  <a:cubicBezTo>
                    <a:pt x="0" y="104"/>
                    <a:pt x="0" y="104"/>
                    <a:pt x="0" y="104"/>
                  </a:cubicBezTo>
                  <a:cubicBezTo>
                    <a:pt x="68" y="136"/>
                    <a:pt x="68" y="136"/>
                    <a:pt x="68" y="136"/>
                  </a:cubicBezTo>
                  <a:cubicBezTo>
                    <a:pt x="83" y="143"/>
                    <a:pt x="100" y="141"/>
                    <a:pt x="108" y="133"/>
                  </a:cubicBezTo>
                  <a:cubicBezTo>
                    <a:pt x="202" y="20"/>
                    <a:pt x="202" y="20"/>
                    <a:pt x="202" y="20"/>
                  </a:cubicBezTo>
                  <a:cubicBezTo>
                    <a:pt x="207" y="14"/>
                    <a:pt x="205" y="6"/>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22">
              <a:extLst>
                <a:ext uri="{FF2B5EF4-FFF2-40B4-BE49-F238E27FC236}">
                  <a16:creationId xmlns:a16="http://schemas.microsoft.com/office/drawing/2014/main" id="{90A63CDB-CA10-45FE-AE5E-C395C05C0740}"/>
                </a:ext>
              </a:extLst>
            </p:cNvPr>
            <p:cNvSpPr>
              <a:spLocks/>
            </p:cNvSpPr>
            <p:nvPr/>
          </p:nvSpPr>
          <p:spPr bwMode="auto">
            <a:xfrm>
              <a:off x="3299" y="2086"/>
              <a:ext cx="221" cy="143"/>
            </a:xfrm>
            <a:custGeom>
              <a:avLst/>
              <a:gdLst>
                <a:gd name="T0" fmla="*/ 86 w 93"/>
                <a:gd name="T1" fmla="*/ 57 h 60"/>
                <a:gd name="T2" fmla="*/ 93 w 93"/>
                <a:gd name="T3" fmla="*/ 37 h 60"/>
                <a:gd name="T4" fmla="*/ 15 w 93"/>
                <a:gd name="T5" fmla="*/ 0 h 60"/>
                <a:gd name="T6" fmla="*/ 9 w 93"/>
                <a:gd name="T7" fmla="*/ 4 h 60"/>
                <a:gd name="T8" fmla="*/ 12 w 93"/>
                <a:gd name="T9" fmla="*/ 25 h 60"/>
                <a:gd name="T10" fmla="*/ 86 w 93"/>
                <a:gd name="T11" fmla="*/ 60 h 60"/>
                <a:gd name="T12" fmla="*/ 86 w 93"/>
                <a:gd name="T13" fmla="*/ 57 h 60"/>
              </a:gdLst>
              <a:ahLst/>
              <a:cxnLst>
                <a:cxn ang="0">
                  <a:pos x="T0" y="T1"/>
                </a:cxn>
                <a:cxn ang="0">
                  <a:pos x="T2" y="T3"/>
                </a:cxn>
                <a:cxn ang="0">
                  <a:pos x="T4" y="T5"/>
                </a:cxn>
                <a:cxn ang="0">
                  <a:pos x="T6" y="T7"/>
                </a:cxn>
                <a:cxn ang="0">
                  <a:pos x="T8" y="T9"/>
                </a:cxn>
                <a:cxn ang="0">
                  <a:pos x="T10" y="T11"/>
                </a:cxn>
                <a:cxn ang="0">
                  <a:pos x="T12" y="T13"/>
                </a:cxn>
              </a:cxnLst>
              <a:rect l="0" t="0" r="r" b="b"/>
              <a:pathLst>
                <a:path w="93" h="60">
                  <a:moveTo>
                    <a:pt x="86" y="57"/>
                  </a:moveTo>
                  <a:cubicBezTo>
                    <a:pt x="86" y="50"/>
                    <a:pt x="89" y="43"/>
                    <a:pt x="93" y="37"/>
                  </a:cubicBezTo>
                  <a:cubicBezTo>
                    <a:pt x="15" y="0"/>
                    <a:pt x="15" y="0"/>
                    <a:pt x="15" y="0"/>
                  </a:cubicBezTo>
                  <a:cubicBezTo>
                    <a:pt x="9" y="4"/>
                    <a:pt x="9" y="4"/>
                    <a:pt x="9" y="4"/>
                  </a:cubicBezTo>
                  <a:cubicBezTo>
                    <a:pt x="0" y="10"/>
                    <a:pt x="1" y="20"/>
                    <a:pt x="12" y="25"/>
                  </a:cubicBezTo>
                  <a:cubicBezTo>
                    <a:pt x="86" y="60"/>
                    <a:pt x="86" y="60"/>
                    <a:pt x="86" y="60"/>
                  </a:cubicBezTo>
                  <a:lnTo>
                    <a:pt x="8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 name="Freeform 23">
              <a:extLst>
                <a:ext uri="{FF2B5EF4-FFF2-40B4-BE49-F238E27FC236}">
                  <a16:creationId xmlns:a16="http://schemas.microsoft.com/office/drawing/2014/main" id="{486ECEED-4603-45EE-BB82-CFAD050534D5}"/>
                </a:ext>
              </a:extLst>
            </p:cNvPr>
            <p:cNvSpPr>
              <a:spLocks/>
            </p:cNvSpPr>
            <p:nvPr/>
          </p:nvSpPr>
          <p:spPr bwMode="auto">
            <a:xfrm>
              <a:off x="3306" y="2174"/>
              <a:ext cx="197" cy="124"/>
            </a:xfrm>
            <a:custGeom>
              <a:avLst/>
              <a:gdLst>
                <a:gd name="T0" fmla="*/ 11 w 83"/>
                <a:gd name="T1" fmla="*/ 26 h 52"/>
                <a:gd name="T2" fmla="*/ 65 w 83"/>
                <a:gd name="T3" fmla="*/ 52 h 52"/>
                <a:gd name="T4" fmla="*/ 75 w 83"/>
                <a:gd name="T5" fmla="*/ 51 h 52"/>
                <a:gd name="T6" fmla="*/ 83 w 83"/>
                <a:gd name="T7" fmla="*/ 51 h 52"/>
                <a:gd name="T8" fmla="*/ 83 w 83"/>
                <a:gd name="T9" fmla="*/ 34 h 52"/>
                <a:gd name="T10" fmla="*/ 14 w 83"/>
                <a:gd name="T11" fmla="*/ 0 h 52"/>
                <a:gd name="T12" fmla="*/ 8 w 83"/>
                <a:gd name="T13" fmla="*/ 5 h 52"/>
                <a:gd name="T14" fmla="*/ 11 w 83"/>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52">
                  <a:moveTo>
                    <a:pt x="11" y="26"/>
                  </a:moveTo>
                  <a:cubicBezTo>
                    <a:pt x="65" y="52"/>
                    <a:pt x="65" y="52"/>
                    <a:pt x="65" y="52"/>
                  </a:cubicBezTo>
                  <a:cubicBezTo>
                    <a:pt x="68" y="52"/>
                    <a:pt x="71" y="51"/>
                    <a:pt x="75" y="51"/>
                  </a:cubicBezTo>
                  <a:cubicBezTo>
                    <a:pt x="78" y="51"/>
                    <a:pt x="80" y="51"/>
                    <a:pt x="83" y="51"/>
                  </a:cubicBezTo>
                  <a:cubicBezTo>
                    <a:pt x="83" y="34"/>
                    <a:pt x="83" y="34"/>
                    <a:pt x="83" y="34"/>
                  </a:cubicBezTo>
                  <a:cubicBezTo>
                    <a:pt x="14" y="0"/>
                    <a:pt x="14" y="0"/>
                    <a:pt x="14" y="0"/>
                  </a:cubicBezTo>
                  <a:cubicBezTo>
                    <a:pt x="8" y="5"/>
                    <a:pt x="8" y="5"/>
                    <a:pt x="8" y="5"/>
                  </a:cubicBezTo>
                  <a:cubicBezTo>
                    <a:pt x="0" y="13"/>
                    <a:pt x="1" y="21"/>
                    <a:pt x="1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 name="Freeform 24">
              <a:extLst>
                <a:ext uri="{FF2B5EF4-FFF2-40B4-BE49-F238E27FC236}">
                  <a16:creationId xmlns:a16="http://schemas.microsoft.com/office/drawing/2014/main" id="{69616F33-B2DC-4EF5-96CC-A316B00BD141}"/>
                </a:ext>
              </a:extLst>
            </p:cNvPr>
            <p:cNvSpPr>
              <a:spLocks/>
            </p:cNvSpPr>
            <p:nvPr/>
          </p:nvSpPr>
          <p:spPr bwMode="auto">
            <a:xfrm>
              <a:off x="3896" y="2269"/>
              <a:ext cx="495" cy="335"/>
            </a:xfrm>
            <a:custGeom>
              <a:avLst/>
              <a:gdLst>
                <a:gd name="T0" fmla="*/ 199 w 208"/>
                <a:gd name="T1" fmla="*/ 0 h 141"/>
                <a:gd name="T2" fmla="*/ 115 w 208"/>
                <a:gd name="T3" fmla="*/ 98 h 141"/>
                <a:gd name="T4" fmla="*/ 72 w 208"/>
                <a:gd name="T5" fmla="*/ 108 h 141"/>
                <a:gd name="T6" fmla="*/ 0 w 208"/>
                <a:gd name="T7" fmla="*/ 73 h 141"/>
                <a:gd name="T8" fmla="*/ 0 w 208"/>
                <a:gd name="T9" fmla="*/ 100 h 141"/>
                <a:gd name="T10" fmla="*/ 70 w 208"/>
                <a:gd name="T11" fmla="*/ 134 h 141"/>
                <a:gd name="T12" fmla="*/ 109 w 208"/>
                <a:gd name="T13" fmla="*/ 130 h 141"/>
                <a:gd name="T14" fmla="*/ 204 w 208"/>
                <a:gd name="T15" fmla="*/ 18 h 141"/>
                <a:gd name="T16" fmla="*/ 199 w 208"/>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41">
                  <a:moveTo>
                    <a:pt x="199" y="0"/>
                  </a:moveTo>
                  <a:cubicBezTo>
                    <a:pt x="115" y="98"/>
                    <a:pt x="115" y="98"/>
                    <a:pt x="115" y="98"/>
                  </a:cubicBezTo>
                  <a:cubicBezTo>
                    <a:pt x="107" y="109"/>
                    <a:pt x="89" y="113"/>
                    <a:pt x="72" y="108"/>
                  </a:cubicBezTo>
                  <a:cubicBezTo>
                    <a:pt x="69" y="107"/>
                    <a:pt x="0" y="73"/>
                    <a:pt x="0" y="73"/>
                  </a:cubicBezTo>
                  <a:cubicBezTo>
                    <a:pt x="0" y="100"/>
                    <a:pt x="0" y="100"/>
                    <a:pt x="0" y="100"/>
                  </a:cubicBezTo>
                  <a:cubicBezTo>
                    <a:pt x="70" y="134"/>
                    <a:pt x="70" y="134"/>
                    <a:pt x="70" y="134"/>
                  </a:cubicBezTo>
                  <a:cubicBezTo>
                    <a:pt x="84" y="141"/>
                    <a:pt x="103" y="139"/>
                    <a:pt x="109" y="130"/>
                  </a:cubicBezTo>
                  <a:cubicBezTo>
                    <a:pt x="204" y="18"/>
                    <a:pt x="204" y="18"/>
                    <a:pt x="204" y="18"/>
                  </a:cubicBezTo>
                  <a:cubicBezTo>
                    <a:pt x="208" y="12"/>
                    <a:pt x="206" y="4"/>
                    <a:pt x="1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25">
              <a:extLst>
                <a:ext uri="{FF2B5EF4-FFF2-40B4-BE49-F238E27FC236}">
                  <a16:creationId xmlns:a16="http://schemas.microsoft.com/office/drawing/2014/main" id="{4E8BE5B3-BC2D-4819-B0F5-2B4CDF72E3B8}"/>
                </a:ext>
              </a:extLst>
            </p:cNvPr>
            <p:cNvSpPr>
              <a:spLocks/>
            </p:cNvSpPr>
            <p:nvPr/>
          </p:nvSpPr>
          <p:spPr bwMode="auto">
            <a:xfrm>
              <a:off x="3461" y="2459"/>
              <a:ext cx="19" cy="39"/>
            </a:xfrm>
            <a:custGeom>
              <a:avLst/>
              <a:gdLst>
                <a:gd name="T0" fmla="*/ 0 w 8"/>
                <a:gd name="T1" fmla="*/ 7 h 16"/>
                <a:gd name="T2" fmla="*/ 2 w 8"/>
                <a:gd name="T3" fmla="*/ 12 h 16"/>
                <a:gd name="T4" fmla="*/ 8 w 8"/>
                <a:gd name="T5" fmla="*/ 16 h 16"/>
                <a:gd name="T6" fmla="*/ 8 w 8"/>
                <a:gd name="T7" fmla="*/ 0 h 16"/>
                <a:gd name="T8" fmla="*/ 2 w 8"/>
                <a:gd name="T9" fmla="*/ 2 h 16"/>
                <a:gd name="T10" fmla="*/ 0 w 8"/>
                <a:gd name="T11" fmla="*/ 7 h 16"/>
              </a:gdLst>
              <a:ahLst/>
              <a:cxnLst>
                <a:cxn ang="0">
                  <a:pos x="T0" y="T1"/>
                </a:cxn>
                <a:cxn ang="0">
                  <a:pos x="T2" y="T3"/>
                </a:cxn>
                <a:cxn ang="0">
                  <a:pos x="T4" y="T5"/>
                </a:cxn>
                <a:cxn ang="0">
                  <a:pos x="T6" y="T7"/>
                </a:cxn>
                <a:cxn ang="0">
                  <a:pos x="T8" y="T9"/>
                </a:cxn>
                <a:cxn ang="0">
                  <a:pos x="T10" y="T11"/>
                </a:cxn>
              </a:cxnLst>
              <a:rect l="0" t="0" r="r" b="b"/>
              <a:pathLst>
                <a:path w="8" h="16">
                  <a:moveTo>
                    <a:pt x="0" y="7"/>
                  </a:moveTo>
                  <a:cubicBezTo>
                    <a:pt x="0" y="9"/>
                    <a:pt x="1" y="11"/>
                    <a:pt x="2" y="12"/>
                  </a:cubicBezTo>
                  <a:cubicBezTo>
                    <a:pt x="3" y="13"/>
                    <a:pt x="5" y="14"/>
                    <a:pt x="8" y="16"/>
                  </a:cubicBezTo>
                  <a:cubicBezTo>
                    <a:pt x="8" y="0"/>
                    <a:pt x="8" y="0"/>
                    <a:pt x="8" y="0"/>
                  </a:cubicBezTo>
                  <a:cubicBezTo>
                    <a:pt x="5" y="0"/>
                    <a:pt x="3" y="1"/>
                    <a:pt x="2" y="2"/>
                  </a:cubicBezTo>
                  <a:cubicBezTo>
                    <a:pt x="1" y="3"/>
                    <a:pt x="0"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 name="Freeform 26">
              <a:extLst>
                <a:ext uri="{FF2B5EF4-FFF2-40B4-BE49-F238E27FC236}">
                  <a16:creationId xmlns:a16="http://schemas.microsoft.com/office/drawing/2014/main" id="{AA642DCD-6D0B-419F-A28E-540341BF2B3B}"/>
                </a:ext>
              </a:extLst>
            </p:cNvPr>
            <p:cNvSpPr>
              <a:spLocks/>
            </p:cNvSpPr>
            <p:nvPr/>
          </p:nvSpPr>
          <p:spPr bwMode="auto">
            <a:xfrm>
              <a:off x="3494" y="2526"/>
              <a:ext cx="24" cy="38"/>
            </a:xfrm>
            <a:custGeom>
              <a:avLst/>
              <a:gdLst>
                <a:gd name="T0" fmla="*/ 0 w 10"/>
                <a:gd name="T1" fmla="*/ 0 h 16"/>
                <a:gd name="T2" fmla="*/ 0 w 10"/>
                <a:gd name="T3" fmla="*/ 16 h 16"/>
                <a:gd name="T4" fmla="*/ 7 w 10"/>
                <a:gd name="T5" fmla="*/ 13 h 16"/>
                <a:gd name="T6" fmla="*/ 10 w 10"/>
                <a:gd name="T7" fmla="*/ 9 h 16"/>
                <a:gd name="T8" fmla="*/ 8 w 10"/>
                <a:gd name="T9" fmla="*/ 4 h 16"/>
                <a:gd name="T10" fmla="*/ 0 w 10"/>
                <a:gd name="T11" fmla="*/ 0 h 16"/>
              </a:gdLst>
              <a:ahLst/>
              <a:cxnLst>
                <a:cxn ang="0">
                  <a:pos x="T0" y="T1"/>
                </a:cxn>
                <a:cxn ang="0">
                  <a:pos x="T2" y="T3"/>
                </a:cxn>
                <a:cxn ang="0">
                  <a:pos x="T4" y="T5"/>
                </a:cxn>
                <a:cxn ang="0">
                  <a:pos x="T6" y="T7"/>
                </a:cxn>
                <a:cxn ang="0">
                  <a:pos x="T8" y="T9"/>
                </a:cxn>
                <a:cxn ang="0">
                  <a:pos x="T10" y="T11"/>
                </a:cxn>
              </a:cxnLst>
              <a:rect l="0" t="0" r="r" b="b"/>
              <a:pathLst>
                <a:path w="10" h="16">
                  <a:moveTo>
                    <a:pt x="0" y="0"/>
                  </a:moveTo>
                  <a:cubicBezTo>
                    <a:pt x="0" y="16"/>
                    <a:pt x="0" y="16"/>
                    <a:pt x="0" y="16"/>
                  </a:cubicBezTo>
                  <a:cubicBezTo>
                    <a:pt x="3" y="16"/>
                    <a:pt x="5" y="15"/>
                    <a:pt x="7" y="13"/>
                  </a:cubicBezTo>
                  <a:cubicBezTo>
                    <a:pt x="9" y="12"/>
                    <a:pt x="10" y="11"/>
                    <a:pt x="10" y="9"/>
                  </a:cubicBezTo>
                  <a:cubicBezTo>
                    <a:pt x="10" y="7"/>
                    <a:pt x="9" y="5"/>
                    <a:pt x="8" y="4"/>
                  </a:cubicBezTo>
                  <a:cubicBezTo>
                    <a:pt x="7"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 name="Freeform 27">
              <a:extLst>
                <a:ext uri="{FF2B5EF4-FFF2-40B4-BE49-F238E27FC236}">
                  <a16:creationId xmlns:a16="http://schemas.microsoft.com/office/drawing/2014/main" id="{745E44A9-DB1A-4D37-868E-AC7576EF0812}"/>
                </a:ext>
              </a:extLst>
            </p:cNvPr>
            <p:cNvSpPr>
              <a:spLocks noEditPoints="1"/>
            </p:cNvSpPr>
            <p:nvPr/>
          </p:nvSpPr>
          <p:spPr bwMode="auto">
            <a:xfrm>
              <a:off x="3351" y="2381"/>
              <a:ext cx="269" cy="269"/>
            </a:xfrm>
            <a:custGeom>
              <a:avLst/>
              <a:gdLst>
                <a:gd name="T0" fmla="*/ 56 w 113"/>
                <a:gd name="T1" fmla="*/ 0 h 113"/>
                <a:gd name="T2" fmla="*/ 0 w 113"/>
                <a:gd name="T3" fmla="*/ 56 h 113"/>
                <a:gd name="T4" fmla="*/ 56 w 113"/>
                <a:gd name="T5" fmla="*/ 113 h 113"/>
                <a:gd name="T6" fmla="*/ 113 w 113"/>
                <a:gd name="T7" fmla="*/ 56 h 113"/>
                <a:gd name="T8" fmla="*/ 56 w 113"/>
                <a:gd name="T9" fmla="*/ 0 h 113"/>
                <a:gd name="T10" fmla="*/ 75 w 113"/>
                <a:gd name="T11" fmla="*/ 81 h 113"/>
                <a:gd name="T12" fmla="*/ 61 w 113"/>
                <a:gd name="T13" fmla="*/ 87 h 113"/>
                <a:gd name="T14" fmla="*/ 61 w 113"/>
                <a:gd name="T15" fmla="*/ 94 h 113"/>
                <a:gd name="T16" fmla="*/ 54 w 113"/>
                <a:gd name="T17" fmla="*/ 94 h 113"/>
                <a:gd name="T18" fmla="*/ 54 w 113"/>
                <a:gd name="T19" fmla="*/ 87 h 113"/>
                <a:gd name="T20" fmla="*/ 32 w 113"/>
                <a:gd name="T21" fmla="*/ 77 h 113"/>
                <a:gd name="T22" fmla="*/ 39 w 113"/>
                <a:gd name="T23" fmla="*/ 70 h 113"/>
                <a:gd name="T24" fmla="*/ 54 w 113"/>
                <a:gd name="T25" fmla="*/ 77 h 113"/>
                <a:gd name="T26" fmla="*/ 54 w 113"/>
                <a:gd name="T27" fmla="*/ 60 h 113"/>
                <a:gd name="T28" fmla="*/ 39 w 113"/>
                <a:gd name="T29" fmla="*/ 53 h 113"/>
                <a:gd name="T30" fmla="*/ 34 w 113"/>
                <a:gd name="T31" fmla="*/ 42 h 113"/>
                <a:gd name="T32" fmla="*/ 40 w 113"/>
                <a:gd name="T33" fmla="*/ 29 h 113"/>
                <a:gd name="T34" fmla="*/ 54 w 113"/>
                <a:gd name="T35" fmla="*/ 24 h 113"/>
                <a:gd name="T36" fmla="*/ 54 w 113"/>
                <a:gd name="T37" fmla="*/ 19 h 113"/>
                <a:gd name="T38" fmla="*/ 60 w 113"/>
                <a:gd name="T39" fmla="*/ 19 h 113"/>
                <a:gd name="T40" fmla="*/ 60 w 113"/>
                <a:gd name="T41" fmla="*/ 24 h 113"/>
                <a:gd name="T42" fmla="*/ 79 w 113"/>
                <a:gd name="T43" fmla="*/ 30 h 113"/>
                <a:gd name="T44" fmla="*/ 73 w 113"/>
                <a:gd name="T45" fmla="*/ 39 h 113"/>
                <a:gd name="T46" fmla="*/ 61 w 113"/>
                <a:gd name="T47" fmla="*/ 34 h 113"/>
                <a:gd name="T48" fmla="*/ 61 w 113"/>
                <a:gd name="T49" fmla="*/ 51 h 113"/>
                <a:gd name="T50" fmla="*/ 61 w 113"/>
                <a:gd name="T51" fmla="*/ 51 h 113"/>
                <a:gd name="T52" fmla="*/ 76 w 113"/>
                <a:gd name="T53" fmla="*/ 58 h 113"/>
                <a:gd name="T54" fmla="*/ 81 w 113"/>
                <a:gd name="T55" fmla="*/ 71 h 113"/>
                <a:gd name="T56" fmla="*/ 75 w 113"/>
                <a:gd name="T57" fmla="*/ 8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 h="113">
                  <a:moveTo>
                    <a:pt x="56" y="0"/>
                  </a:moveTo>
                  <a:cubicBezTo>
                    <a:pt x="25" y="0"/>
                    <a:pt x="0" y="25"/>
                    <a:pt x="0" y="56"/>
                  </a:cubicBezTo>
                  <a:cubicBezTo>
                    <a:pt x="0" y="87"/>
                    <a:pt x="25" y="113"/>
                    <a:pt x="56" y="113"/>
                  </a:cubicBezTo>
                  <a:cubicBezTo>
                    <a:pt x="88" y="113"/>
                    <a:pt x="113" y="88"/>
                    <a:pt x="113" y="56"/>
                  </a:cubicBezTo>
                  <a:cubicBezTo>
                    <a:pt x="113" y="25"/>
                    <a:pt x="88" y="0"/>
                    <a:pt x="56" y="0"/>
                  </a:cubicBezTo>
                  <a:close/>
                  <a:moveTo>
                    <a:pt x="75" y="81"/>
                  </a:moveTo>
                  <a:cubicBezTo>
                    <a:pt x="72" y="84"/>
                    <a:pt x="67" y="86"/>
                    <a:pt x="61" y="87"/>
                  </a:cubicBezTo>
                  <a:cubicBezTo>
                    <a:pt x="61" y="94"/>
                    <a:pt x="61" y="94"/>
                    <a:pt x="61" y="94"/>
                  </a:cubicBezTo>
                  <a:cubicBezTo>
                    <a:pt x="54" y="94"/>
                    <a:pt x="54" y="94"/>
                    <a:pt x="54" y="94"/>
                  </a:cubicBezTo>
                  <a:cubicBezTo>
                    <a:pt x="54" y="87"/>
                    <a:pt x="54" y="87"/>
                    <a:pt x="54" y="87"/>
                  </a:cubicBezTo>
                  <a:cubicBezTo>
                    <a:pt x="46" y="86"/>
                    <a:pt x="39" y="83"/>
                    <a:pt x="32" y="77"/>
                  </a:cubicBezTo>
                  <a:cubicBezTo>
                    <a:pt x="39" y="70"/>
                    <a:pt x="39" y="70"/>
                    <a:pt x="39" y="70"/>
                  </a:cubicBezTo>
                  <a:cubicBezTo>
                    <a:pt x="44" y="74"/>
                    <a:pt x="49" y="76"/>
                    <a:pt x="54" y="77"/>
                  </a:cubicBezTo>
                  <a:cubicBezTo>
                    <a:pt x="54" y="60"/>
                    <a:pt x="54" y="60"/>
                    <a:pt x="54" y="60"/>
                  </a:cubicBezTo>
                  <a:cubicBezTo>
                    <a:pt x="48" y="58"/>
                    <a:pt x="43" y="56"/>
                    <a:pt x="39" y="53"/>
                  </a:cubicBezTo>
                  <a:cubicBezTo>
                    <a:pt x="36" y="50"/>
                    <a:pt x="34" y="47"/>
                    <a:pt x="34" y="42"/>
                  </a:cubicBezTo>
                  <a:cubicBezTo>
                    <a:pt x="34" y="37"/>
                    <a:pt x="36" y="32"/>
                    <a:pt x="40" y="29"/>
                  </a:cubicBezTo>
                  <a:cubicBezTo>
                    <a:pt x="44" y="26"/>
                    <a:pt x="49" y="25"/>
                    <a:pt x="54" y="24"/>
                  </a:cubicBezTo>
                  <a:cubicBezTo>
                    <a:pt x="54" y="19"/>
                    <a:pt x="54" y="19"/>
                    <a:pt x="54" y="19"/>
                  </a:cubicBezTo>
                  <a:cubicBezTo>
                    <a:pt x="60" y="19"/>
                    <a:pt x="60" y="19"/>
                    <a:pt x="60" y="19"/>
                  </a:cubicBezTo>
                  <a:cubicBezTo>
                    <a:pt x="60" y="24"/>
                    <a:pt x="60" y="24"/>
                    <a:pt x="60" y="24"/>
                  </a:cubicBezTo>
                  <a:cubicBezTo>
                    <a:pt x="67" y="25"/>
                    <a:pt x="73" y="26"/>
                    <a:pt x="79" y="30"/>
                  </a:cubicBezTo>
                  <a:cubicBezTo>
                    <a:pt x="73" y="39"/>
                    <a:pt x="73" y="39"/>
                    <a:pt x="73" y="39"/>
                  </a:cubicBezTo>
                  <a:cubicBezTo>
                    <a:pt x="70" y="36"/>
                    <a:pt x="65" y="34"/>
                    <a:pt x="61" y="34"/>
                  </a:cubicBezTo>
                  <a:cubicBezTo>
                    <a:pt x="61" y="51"/>
                    <a:pt x="61" y="51"/>
                    <a:pt x="61" y="51"/>
                  </a:cubicBezTo>
                  <a:cubicBezTo>
                    <a:pt x="61" y="51"/>
                    <a:pt x="61" y="51"/>
                    <a:pt x="61" y="51"/>
                  </a:cubicBezTo>
                  <a:cubicBezTo>
                    <a:pt x="68" y="53"/>
                    <a:pt x="73" y="55"/>
                    <a:pt x="76" y="58"/>
                  </a:cubicBezTo>
                  <a:cubicBezTo>
                    <a:pt x="79" y="61"/>
                    <a:pt x="81" y="65"/>
                    <a:pt x="81" y="71"/>
                  </a:cubicBezTo>
                  <a:cubicBezTo>
                    <a:pt x="80" y="73"/>
                    <a:pt x="79" y="78"/>
                    <a:pt x="75"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 name="Freeform 28">
              <a:extLst>
                <a:ext uri="{FF2B5EF4-FFF2-40B4-BE49-F238E27FC236}">
                  <a16:creationId xmlns:a16="http://schemas.microsoft.com/office/drawing/2014/main" id="{1653DFC0-00CF-4A6C-ADB6-2124CFE43DE0}"/>
                </a:ext>
              </a:extLst>
            </p:cNvPr>
            <p:cNvSpPr>
              <a:spLocks noEditPoints="1"/>
            </p:cNvSpPr>
            <p:nvPr/>
          </p:nvSpPr>
          <p:spPr bwMode="auto">
            <a:xfrm>
              <a:off x="3292" y="2127"/>
              <a:ext cx="580" cy="582"/>
            </a:xfrm>
            <a:custGeom>
              <a:avLst/>
              <a:gdLst>
                <a:gd name="T0" fmla="*/ 171 w 244"/>
                <a:gd name="T1" fmla="*/ 0 h 245"/>
                <a:gd name="T2" fmla="*/ 98 w 244"/>
                <a:gd name="T3" fmla="*/ 40 h 245"/>
                <a:gd name="T4" fmla="*/ 98 w 244"/>
                <a:gd name="T5" fmla="*/ 40 h 245"/>
                <a:gd name="T6" fmla="*/ 98 w 244"/>
                <a:gd name="T7" fmla="*/ 40 h 245"/>
                <a:gd name="T8" fmla="*/ 98 w 244"/>
                <a:gd name="T9" fmla="*/ 72 h 245"/>
                <a:gd name="T10" fmla="*/ 101 w 244"/>
                <a:gd name="T11" fmla="*/ 83 h 245"/>
                <a:gd name="T12" fmla="*/ 81 w 244"/>
                <a:gd name="T13" fmla="*/ 80 h 245"/>
                <a:gd name="T14" fmla="*/ 0 w 244"/>
                <a:gd name="T15" fmla="*/ 161 h 245"/>
                <a:gd name="T16" fmla="*/ 81 w 244"/>
                <a:gd name="T17" fmla="*/ 245 h 245"/>
                <a:gd name="T18" fmla="*/ 122 w 244"/>
                <a:gd name="T19" fmla="*/ 234 h 245"/>
                <a:gd name="T20" fmla="*/ 170 w 244"/>
                <a:gd name="T21" fmla="*/ 245 h 245"/>
                <a:gd name="T22" fmla="*/ 243 w 244"/>
                <a:gd name="T23" fmla="*/ 204 h 245"/>
                <a:gd name="T24" fmla="*/ 243 w 244"/>
                <a:gd name="T25" fmla="*/ 183 h 245"/>
                <a:gd name="T26" fmla="*/ 170 w 244"/>
                <a:gd name="T27" fmla="*/ 212 h 245"/>
                <a:gd name="T28" fmla="*/ 147 w 244"/>
                <a:gd name="T29" fmla="*/ 210 h 245"/>
                <a:gd name="T30" fmla="*/ 153 w 244"/>
                <a:gd name="T31" fmla="*/ 201 h 245"/>
                <a:gd name="T32" fmla="*/ 170 w 244"/>
                <a:gd name="T33" fmla="*/ 202 h 245"/>
                <a:gd name="T34" fmla="*/ 243 w 244"/>
                <a:gd name="T35" fmla="*/ 161 h 245"/>
                <a:gd name="T36" fmla="*/ 243 w 244"/>
                <a:gd name="T37" fmla="*/ 139 h 245"/>
                <a:gd name="T38" fmla="*/ 170 w 244"/>
                <a:gd name="T39" fmla="*/ 168 h 245"/>
                <a:gd name="T40" fmla="*/ 162 w 244"/>
                <a:gd name="T41" fmla="*/ 168 h 245"/>
                <a:gd name="T42" fmla="*/ 162 w 244"/>
                <a:gd name="T43" fmla="*/ 163 h 245"/>
                <a:gd name="T44" fmla="*/ 162 w 244"/>
                <a:gd name="T45" fmla="*/ 157 h 245"/>
                <a:gd name="T46" fmla="*/ 170 w 244"/>
                <a:gd name="T47" fmla="*/ 157 h 245"/>
                <a:gd name="T48" fmla="*/ 243 w 244"/>
                <a:gd name="T49" fmla="*/ 117 h 245"/>
                <a:gd name="T50" fmla="*/ 243 w 244"/>
                <a:gd name="T51" fmla="*/ 96 h 245"/>
                <a:gd name="T52" fmla="*/ 170 w 244"/>
                <a:gd name="T53" fmla="*/ 125 h 245"/>
                <a:gd name="T54" fmla="*/ 152 w 244"/>
                <a:gd name="T55" fmla="*/ 124 h 245"/>
                <a:gd name="T56" fmla="*/ 144 w 244"/>
                <a:gd name="T57" fmla="*/ 111 h 245"/>
                <a:gd name="T58" fmla="*/ 170 w 244"/>
                <a:gd name="T59" fmla="*/ 114 h 245"/>
                <a:gd name="T60" fmla="*/ 243 w 244"/>
                <a:gd name="T61" fmla="*/ 74 h 245"/>
                <a:gd name="T62" fmla="*/ 243 w 244"/>
                <a:gd name="T63" fmla="*/ 42 h 245"/>
                <a:gd name="T64" fmla="*/ 171 w 244"/>
                <a:gd name="T65" fmla="*/ 0 h 245"/>
                <a:gd name="T66" fmla="*/ 148 w 244"/>
                <a:gd name="T67" fmla="*/ 163 h 245"/>
                <a:gd name="T68" fmla="*/ 82 w 244"/>
                <a:gd name="T69" fmla="*/ 229 h 245"/>
                <a:gd name="T70" fmla="*/ 16 w 244"/>
                <a:gd name="T71" fmla="*/ 163 h 245"/>
                <a:gd name="T72" fmla="*/ 82 w 244"/>
                <a:gd name="T73" fmla="*/ 97 h 245"/>
                <a:gd name="T74" fmla="*/ 148 w 244"/>
                <a:gd name="T75" fmla="*/ 163 h 245"/>
                <a:gd name="T76" fmla="*/ 171 w 244"/>
                <a:gd name="T77" fmla="*/ 72 h 245"/>
                <a:gd name="T78" fmla="*/ 112 w 244"/>
                <a:gd name="T79" fmla="*/ 41 h 245"/>
                <a:gd name="T80" fmla="*/ 171 w 244"/>
                <a:gd name="T81" fmla="*/ 11 h 245"/>
                <a:gd name="T82" fmla="*/ 231 w 244"/>
                <a:gd name="T83" fmla="*/ 41 h 245"/>
                <a:gd name="T84" fmla="*/ 171 w 244"/>
                <a:gd name="T85" fmla="*/ 7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 h="245">
                  <a:moveTo>
                    <a:pt x="171" y="0"/>
                  </a:moveTo>
                  <a:cubicBezTo>
                    <a:pt x="131" y="0"/>
                    <a:pt x="98" y="18"/>
                    <a:pt x="98" y="40"/>
                  </a:cubicBezTo>
                  <a:cubicBezTo>
                    <a:pt x="98" y="40"/>
                    <a:pt x="98" y="40"/>
                    <a:pt x="98" y="40"/>
                  </a:cubicBezTo>
                  <a:cubicBezTo>
                    <a:pt x="98" y="40"/>
                    <a:pt x="98" y="40"/>
                    <a:pt x="98" y="40"/>
                  </a:cubicBezTo>
                  <a:cubicBezTo>
                    <a:pt x="98" y="72"/>
                    <a:pt x="98" y="72"/>
                    <a:pt x="98" y="72"/>
                  </a:cubicBezTo>
                  <a:cubicBezTo>
                    <a:pt x="98" y="76"/>
                    <a:pt x="99" y="80"/>
                    <a:pt x="101" y="83"/>
                  </a:cubicBezTo>
                  <a:cubicBezTo>
                    <a:pt x="95" y="81"/>
                    <a:pt x="88" y="80"/>
                    <a:pt x="81" y="80"/>
                  </a:cubicBezTo>
                  <a:cubicBezTo>
                    <a:pt x="36" y="80"/>
                    <a:pt x="0" y="116"/>
                    <a:pt x="0" y="161"/>
                  </a:cubicBezTo>
                  <a:cubicBezTo>
                    <a:pt x="0" y="208"/>
                    <a:pt x="36" y="245"/>
                    <a:pt x="81" y="245"/>
                  </a:cubicBezTo>
                  <a:cubicBezTo>
                    <a:pt x="96" y="245"/>
                    <a:pt x="110" y="241"/>
                    <a:pt x="122" y="234"/>
                  </a:cubicBezTo>
                  <a:cubicBezTo>
                    <a:pt x="134" y="241"/>
                    <a:pt x="151" y="245"/>
                    <a:pt x="170" y="245"/>
                  </a:cubicBezTo>
                  <a:cubicBezTo>
                    <a:pt x="211" y="245"/>
                    <a:pt x="243" y="227"/>
                    <a:pt x="243" y="204"/>
                  </a:cubicBezTo>
                  <a:cubicBezTo>
                    <a:pt x="243" y="183"/>
                    <a:pt x="243" y="183"/>
                    <a:pt x="243" y="183"/>
                  </a:cubicBezTo>
                  <a:cubicBezTo>
                    <a:pt x="232" y="201"/>
                    <a:pt x="204" y="212"/>
                    <a:pt x="170" y="212"/>
                  </a:cubicBezTo>
                  <a:cubicBezTo>
                    <a:pt x="163" y="212"/>
                    <a:pt x="155" y="211"/>
                    <a:pt x="147" y="210"/>
                  </a:cubicBezTo>
                  <a:cubicBezTo>
                    <a:pt x="149" y="207"/>
                    <a:pt x="151" y="204"/>
                    <a:pt x="153" y="201"/>
                  </a:cubicBezTo>
                  <a:cubicBezTo>
                    <a:pt x="159" y="202"/>
                    <a:pt x="165" y="202"/>
                    <a:pt x="170" y="202"/>
                  </a:cubicBezTo>
                  <a:cubicBezTo>
                    <a:pt x="211" y="202"/>
                    <a:pt x="243" y="183"/>
                    <a:pt x="243" y="161"/>
                  </a:cubicBezTo>
                  <a:cubicBezTo>
                    <a:pt x="243" y="139"/>
                    <a:pt x="243" y="139"/>
                    <a:pt x="243" y="139"/>
                  </a:cubicBezTo>
                  <a:cubicBezTo>
                    <a:pt x="232" y="156"/>
                    <a:pt x="204" y="168"/>
                    <a:pt x="170" y="168"/>
                  </a:cubicBezTo>
                  <a:cubicBezTo>
                    <a:pt x="168" y="168"/>
                    <a:pt x="165" y="168"/>
                    <a:pt x="162" y="168"/>
                  </a:cubicBezTo>
                  <a:cubicBezTo>
                    <a:pt x="162" y="166"/>
                    <a:pt x="162" y="165"/>
                    <a:pt x="162" y="163"/>
                  </a:cubicBezTo>
                  <a:cubicBezTo>
                    <a:pt x="162" y="161"/>
                    <a:pt x="162" y="159"/>
                    <a:pt x="162" y="157"/>
                  </a:cubicBezTo>
                  <a:cubicBezTo>
                    <a:pt x="165" y="157"/>
                    <a:pt x="168" y="157"/>
                    <a:pt x="170" y="157"/>
                  </a:cubicBezTo>
                  <a:cubicBezTo>
                    <a:pt x="211" y="157"/>
                    <a:pt x="243" y="139"/>
                    <a:pt x="243" y="117"/>
                  </a:cubicBezTo>
                  <a:cubicBezTo>
                    <a:pt x="243" y="96"/>
                    <a:pt x="243" y="96"/>
                    <a:pt x="243" y="96"/>
                  </a:cubicBezTo>
                  <a:cubicBezTo>
                    <a:pt x="232" y="113"/>
                    <a:pt x="204" y="125"/>
                    <a:pt x="170" y="125"/>
                  </a:cubicBezTo>
                  <a:cubicBezTo>
                    <a:pt x="164" y="125"/>
                    <a:pt x="158" y="124"/>
                    <a:pt x="152" y="124"/>
                  </a:cubicBezTo>
                  <a:cubicBezTo>
                    <a:pt x="149" y="119"/>
                    <a:pt x="147" y="115"/>
                    <a:pt x="144" y="111"/>
                  </a:cubicBezTo>
                  <a:cubicBezTo>
                    <a:pt x="152" y="113"/>
                    <a:pt x="161" y="114"/>
                    <a:pt x="170" y="114"/>
                  </a:cubicBezTo>
                  <a:cubicBezTo>
                    <a:pt x="211" y="114"/>
                    <a:pt x="243" y="96"/>
                    <a:pt x="243" y="74"/>
                  </a:cubicBezTo>
                  <a:cubicBezTo>
                    <a:pt x="243" y="42"/>
                    <a:pt x="243" y="42"/>
                    <a:pt x="243" y="42"/>
                  </a:cubicBezTo>
                  <a:cubicBezTo>
                    <a:pt x="244" y="18"/>
                    <a:pt x="212" y="0"/>
                    <a:pt x="171" y="0"/>
                  </a:cubicBezTo>
                  <a:close/>
                  <a:moveTo>
                    <a:pt x="148" y="163"/>
                  </a:moveTo>
                  <a:cubicBezTo>
                    <a:pt x="148" y="200"/>
                    <a:pt x="119" y="229"/>
                    <a:pt x="82" y="229"/>
                  </a:cubicBezTo>
                  <a:cubicBezTo>
                    <a:pt x="46" y="229"/>
                    <a:pt x="16" y="200"/>
                    <a:pt x="16" y="163"/>
                  </a:cubicBezTo>
                  <a:cubicBezTo>
                    <a:pt x="16" y="127"/>
                    <a:pt x="46" y="97"/>
                    <a:pt x="82" y="97"/>
                  </a:cubicBezTo>
                  <a:cubicBezTo>
                    <a:pt x="119" y="97"/>
                    <a:pt x="148" y="126"/>
                    <a:pt x="148" y="163"/>
                  </a:cubicBezTo>
                  <a:close/>
                  <a:moveTo>
                    <a:pt x="171" y="72"/>
                  </a:moveTo>
                  <a:cubicBezTo>
                    <a:pt x="139" y="72"/>
                    <a:pt x="112" y="59"/>
                    <a:pt x="112" y="41"/>
                  </a:cubicBezTo>
                  <a:cubicBezTo>
                    <a:pt x="112" y="24"/>
                    <a:pt x="139" y="11"/>
                    <a:pt x="171" y="11"/>
                  </a:cubicBezTo>
                  <a:cubicBezTo>
                    <a:pt x="204" y="11"/>
                    <a:pt x="231" y="24"/>
                    <a:pt x="231" y="41"/>
                  </a:cubicBezTo>
                  <a:cubicBezTo>
                    <a:pt x="231" y="58"/>
                    <a:pt x="204" y="72"/>
                    <a:pt x="171"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 name="Freeform 29">
              <a:extLst>
                <a:ext uri="{FF2B5EF4-FFF2-40B4-BE49-F238E27FC236}">
                  <a16:creationId xmlns:a16="http://schemas.microsoft.com/office/drawing/2014/main" id="{AE492787-F38F-41B7-872B-3E745F3E180F}"/>
                </a:ext>
              </a:extLst>
            </p:cNvPr>
            <p:cNvSpPr>
              <a:spLocks noEditPoints="1"/>
            </p:cNvSpPr>
            <p:nvPr/>
          </p:nvSpPr>
          <p:spPr bwMode="auto">
            <a:xfrm>
              <a:off x="3582" y="2165"/>
              <a:ext cx="235" cy="119"/>
            </a:xfrm>
            <a:custGeom>
              <a:avLst/>
              <a:gdLst>
                <a:gd name="T0" fmla="*/ 49 w 99"/>
                <a:gd name="T1" fmla="*/ 0 h 50"/>
                <a:gd name="T2" fmla="*/ 0 w 99"/>
                <a:gd name="T3" fmla="*/ 25 h 50"/>
                <a:gd name="T4" fmla="*/ 49 w 99"/>
                <a:gd name="T5" fmla="*/ 50 h 50"/>
                <a:gd name="T6" fmla="*/ 99 w 99"/>
                <a:gd name="T7" fmla="*/ 25 h 50"/>
                <a:gd name="T8" fmla="*/ 49 w 99"/>
                <a:gd name="T9" fmla="*/ 0 h 50"/>
                <a:gd name="T10" fmla="*/ 66 w 99"/>
                <a:gd name="T11" fmla="*/ 38 h 50"/>
                <a:gd name="T12" fmla="*/ 52 w 99"/>
                <a:gd name="T13" fmla="*/ 41 h 50"/>
                <a:gd name="T14" fmla="*/ 52 w 99"/>
                <a:gd name="T15" fmla="*/ 44 h 50"/>
                <a:gd name="T16" fmla="*/ 48 w 99"/>
                <a:gd name="T17" fmla="*/ 44 h 50"/>
                <a:gd name="T18" fmla="*/ 48 w 99"/>
                <a:gd name="T19" fmla="*/ 41 h 50"/>
                <a:gd name="T20" fmla="*/ 27 w 99"/>
                <a:gd name="T21" fmla="*/ 36 h 50"/>
                <a:gd name="T22" fmla="*/ 33 w 99"/>
                <a:gd name="T23" fmla="*/ 32 h 50"/>
                <a:gd name="T24" fmla="*/ 47 w 99"/>
                <a:gd name="T25" fmla="*/ 36 h 50"/>
                <a:gd name="T26" fmla="*/ 47 w 99"/>
                <a:gd name="T27" fmla="*/ 27 h 50"/>
                <a:gd name="T28" fmla="*/ 33 w 99"/>
                <a:gd name="T29" fmla="*/ 24 h 50"/>
                <a:gd name="T30" fmla="*/ 29 w 99"/>
                <a:gd name="T31" fmla="*/ 19 h 50"/>
                <a:gd name="T32" fmla="*/ 34 w 99"/>
                <a:gd name="T33" fmla="*/ 12 h 50"/>
                <a:gd name="T34" fmla="*/ 47 w 99"/>
                <a:gd name="T35" fmla="*/ 9 h 50"/>
                <a:gd name="T36" fmla="*/ 47 w 99"/>
                <a:gd name="T37" fmla="*/ 7 h 50"/>
                <a:gd name="T38" fmla="*/ 51 w 99"/>
                <a:gd name="T39" fmla="*/ 7 h 50"/>
                <a:gd name="T40" fmla="*/ 51 w 99"/>
                <a:gd name="T41" fmla="*/ 9 h 50"/>
                <a:gd name="T42" fmla="*/ 68 w 99"/>
                <a:gd name="T43" fmla="*/ 12 h 50"/>
                <a:gd name="T44" fmla="*/ 63 w 99"/>
                <a:gd name="T45" fmla="*/ 16 h 50"/>
                <a:gd name="T46" fmla="*/ 51 w 99"/>
                <a:gd name="T47" fmla="*/ 13 h 50"/>
                <a:gd name="T48" fmla="*/ 51 w 99"/>
                <a:gd name="T49" fmla="*/ 21 h 50"/>
                <a:gd name="T50" fmla="*/ 51 w 99"/>
                <a:gd name="T51" fmla="*/ 21 h 50"/>
                <a:gd name="T52" fmla="*/ 65 w 99"/>
                <a:gd name="T53" fmla="*/ 24 h 50"/>
                <a:gd name="T54" fmla="*/ 70 w 99"/>
                <a:gd name="T55" fmla="*/ 30 h 50"/>
                <a:gd name="T56" fmla="*/ 66 w 99"/>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50">
                  <a:moveTo>
                    <a:pt x="49" y="0"/>
                  </a:moveTo>
                  <a:cubicBezTo>
                    <a:pt x="22" y="0"/>
                    <a:pt x="0" y="11"/>
                    <a:pt x="0" y="25"/>
                  </a:cubicBezTo>
                  <a:cubicBezTo>
                    <a:pt x="0" y="39"/>
                    <a:pt x="22" y="50"/>
                    <a:pt x="49" y="50"/>
                  </a:cubicBezTo>
                  <a:cubicBezTo>
                    <a:pt x="77" y="50"/>
                    <a:pt x="99" y="40"/>
                    <a:pt x="99" y="25"/>
                  </a:cubicBezTo>
                  <a:cubicBezTo>
                    <a:pt x="99" y="11"/>
                    <a:pt x="77" y="0"/>
                    <a:pt x="49" y="0"/>
                  </a:cubicBezTo>
                  <a:close/>
                  <a:moveTo>
                    <a:pt x="66" y="38"/>
                  </a:moveTo>
                  <a:cubicBezTo>
                    <a:pt x="63" y="40"/>
                    <a:pt x="58" y="41"/>
                    <a:pt x="52" y="41"/>
                  </a:cubicBezTo>
                  <a:cubicBezTo>
                    <a:pt x="52" y="44"/>
                    <a:pt x="52" y="44"/>
                    <a:pt x="52" y="44"/>
                  </a:cubicBezTo>
                  <a:cubicBezTo>
                    <a:pt x="48" y="44"/>
                    <a:pt x="48" y="44"/>
                    <a:pt x="48" y="44"/>
                  </a:cubicBezTo>
                  <a:cubicBezTo>
                    <a:pt x="48" y="41"/>
                    <a:pt x="48" y="41"/>
                    <a:pt x="48" y="41"/>
                  </a:cubicBezTo>
                  <a:cubicBezTo>
                    <a:pt x="40" y="41"/>
                    <a:pt x="34" y="39"/>
                    <a:pt x="27" y="36"/>
                  </a:cubicBezTo>
                  <a:cubicBezTo>
                    <a:pt x="33" y="32"/>
                    <a:pt x="33" y="32"/>
                    <a:pt x="33" y="32"/>
                  </a:cubicBezTo>
                  <a:cubicBezTo>
                    <a:pt x="38" y="34"/>
                    <a:pt x="42" y="36"/>
                    <a:pt x="47" y="36"/>
                  </a:cubicBezTo>
                  <a:cubicBezTo>
                    <a:pt x="47" y="27"/>
                    <a:pt x="47" y="27"/>
                    <a:pt x="47" y="27"/>
                  </a:cubicBezTo>
                  <a:cubicBezTo>
                    <a:pt x="41" y="26"/>
                    <a:pt x="36" y="25"/>
                    <a:pt x="33" y="24"/>
                  </a:cubicBezTo>
                  <a:cubicBezTo>
                    <a:pt x="30" y="23"/>
                    <a:pt x="29" y="21"/>
                    <a:pt x="29" y="19"/>
                  </a:cubicBezTo>
                  <a:cubicBezTo>
                    <a:pt x="29" y="16"/>
                    <a:pt x="31" y="14"/>
                    <a:pt x="34" y="12"/>
                  </a:cubicBezTo>
                  <a:cubicBezTo>
                    <a:pt x="37" y="10"/>
                    <a:pt x="42" y="9"/>
                    <a:pt x="47" y="9"/>
                  </a:cubicBezTo>
                  <a:cubicBezTo>
                    <a:pt x="47" y="7"/>
                    <a:pt x="47" y="7"/>
                    <a:pt x="47" y="7"/>
                  </a:cubicBezTo>
                  <a:cubicBezTo>
                    <a:pt x="51" y="7"/>
                    <a:pt x="51" y="7"/>
                    <a:pt x="51" y="7"/>
                  </a:cubicBezTo>
                  <a:cubicBezTo>
                    <a:pt x="51" y="9"/>
                    <a:pt x="51" y="9"/>
                    <a:pt x="51" y="9"/>
                  </a:cubicBezTo>
                  <a:cubicBezTo>
                    <a:pt x="57" y="9"/>
                    <a:pt x="63" y="10"/>
                    <a:pt x="68" y="12"/>
                  </a:cubicBezTo>
                  <a:cubicBezTo>
                    <a:pt x="63" y="16"/>
                    <a:pt x="63" y="16"/>
                    <a:pt x="63" y="16"/>
                  </a:cubicBezTo>
                  <a:cubicBezTo>
                    <a:pt x="59" y="15"/>
                    <a:pt x="55" y="14"/>
                    <a:pt x="51" y="13"/>
                  </a:cubicBezTo>
                  <a:cubicBezTo>
                    <a:pt x="51" y="21"/>
                    <a:pt x="51" y="21"/>
                    <a:pt x="51" y="21"/>
                  </a:cubicBezTo>
                  <a:cubicBezTo>
                    <a:pt x="51" y="21"/>
                    <a:pt x="51" y="21"/>
                    <a:pt x="51" y="21"/>
                  </a:cubicBezTo>
                  <a:cubicBezTo>
                    <a:pt x="57" y="22"/>
                    <a:pt x="62" y="23"/>
                    <a:pt x="65" y="24"/>
                  </a:cubicBezTo>
                  <a:cubicBezTo>
                    <a:pt x="68" y="25"/>
                    <a:pt x="70" y="27"/>
                    <a:pt x="70" y="30"/>
                  </a:cubicBezTo>
                  <a:cubicBezTo>
                    <a:pt x="71" y="34"/>
                    <a:pt x="70" y="36"/>
                    <a:pt x="6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 name="Freeform 30">
              <a:extLst>
                <a:ext uri="{FF2B5EF4-FFF2-40B4-BE49-F238E27FC236}">
                  <a16:creationId xmlns:a16="http://schemas.microsoft.com/office/drawing/2014/main" id="{0FB95BBF-0741-4002-8D61-8CC20D5981DF}"/>
                </a:ext>
              </a:extLst>
            </p:cNvPr>
            <p:cNvSpPr>
              <a:spLocks/>
            </p:cNvSpPr>
            <p:nvPr/>
          </p:nvSpPr>
          <p:spPr bwMode="auto">
            <a:xfrm>
              <a:off x="3677" y="2196"/>
              <a:ext cx="19" cy="16"/>
            </a:xfrm>
            <a:custGeom>
              <a:avLst/>
              <a:gdLst>
                <a:gd name="T0" fmla="*/ 0 w 8"/>
                <a:gd name="T1" fmla="*/ 4 h 7"/>
                <a:gd name="T2" fmla="*/ 2 w 8"/>
                <a:gd name="T3" fmla="*/ 6 h 7"/>
                <a:gd name="T4" fmla="*/ 8 w 8"/>
                <a:gd name="T5" fmla="*/ 7 h 7"/>
                <a:gd name="T6" fmla="*/ 8 w 8"/>
                <a:gd name="T7" fmla="*/ 0 h 7"/>
                <a:gd name="T8" fmla="*/ 2 w 8"/>
                <a:gd name="T9" fmla="*/ 1 h 7"/>
                <a:gd name="T10" fmla="*/ 0 w 8"/>
                <a:gd name="T11" fmla="*/ 4 h 7"/>
              </a:gdLst>
              <a:ahLst/>
              <a:cxnLst>
                <a:cxn ang="0">
                  <a:pos x="T0" y="T1"/>
                </a:cxn>
                <a:cxn ang="0">
                  <a:pos x="T2" y="T3"/>
                </a:cxn>
                <a:cxn ang="0">
                  <a:pos x="T4" y="T5"/>
                </a:cxn>
                <a:cxn ang="0">
                  <a:pos x="T6" y="T7"/>
                </a:cxn>
                <a:cxn ang="0">
                  <a:pos x="T8" y="T9"/>
                </a:cxn>
                <a:cxn ang="0">
                  <a:pos x="T10" y="T11"/>
                </a:cxn>
              </a:cxnLst>
              <a:rect l="0" t="0" r="r" b="b"/>
              <a:pathLst>
                <a:path w="8" h="7">
                  <a:moveTo>
                    <a:pt x="0" y="4"/>
                  </a:moveTo>
                  <a:cubicBezTo>
                    <a:pt x="0" y="5"/>
                    <a:pt x="1" y="6"/>
                    <a:pt x="2" y="6"/>
                  </a:cubicBezTo>
                  <a:cubicBezTo>
                    <a:pt x="3" y="7"/>
                    <a:pt x="5" y="7"/>
                    <a:pt x="8" y="7"/>
                  </a:cubicBezTo>
                  <a:cubicBezTo>
                    <a:pt x="8" y="0"/>
                    <a:pt x="8" y="0"/>
                    <a:pt x="8" y="0"/>
                  </a:cubicBezTo>
                  <a:cubicBezTo>
                    <a:pt x="5" y="0"/>
                    <a:pt x="4" y="1"/>
                    <a:pt x="2" y="1"/>
                  </a:cubicBezTo>
                  <a:cubicBezTo>
                    <a:pt x="1" y="2"/>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31">
              <a:extLst>
                <a:ext uri="{FF2B5EF4-FFF2-40B4-BE49-F238E27FC236}">
                  <a16:creationId xmlns:a16="http://schemas.microsoft.com/office/drawing/2014/main" id="{4802CC7D-9E02-4B79-88E4-BF23BD574F11}"/>
                </a:ext>
              </a:extLst>
            </p:cNvPr>
            <p:cNvSpPr>
              <a:spLocks/>
            </p:cNvSpPr>
            <p:nvPr/>
          </p:nvSpPr>
          <p:spPr bwMode="auto">
            <a:xfrm>
              <a:off x="3706" y="2229"/>
              <a:ext cx="21" cy="19"/>
            </a:xfrm>
            <a:custGeom>
              <a:avLst/>
              <a:gdLst>
                <a:gd name="T0" fmla="*/ 7 w 9"/>
                <a:gd name="T1" fmla="*/ 2 h 8"/>
                <a:gd name="T2" fmla="*/ 0 w 9"/>
                <a:gd name="T3" fmla="*/ 0 h 8"/>
                <a:gd name="T4" fmla="*/ 0 w 9"/>
                <a:gd name="T5" fmla="*/ 8 h 8"/>
                <a:gd name="T6" fmla="*/ 6 w 9"/>
                <a:gd name="T7" fmla="*/ 7 h 8"/>
                <a:gd name="T8" fmla="*/ 8 w 9"/>
                <a:gd name="T9" fmla="*/ 4 h 8"/>
                <a:gd name="T10" fmla="*/ 7 w 9"/>
                <a:gd name="T11" fmla="*/ 2 h 8"/>
              </a:gdLst>
              <a:ahLst/>
              <a:cxnLst>
                <a:cxn ang="0">
                  <a:pos x="T0" y="T1"/>
                </a:cxn>
                <a:cxn ang="0">
                  <a:pos x="T2" y="T3"/>
                </a:cxn>
                <a:cxn ang="0">
                  <a:pos x="T4" y="T5"/>
                </a:cxn>
                <a:cxn ang="0">
                  <a:pos x="T6" y="T7"/>
                </a:cxn>
                <a:cxn ang="0">
                  <a:pos x="T8" y="T9"/>
                </a:cxn>
                <a:cxn ang="0">
                  <a:pos x="T10" y="T11"/>
                </a:cxn>
              </a:cxnLst>
              <a:rect l="0" t="0" r="r" b="b"/>
              <a:pathLst>
                <a:path w="9" h="8">
                  <a:moveTo>
                    <a:pt x="7" y="2"/>
                  </a:moveTo>
                  <a:cubicBezTo>
                    <a:pt x="6" y="1"/>
                    <a:pt x="3" y="1"/>
                    <a:pt x="0" y="0"/>
                  </a:cubicBezTo>
                  <a:cubicBezTo>
                    <a:pt x="0" y="8"/>
                    <a:pt x="0" y="8"/>
                    <a:pt x="0" y="8"/>
                  </a:cubicBezTo>
                  <a:cubicBezTo>
                    <a:pt x="3" y="8"/>
                    <a:pt x="5" y="7"/>
                    <a:pt x="6" y="7"/>
                  </a:cubicBezTo>
                  <a:cubicBezTo>
                    <a:pt x="8" y="6"/>
                    <a:pt x="8" y="5"/>
                    <a:pt x="8" y="4"/>
                  </a:cubicBezTo>
                  <a:cubicBezTo>
                    <a:pt x="9" y="3"/>
                    <a:pt x="9" y="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6" name="House for sale">
            <a:extLst>
              <a:ext uri="{FF2B5EF4-FFF2-40B4-BE49-F238E27FC236}">
                <a16:creationId xmlns:a16="http://schemas.microsoft.com/office/drawing/2014/main" id="{642AACA1-560D-42ED-822A-443301C07406}"/>
              </a:ext>
            </a:extLst>
          </p:cNvPr>
          <p:cNvGrpSpPr>
            <a:grpSpLocks noChangeAspect="1"/>
          </p:cNvGrpSpPr>
          <p:nvPr/>
        </p:nvGrpSpPr>
        <p:grpSpPr bwMode="auto">
          <a:xfrm>
            <a:off x="778029" y="2990727"/>
            <a:ext cx="247955" cy="307376"/>
            <a:chOff x="2368" y="327"/>
            <a:chExt cx="2946" cy="3652"/>
          </a:xfrm>
          <a:solidFill>
            <a:srgbClr val="00AB57"/>
          </a:solidFill>
        </p:grpSpPr>
        <p:sp>
          <p:nvSpPr>
            <p:cNvPr id="57" name="Freeform 18">
              <a:extLst>
                <a:ext uri="{FF2B5EF4-FFF2-40B4-BE49-F238E27FC236}">
                  <a16:creationId xmlns:a16="http://schemas.microsoft.com/office/drawing/2014/main" id="{C2F45B26-2BA0-41C9-82C5-DC58353DE64A}"/>
                </a:ext>
              </a:extLst>
            </p:cNvPr>
            <p:cNvSpPr>
              <a:spLocks/>
            </p:cNvSpPr>
            <p:nvPr/>
          </p:nvSpPr>
          <p:spPr bwMode="auto">
            <a:xfrm>
              <a:off x="2368" y="327"/>
              <a:ext cx="2946" cy="2719"/>
            </a:xfrm>
            <a:custGeom>
              <a:avLst/>
              <a:gdLst>
                <a:gd name="T0" fmla="*/ 406 w 1244"/>
                <a:gd name="T1" fmla="*/ 1032 h 1149"/>
                <a:gd name="T2" fmla="*/ 222 w 1244"/>
                <a:gd name="T3" fmla="*/ 1032 h 1149"/>
                <a:gd name="T4" fmla="*/ 222 w 1244"/>
                <a:gd name="T5" fmla="*/ 501 h 1149"/>
                <a:gd name="T6" fmla="*/ 327 w 1244"/>
                <a:gd name="T7" fmla="*/ 436 h 1149"/>
                <a:gd name="T8" fmla="*/ 516 w 1244"/>
                <a:gd name="T9" fmla="*/ 319 h 1149"/>
                <a:gd name="T10" fmla="*/ 621 w 1244"/>
                <a:gd name="T11" fmla="*/ 253 h 1149"/>
                <a:gd name="T12" fmla="*/ 727 w 1244"/>
                <a:gd name="T13" fmla="*/ 319 h 1149"/>
                <a:gd name="T14" fmla="*/ 916 w 1244"/>
                <a:gd name="T15" fmla="*/ 436 h 1149"/>
                <a:gd name="T16" fmla="*/ 1022 w 1244"/>
                <a:gd name="T17" fmla="*/ 501 h 1149"/>
                <a:gd name="T18" fmla="*/ 1022 w 1244"/>
                <a:gd name="T19" fmla="*/ 649 h 1149"/>
                <a:gd name="T20" fmla="*/ 1139 w 1244"/>
                <a:gd name="T21" fmla="*/ 649 h 1149"/>
                <a:gd name="T22" fmla="*/ 1139 w 1244"/>
                <a:gd name="T23" fmla="*/ 574 h 1149"/>
                <a:gd name="T24" fmla="*/ 1244 w 1244"/>
                <a:gd name="T25" fmla="*/ 639 h 1149"/>
                <a:gd name="T26" fmla="*/ 1244 w 1244"/>
                <a:gd name="T27" fmla="*/ 371 h 1149"/>
                <a:gd name="T28" fmla="*/ 1074 w 1244"/>
                <a:gd name="T29" fmla="*/ 266 h 1149"/>
                <a:gd name="T30" fmla="*/ 1074 w 1244"/>
                <a:gd name="T31" fmla="*/ 60 h 1149"/>
                <a:gd name="T32" fmla="*/ 1048 w 1244"/>
                <a:gd name="T33" fmla="*/ 34 h 1149"/>
                <a:gd name="T34" fmla="*/ 892 w 1244"/>
                <a:gd name="T35" fmla="*/ 34 h 1149"/>
                <a:gd name="T36" fmla="*/ 866 w 1244"/>
                <a:gd name="T37" fmla="*/ 60 h 1149"/>
                <a:gd name="T38" fmla="*/ 866 w 1244"/>
                <a:gd name="T39" fmla="*/ 137 h 1149"/>
                <a:gd name="T40" fmla="*/ 681 w 1244"/>
                <a:gd name="T41" fmla="*/ 22 h 1149"/>
                <a:gd name="T42" fmla="*/ 561 w 1244"/>
                <a:gd name="T43" fmla="*/ 22 h 1149"/>
                <a:gd name="T44" fmla="*/ 0 w 1244"/>
                <a:gd name="T45" fmla="*/ 370 h 1149"/>
                <a:gd name="T46" fmla="*/ 0 w 1244"/>
                <a:gd name="T47" fmla="*/ 639 h 1149"/>
                <a:gd name="T48" fmla="*/ 105 w 1244"/>
                <a:gd name="T49" fmla="*/ 574 h 1149"/>
                <a:gd name="T50" fmla="*/ 105 w 1244"/>
                <a:gd name="T51" fmla="*/ 1061 h 1149"/>
                <a:gd name="T52" fmla="*/ 193 w 1244"/>
                <a:gd name="T53" fmla="*/ 1149 h 1149"/>
                <a:gd name="T54" fmla="*/ 406 w 1244"/>
                <a:gd name="T55" fmla="*/ 1149 h 1149"/>
                <a:gd name="T56" fmla="*/ 406 w 1244"/>
                <a:gd name="T57" fmla="*/ 1032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4" h="1149">
                  <a:moveTo>
                    <a:pt x="406" y="1032"/>
                  </a:moveTo>
                  <a:cubicBezTo>
                    <a:pt x="222" y="1032"/>
                    <a:pt x="222" y="1032"/>
                    <a:pt x="222" y="1032"/>
                  </a:cubicBezTo>
                  <a:cubicBezTo>
                    <a:pt x="222" y="501"/>
                    <a:pt x="222" y="501"/>
                    <a:pt x="222" y="501"/>
                  </a:cubicBezTo>
                  <a:cubicBezTo>
                    <a:pt x="327" y="436"/>
                    <a:pt x="327" y="436"/>
                    <a:pt x="327" y="436"/>
                  </a:cubicBezTo>
                  <a:cubicBezTo>
                    <a:pt x="516" y="319"/>
                    <a:pt x="516" y="319"/>
                    <a:pt x="516" y="319"/>
                  </a:cubicBezTo>
                  <a:cubicBezTo>
                    <a:pt x="621" y="253"/>
                    <a:pt x="621" y="253"/>
                    <a:pt x="621" y="253"/>
                  </a:cubicBezTo>
                  <a:cubicBezTo>
                    <a:pt x="727" y="319"/>
                    <a:pt x="727" y="319"/>
                    <a:pt x="727" y="319"/>
                  </a:cubicBezTo>
                  <a:cubicBezTo>
                    <a:pt x="916" y="436"/>
                    <a:pt x="916" y="436"/>
                    <a:pt x="916" y="436"/>
                  </a:cubicBezTo>
                  <a:cubicBezTo>
                    <a:pt x="1022" y="501"/>
                    <a:pt x="1022" y="501"/>
                    <a:pt x="1022" y="501"/>
                  </a:cubicBezTo>
                  <a:cubicBezTo>
                    <a:pt x="1022" y="649"/>
                    <a:pt x="1022" y="649"/>
                    <a:pt x="1022" y="649"/>
                  </a:cubicBezTo>
                  <a:cubicBezTo>
                    <a:pt x="1139" y="649"/>
                    <a:pt x="1139" y="649"/>
                    <a:pt x="1139" y="649"/>
                  </a:cubicBezTo>
                  <a:cubicBezTo>
                    <a:pt x="1139" y="574"/>
                    <a:pt x="1139" y="574"/>
                    <a:pt x="1139" y="574"/>
                  </a:cubicBezTo>
                  <a:cubicBezTo>
                    <a:pt x="1244" y="639"/>
                    <a:pt x="1244" y="639"/>
                    <a:pt x="1244" y="639"/>
                  </a:cubicBezTo>
                  <a:cubicBezTo>
                    <a:pt x="1244" y="371"/>
                    <a:pt x="1244" y="371"/>
                    <a:pt x="1244" y="371"/>
                  </a:cubicBezTo>
                  <a:cubicBezTo>
                    <a:pt x="1074" y="266"/>
                    <a:pt x="1074" y="266"/>
                    <a:pt x="1074" y="266"/>
                  </a:cubicBezTo>
                  <a:cubicBezTo>
                    <a:pt x="1074" y="60"/>
                    <a:pt x="1074" y="60"/>
                    <a:pt x="1074" y="60"/>
                  </a:cubicBezTo>
                  <a:cubicBezTo>
                    <a:pt x="1074" y="45"/>
                    <a:pt x="1063" y="34"/>
                    <a:pt x="1048" y="34"/>
                  </a:cubicBezTo>
                  <a:cubicBezTo>
                    <a:pt x="892" y="34"/>
                    <a:pt x="892" y="34"/>
                    <a:pt x="892" y="34"/>
                  </a:cubicBezTo>
                  <a:cubicBezTo>
                    <a:pt x="877" y="34"/>
                    <a:pt x="866" y="45"/>
                    <a:pt x="866" y="60"/>
                  </a:cubicBezTo>
                  <a:cubicBezTo>
                    <a:pt x="866" y="137"/>
                    <a:pt x="866" y="137"/>
                    <a:pt x="866" y="137"/>
                  </a:cubicBezTo>
                  <a:cubicBezTo>
                    <a:pt x="681" y="22"/>
                    <a:pt x="681" y="22"/>
                    <a:pt x="681" y="22"/>
                  </a:cubicBezTo>
                  <a:cubicBezTo>
                    <a:pt x="644" y="0"/>
                    <a:pt x="598" y="0"/>
                    <a:pt x="561" y="22"/>
                  </a:cubicBezTo>
                  <a:cubicBezTo>
                    <a:pt x="0" y="370"/>
                    <a:pt x="0" y="370"/>
                    <a:pt x="0" y="370"/>
                  </a:cubicBezTo>
                  <a:cubicBezTo>
                    <a:pt x="0" y="639"/>
                    <a:pt x="0" y="639"/>
                    <a:pt x="0" y="639"/>
                  </a:cubicBezTo>
                  <a:cubicBezTo>
                    <a:pt x="105" y="574"/>
                    <a:pt x="105" y="574"/>
                    <a:pt x="105" y="574"/>
                  </a:cubicBezTo>
                  <a:cubicBezTo>
                    <a:pt x="105" y="1061"/>
                    <a:pt x="105" y="1061"/>
                    <a:pt x="105" y="1061"/>
                  </a:cubicBezTo>
                  <a:cubicBezTo>
                    <a:pt x="105" y="1109"/>
                    <a:pt x="144" y="1149"/>
                    <a:pt x="193" y="1149"/>
                  </a:cubicBezTo>
                  <a:cubicBezTo>
                    <a:pt x="406" y="1149"/>
                    <a:pt x="406" y="1149"/>
                    <a:pt x="406" y="1149"/>
                  </a:cubicBezTo>
                  <a:cubicBezTo>
                    <a:pt x="406" y="1032"/>
                    <a:pt x="406" y="1032"/>
                    <a:pt x="406"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19">
              <a:extLst>
                <a:ext uri="{FF2B5EF4-FFF2-40B4-BE49-F238E27FC236}">
                  <a16:creationId xmlns:a16="http://schemas.microsoft.com/office/drawing/2014/main" id="{E100DCA3-8E67-49A8-82C6-25B591D0FDB5}"/>
                </a:ext>
              </a:extLst>
            </p:cNvPr>
            <p:cNvSpPr>
              <a:spLocks noEditPoints="1"/>
            </p:cNvSpPr>
            <p:nvPr/>
          </p:nvSpPr>
          <p:spPr bwMode="auto">
            <a:xfrm>
              <a:off x="3531" y="1785"/>
              <a:ext cx="1762" cy="2194"/>
            </a:xfrm>
            <a:custGeom>
              <a:avLst/>
              <a:gdLst>
                <a:gd name="T0" fmla="*/ 669 w 744"/>
                <a:gd name="T1" fmla="*/ 118 h 927"/>
                <a:gd name="T2" fmla="*/ 440 w 744"/>
                <a:gd name="T3" fmla="*/ 118 h 927"/>
                <a:gd name="T4" fmla="*/ 440 w 744"/>
                <a:gd name="T5" fmla="*/ 68 h 927"/>
                <a:gd name="T6" fmla="*/ 372 w 744"/>
                <a:gd name="T7" fmla="*/ 0 h 927"/>
                <a:gd name="T8" fmla="*/ 303 w 744"/>
                <a:gd name="T9" fmla="*/ 68 h 927"/>
                <a:gd name="T10" fmla="*/ 303 w 744"/>
                <a:gd name="T11" fmla="*/ 118 h 927"/>
                <a:gd name="T12" fmla="*/ 74 w 744"/>
                <a:gd name="T13" fmla="*/ 118 h 927"/>
                <a:gd name="T14" fmla="*/ 0 w 744"/>
                <a:gd name="T15" fmla="*/ 192 h 927"/>
                <a:gd name="T16" fmla="*/ 0 w 744"/>
                <a:gd name="T17" fmla="*/ 539 h 927"/>
                <a:gd name="T18" fmla="*/ 74 w 744"/>
                <a:gd name="T19" fmla="*/ 613 h 927"/>
                <a:gd name="T20" fmla="*/ 303 w 744"/>
                <a:gd name="T21" fmla="*/ 613 h 927"/>
                <a:gd name="T22" fmla="*/ 303 w 744"/>
                <a:gd name="T23" fmla="*/ 883 h 927"/>
                <a:gd name="T24" fmla="*/ 238 w 744"/>
                <a:gd name="T25" fmla="*/ 883 h 927"/>
                <a:gd name="T26" fmla="*/ 217 w 744"/>
                <a:gd name="T27" fmla="*/ 905 h 927"/>
                <a:gd name="T28" fmla="*/ 238 w 744"/>
                <a:gd name="T29" fmla="*/ 927 h 927"/>
                <a:gd name="T30" fmla="*/ 505 w 744"/>
                <a:gd name="T31" fmla="*/ 927 h 927"/>
                <a:gd name="T32" fmla="*/ 527 w 744"/>
                <a:gd name="T33" fmla="*/ 905 h 927"/>
                <a:gd name="T34" fmla="*/ 505 w 744"/>
                <a:gd name="T35" fmla="*/ 883 h 927"/>
                <a:gd name="T36" fmla="*/ 440 w 744"/>
                <a:gd name="T37" fmla="*/ 883 h 927"/>
                <a:gd name="T38" fmla="*/ 440 w 744"/>
                <a:gd name="T39" fmla="*/ 613 h 927"/>
                <a:gd name="T40" fmla="*/ 669 w 744"/>
                <a:gd name="T41" fmla="*/ 613 h 927"/>
                <a:gd name="T42" fmla="*/ 744 w 744"/>
                <a:gd name="T43" fmla="*/ 539 h 927"/>
                <a:gd name="T44" fmla="*/ 744 w 744"/>
                <a:gd name="T45" fmla="*/ 192 h 927"/>
                <a:gd name="T46" fmla="*/ 669 w 744"/>
                <a:gd name="T47" fmla="*/ 118 h 927"/>
                <a:gd name="T48" fmla="*/ 347 w 744"/>
                <a:gd name="T49" fmla="*/ 68 h 927"/>
                <a:gd name="T50" fmla="*/ 372 w 744"/>
                <a:gd name="T51" fmla="*/ 43 h 927"/>
                <a:gd name="T52" fmla="*/ 397 w 744"/>
                <a:gd name="T53" fmla="*/ 68 h 927"/>
                <a:gd name="T54" fmla="*/ 397 w 744"/>
                <a:gd name="T55" fmla="*/ 118 h 927"/>
                <a:gd name="T56" fmla="*/ 347 w 744"/>
                <a:gd name="T57" fmla="*/ 118 h 927"/>
                <a:gd name="T58" fmla="*/ 347 w 744"/>
                <a:gd name="T59" fmla="*/ 68 h 927"/>
                <a:gd name="T60" fmla="*/ 69 w 744"/>
                <a:gd name="T61" fmla="*/ 557 h 927"/>
                <a:gd name="T62" fmla="*/ 56 w 744"/>
                <a:gd name="T63" fmla="*/ 544 h 927"/>
                <a:gd name="T64" fmla="*/ 69 w 744"/>
                <a:gd name="T65" fmla="*/ 531 h 927"/>
                <a:gd name="T66" fmla="*/ 82 w 744"/>
                <a:gd name="T67" fmla="*/ 544 h 927"/>
                <a:gd name="T68" fmla="*/ 69 w 744"/>
                <a:gd name="T69" fmla="*/ 557 h 927"/>
                <a:gd name="T70" fmla="*/ 69 w 744"/>
                <a:gd name="T71" fmla="*/ 200 h 927"/>
                <a:gd name="T72" fmla="*/ 56 w 744"/>
                <a:gd name="T73" fmla="*/ 187 h 927"/>
                <a:gd name="T74" fmla="*/ 69 w 744"/>
                <a:gd name="T75" fmla="*/ 174 h 927"/>
                <a:gd name="T76" fmla="*/ 82 w 744"/>
                <a:gd name="T77" fmla="*/ 187 h 927"/>
                <a:gd name="T78" fmla="*/ 69 w 744"/>
                <a:gd name="T79" fmla="*/ 200 h 927"/>
                <a:gd name="T80" fmla="*/ 397 w 744"/>
                <a:gd name="T81" fmla="*/ 883 h 927"/>
                <a:gd name="T82" fmla="*/ 347 w 744"/>
                <a:gd name="T83" fmla="*/ 883 h 927"/>
                <a:gd name="T84" fmla="*/ 347 w 744"/>
                <a:gd name="T85" fmla="*/ 613 h 927"/>
                <a:gd name="T86" fmla="*/ 397 w 744"/>
                <a:gd name="T87" fmla="*/ 613 h 927"/>
                <a:gd name="T88" fmla="*/ 397 w 744"/>
                <a:gd name="T89" fmla="*/ 883 h 927"/>
                <a:gd name="T90" fmla="*/ 643 w 744"/>
                <a:gd name="T91" fmla="*/ 512 h 927"/>
                <a:gd name="T92" fmla="*/ 101 w 744"/>
                <a:gd name="T93" fmla="*/ 512 h 927"/>
                <a:gd name="T94" fmla="*/ 101 w 744"/>
                <a:gd name="T95" fmla="*/ 219 h 927"/>
                <a:gd name="T96" fmla="*/ 643 w 744"/>
                <a:gd name="T97" fmla="*/ 219 h 927"/>
                <a:gd name="T98" fmla="*/ 643 w 744"/>
                <a:gd name="T99" fmla="*/ 512 h 927"/>
                <a:gd name="T100" fmla="*/ 674 w 744"/>
                <a:gd name="T101" fmla="*/ 557 h 927"/>
                <a:gd name="T102" fmla="*/ 661 w 744"/>
                <a:gd name="T103" fmla="*/ 544 h 927"/>
                <a:gd name="T104" fmla="*/ 674 w 744"/>
                <a:gd name="T105" fmla="*/ 531 h 927"/>
                <a:gd name="T106" fmla="*/ 688 w 744"/>
                <a:gd name="T107" fmla="*/ 544 h 927"/>
                <a:gd name="T108" fmla="*/ 674 w 744"/>
                <a:gd name="T109" fmla="*/ 557 h 927"/>
                <a:gd name="T110" fmla="*/ 674 w 744"/>
                <a:gd name="T111" fmla="*/ 200 h 927"/>
                <a:gd name="T112" fmla="*/ 661 w 744"/>
                <a:gd name="T113" fmla="*/ 187 h 927"/>
                <a:gd name="T114" fmla="*/ 674 w 744"/>
                <a:gd name="T115" fmla="*/ 174 h 927"/>
                <a:gd name="T116" fmla="*/ 688 w 744"/>
                <a:gd name="T117" fmla="*/ 187 h 927"/>
                <a:gd name="T118" fmla="*/ 674 w 744"/>
                <a:gd name="T119" fmla="*/ 20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4" h="927">
                  <a:moveTo>
                    <a:pt x="669" y="118"/>
                  </a:moveTo>
                  <a:cubicBezTo>
                    <a:pt x="440" y="118"/>
                    <a:pt x="440" y="118"/>
                    <a:pt x="440" y="118"/>
                  </a:cubicBezTo>
                  <a:cubicBezTo>
                    <a:pt x="440" y="68"/>
                    <a:pt x="440" y="68"/>
                    <a:pt x="440" y="68"/>
                  </a:cubicBezTo>
                  <a:cubicBezTo>
                    <a:pt x="440" y="30"/>
                    <a:pt x="410" y="0"/>
                    <a:pt x="372" y="0"/>
                  </a:cubicBezTo>
                  <a:cubicBezTo>
                    <a:pt x="334" y="0"/>
                    <a:pt x="303" y="30"/>
                    <a:pt x="303" y="68"/>
                  </a:cubicBezTo>
                  <a:cubicBezTo>
                    <a:pt x="303" y="118"/>
                    <a:pt x="303" y="118"/>
                    <a:pt x="303" y="118"/>
                  </a:cubicBezTo>
                  <a:cubicBezTo>
                    <a:pt x="74" y="118"/>
                    <a:pt x="74" y="118"/>
                    <a:pt x="74" y="118"/>
                  </a:cubicBezTo>
                  <a:cubicBezTo>
                    <a:pt x="33" y="118"/>
                    <a:pt x="0" y="151"/>
                    <a:pt x="0" y="192"/>
                  </a:cubicBezTo>
                  <a:cubicBezTo>
                    <a:pt x="0" y="539"/>
                    <a:pt x="0" y="539"/>
                    <a:pt x="0" y="539"/>
                  </a:cubicBezTo>
                  <a:cubicBezTo>
                    <a:pt x="0" y="580"/>
                    <a:pt x="33" y="613"/>
                    <a:pt x="74" y="613"/>
                  </a:cubicBezTo>
                  <a:cubicBezTo>
                    <a:pt x="303" y="613"/>
                    <a:pt x="303" y="613"/>
                    <a:pt x="303" y="613"/>
                  </a:cubicBezTo>
                  <a:cubicBezTo>
                    <a:pt x="303" y="883"/>
                    <a:pt x="303" y="883"/>
                    <a:pt x="303" y="883"/>
                  </a:cubicBezTo>
                  <a:cubicBezTo>
                    <a:pt x="238" y="883"/>
                    <a:pt x="238" y="883"/>
                    <a:pt x="238" y="883"/>
                  </a:cubicBezTo>
                  <a:cubicBezTo>
                    <a:pt x="226" y="883"/>
                    <a:pt x="217" y="893"/>
                    <a:pt x="217" y="905"/>
                  </a:cubicBezTo>
                  <a:cubicBezTo>
                    <a:pt x="217" y="917"/>
                    <a:pt x="226" y="927"/>
                    <a:pt x="238" y="927"/>
                  </a:cubicBezTo>
                  <a:cubicBezTo>
                    <a:pt x="505" y="927"/>
                    <a:pt x="505" y="927"/>
                    <a:pt x="505" y="927"/>
                  </a:cubicBezTo>
                  <a:cubicBezTo>
                    <a:pt x="517" y="927"/>
                    <a:pt x="527" y="917"/>
                    <a:pt x="527" y="905"/>
                  </a:cubicBezTo>
                  <a:cubicBezTo>
                    <a:pt x="527" y="893"/>
                    <a:pt x="517" y="883"/>
                    <a:pt x="505" y="883"/>
                  </a:cubicBezTo>
                  <a:cubicBezTo>
                    <a:pt x="440" y="883"/>
                    <a:pt x="440" y="883"/>
                    <a:pt x="440" y="883"/>
                  </a:cubicBezTo>
                  <a:cubicBezTo>
                    <a:pt x="440" y="613"/>
                    <a:pt x="440" y="613"/>
                    <a:pt x="440" y="613"/>
                  </a:cubicBezTo>
                  <a:cubicBezTo>
                    <a:pt x="669" y="613"/>
                    <a:pt x="669" y="613"/>
                    <a:pt x="669" y="613"/>
                  </a:cubicBezTo>
                  <a:cubicBezTo>
                    <a:pt x="710" y="613"/>
                    <a:pt x="744" y="580"/>
                    <a:pt x="744" y="539"/>
                  </a:cubicBezTo>
                  <a:cubicBezTo>
                    <a:pt x="744" y="192"/>
                    <a:pt x="744" y="192"/>
                    <a:pt x="744" y="192"/>
                  </a:cubicBezTo>
                  <a:cubicBezTo>
                    <a:pt x="744" y="151"/>
                    <a:pt x="710" y="118"/>
                    <a:pt x="669" y="118"/>
                  </a:cubicBezTo>
                  <a:close/>
                  <a:moveTo>
                    <a:pt x="347" y="68"/>
                  </a:moveTo>
                  <a:cubicBezTo>
                    <a:pt x="347" y="55"/>
                    <a:pt x="358" y="43"/>
                    <a:pt x="372" y="43"/>
                  </a:cubicBezTo>
                  <a:cubicBezTo>
                    <a:pt x="386" y="43"/>
                    <a:pt x="397" y="55"/>
                    <a:pt x="397" y="68"/>
                  </a:cubicBezTo>
                  <a:cubicBezTo>
                    <a:pt x="397" y="118"/>
                    <a:pt x="397" y="118"/>
                    <a:pt x="397" y="118"/>
                  </a:cubicBezTo>
                  <a:cubicBezTo>
                    <a:pt x="347" y="118"/>
                    <a:pt x="347" y="118"/>
                    <a:pt x="347" y="118"/>
                  </a:cubicBezTo>
                  <a:cubicBezTo>
                    <a:pt x="347" y="68"/>
                    <a:pt x="347" y="68"/>
                    <a:pt x="347" y="68"/>
                  </a:cubicBezTo>
                  <a:close/>
                  <a:moveTo>
                    <a:pt x="69" y="557"/>
                  </a:moveTo>
                  <a:cubicBezTo>
                    <a:pt x="62" y="557"/>
                    <a:pt x="56" y="551"/>
                    <a:pt x="56" y="544"/>
                  </a:cubicBezTo>
                  <a:cubicBezTo>
                    <a:pt x="56" y="537"/>
                    <a:pt x="62" y="531"/>
                    <a:pt x="69" y="531"/>
                  </a:cubicBezTo>
                  <a:cubicBezTo>
                    <a:pt x="76" y="531"/>
                    <a:pt x="82" y="537"/>
                    <a:pt x="82" y="544"/>
                  </a:cubicBezTo>
                  <a:cubicBezTo>
                    <a:pt x="82" y="551"/>
                    <a:pt x="77" y="557"/>
                    <a:pt x="69" y="557"/>
                  </a:cubicBezTo>
                  <a:close/>
                  <a:moveTo>
                    <a:pt x="69" y="200"/>
                  </a:moveTo>
                  <a:cubicBezTo>
                    <a:pt x="62" y="200"/>
                    <a:pt x="56" y="194"/>
                    <a:pt x="56" y="187"/>
                  </a:cubicBezTo>
                  <a:cubicBezTo>
                    <a:pt x="56" y="180"/>
                    <a:pt x="62" y="174"/>
                    <a:pt x="69" y="174"/>
                  </a:cubicBezTo>
                  <a:cubicBezTo>
                    <a:pt x="76" y="174"/>
                    <a:pt x="82" y="180"/>
                    <a:pt x="82" y="187"/>
                  </a:cubicBezTo>
                  <a:cubicBezTo>
                    <a:pt x="82" y="194"/>
                    <a:pt x="77" y="200"/>
                    <a:pt x="69" y="200"/>
                  </a:cubicBezTo>
                  <a:close/>
                  <a:moveTo>
                    <a:pt x="397" y="883"/>
                  </a:moveTo>
                  <a:cubicBezTo>
                    <a:pt x="347" y="883"/>
                    <a:pt x="347" y="883"/>
                    <a:pt x="347" y="883"/>
                  </a:cubicBezTo>
                  <a:cubicBezTo>
                    <a:pt x="347" y="613"/>
                    <a:pt x="347" y="613"/>
                    <a:pt x="347" y="613"/>
                  </a:cubicBezTo>
                  <a:cubicBezTo>
                    <a:pt x="397" y="613"/>
                    <a:pt x="397" y="613"/>
                    <a:pt x="397" y="613"/>
                  </a:cubicBezTo>
                  <a:lnTo>
                    <a:pt x="397" y="883"/>
                  </a:lnTo>
                  <a:close/>
                  <a:moveTo>
                    <a:pt x="643" y="512"/>
                  </a:moveTo>
                  <a:cubicBezTo>
                    <a:pt x="101" y="512"/>
                    <a:pt x="101" y="512"/>
                    <a:pt x="101" y="512"/>
                  </a:cubicBezTo>
                  <a:cubicBezTo>
                    <a:pt x="101" y="219"/>
                    <a:pt x="101" y="219"/>
                    <a:pt x="101" y="219"/>
                  </a:cubicBezTo>
                  <a:cubicBezTo>
                    <a:pt x="643" y="219"/>
                    <a:pt x="643" y="219"/>
                    <a:pt x="643" y="219"/>
                  </a:cubicBezTo>
                  <a:lnTo>
                    <a:pt x="643" y="512"/>
                  </a:lnTo>
                  <a:close/>
                  <a:moveTo>
                    <a:pt x="674" y="557"/>
                  </a:moveTo>
                  <a:cubicBezTo>
                    <a:pt x="667" y="557"/>
                    <a:pt x="661" y="551"/>
                    <a:pt x="661" y="544"/>
                  </a:cubicBezTo>
                  <a:cubicBezTo>
                    <a:pt x="661" y="537"/>
                    <a:pt x="667" y="531"/>
                    <a:pt x="674" y="531"/>
                  </a:cubicBezTo>
                  <a:cubicBezTo>
                    <a:pt x="682" y="531"/>
                    <a:pt x="688" y="537"/>
                    <a:pt x="688" y="544"/>
                  </a:cubicBezTo>
                  <a:cubicBezTo>
                    <a:pt x="688" y="551"/>
                    <a:pt x="682" y="557"/>
                    <a:pt x="674" y="557"/>
                  </a:cubicBezTo>
                  <a:close/>
                  <a:moveTo>
                    <a:pt x="674" y="200"/>
                  </a:moveTo>
                  <a:cubicBezTo>
                    <a:pt x="667" y="200"/>
                    <a:pt x="661" y="194"/>
                    <a:pt x="661" y="187"/>
                  </a:cubicBezTo>
                  <a:cubicBezTo>
                    <a:pt x="661" y="180"/>
                    <a:pt x="667" y="174"/>
                    <a:pt x="674" y="174"/>
                  </a:cubicBezTo>
                  <a:cubicBezTo>
                    <a:pt x="682" y="174"/>
                    <a:pt x="688" y="180"/>
                    <a:pt x="688" y="187"/>
                  </a:cubicBezTo>
                  <a:cubicBezTo>
                    <a:pt x="688" y="194"/>
                    <a:pt x="682" y="200"/>
                    <a:pt x="674"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20">
              <a:extLst>
                <a:ext uri="{FF2B5EF4-FFF2-40B4-BE49-F238E27FC236}">
                  <a16:creationId xmlns:a16="http://schemas.microsoft.com/office/drawing/2014/main" id="{41A65761-0041-4E05-97C8-8F31FEF78BAE}"/>
                </a:ext>
              </a:extLst>
            </p:cNvPr>
            <p:cNvSpPr>
              <a:spLocks/>
            </p:cNvSpPr>
            <p:nvPr/>
          </p:nvSpPr>
          <p:spPr bwMode="auto">
            <a:xfrm>
              <a:off x="3905" y="2495"/>
              <a:ext cx="760" cy="109"/>
            </a:xfrm>
            <a:custGeom>
              <a:avLst/>
              <a:gdLst>
                <a:gd name="T0" fmla="*/ 299 w 321"/>
                <a:gd name="T1" fmla="*/ 46 h 46"/>
                <a:gd name="T2" fmla="*/ 23 w 321"/>
                <a:gd name="T3" fmla="*/ 46 h 46"/>
                <a:gd name="T4" fmla="*/ 0 w 321"/>
                <a:gd name="T5" fmla="*/ 23 h 46"/>
                <a:gd name="T6" fmla="*/ 23 w 321"/>
                <a:gd name="T7" fmla="*/ 0 h 46"/>
                <a:gd name="T8" fmla="*/ 299 w 321"/>
                <a:gd name="T9" fmla="*/ 0 h 46"/>
                <a:gd name="T10" fmla="*/ 321 w 321"/>
                <a:gd name="T11" fmla="*/ 23 h 46"/>
                <a:gd name="T12" fmla="*/ 299 w 321"/>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21" h="46">
                  <a:moveTo>
                    <a:pt x="299" y="46"/>
                  </a:moveTo>
                  <a:cubicBezTo>
                    <a:pt x="23" y="46"/>
                    <a:pt x="23" y="46"/>
                    <a:pt x="23" y="46"/>
                  </a:cubicBezTo>
                  <a:cubicBezTo>
                    <a:pt x="10" y="46"/>
                    <a:pt x="0" y="36"/>
                    <a:pt x="0" y="23"/>
                  </a:cubicBezTo>
                  <a:cubicBezTo>
                    <a:pt x="0" y="10"/>
                    <a:pt x="10" y="0"/>
                    <a:pt x="23" y="0"/>
                  </a:cubicBezTo>
                  <a:cubicBezTo>
                    <a:pt x="299" y="0"/>
                    <a:pt x="299" y="0"/>
                    <a:pt x="299" y="0"/>
                  </a:cubicBezTo>
                  <a:cubicBezTo>
                    <a:pt x="311" y="0"/>
                    <a:pt x="321" y="10"/>
                    <a:pt x="321" y="23"/>
                  </a:cubicBezTo>
                  <a:cubicBezTo>
                    <a:pt x="321" y="36"/>
                    <a:pt x="311" y="46"/>
                    <a:pt x="29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21">
              <a:extLst>
                <a:ext uri="{FF2B5EF4-FFF2-40B4-BE49-F238E27FC236}">
                  <a16:creationId xmlns:a16="http://schemas.microsoft.com/office/drawing/2014/main" id="{04F1EB28-3CCE-4617-A0EB-79532BE42511}"/>
                </a:ext>
              </a:extLst>
            </p:cNvPr>
            <p:cNvSpPr>
              <a:spLocks/>
            </p:cNvSpPr>
            <p:nvPr/>
          </p:nvSpPr>
          <p:spPr bwMode="auto">
            <a:xfrm>
              <a:off x="3905" y="2727"/>
              <a:ext cx="1014" cy="109"/>
            </a:xfrm>
            <a:custGeom>
              <a:avLst/>
              <a:gdLst>
                <a:gd name="T0" fmla="*/ 405 w 428"/>
                <a:gd name="T1" fmla="*/ 46 h 46"/>
                <a:gd name="T2" fmla="*/ 23 w 428"/>
                <a:gd name="T3" fmla="*/ 46 h 46"/>
                <a:gd name="T4" fmla="*/ 0 w 428"/>
                <a:gd name="T5" fmla="*/ 23 h 46"/>
                <a:gd name="T6" fmla="*/ 23 w 428"/>
                <a:gd name="T7" fmla="*/ 0 h 46"/>
                <a:gd name="T8" fmla="*/ 405 w 428"/>
                <a:gd name="T9" fmla="*/ 0 h 46"/>
                <a:gd name="T10" fmla="*/ 428 w 428"/>
                <a:gd name="T11" fmla="*/ 23 h 46"/>
                <a:gd name="T12" fmla="*/ 405 w 42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428" h="46">
                  <a:moveTo>
                    <a:pt x="405" y="46"/>
                  </a:moveTo>
                  <a:cubicBezTo>
                    <a:pt x="23" y="46"/>
                    <a:pt x="23" y="46"/>
                    <a:pt x="23" y="46"/>
                  </a:cubicBezTo>
                  <a:cubicBezTo>
                    <a:pt x="10" y="46"/>
                    <a:pt x="0" y="36"/>
                    <a:pt x="0" y="23"/>
                  </a:cubicBezTo>
                  <a:cubicBezTo>
                    <a:pt x="0" y="11"/>
                    <a:pt x="10" y="0"/>
                    <a:pt x="23" y="0"/>
                  </a:cubicBezTo>
                  <a:cubicBezTo>
                    <a:pt x="405" y="0"/>
                    <a:pt x="405" y="0"/>
                    <a:pt x="405" y="0"/>
                  </a:cubicBezTo>
                  <a:cubicBezTo>
                    <a:pt x="418" y="0"/>
                    <a:pt x="428" y="11"/>
                    <a:pt x="428" y="23"/>
                  </a:cubicBezTo>
                  <a:cubicBezTo>
                    <a:pt x="428" y="36"/>
                    <a:pt x="418" y="46"/>
                    <a:pt x="40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1556598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555702-0AEF-E74A-94B8-ACDEBA103CF7}"/>
              </a:ext>
            </a:extLst>
          </p:cNvPr>
          <p:cNvSpPr/>
          <p:nvPr/>
        </p:nvSpPr>
        <p:spPr>
          <a:xfrm>
            <a:off x="404133" y="4230111"/>
            <a:ext cx="8421662" cy="1035551"/>
          </a:xfrm>
          <a:prstGeom prst="rect">
            <a:avLst/>
          </a:prstGeom>
          <a:solidFill>
            <a:srgbClr val="EBE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43CA9D45-3BDF-E148-908A-2A793ADDBA21}"/>
              </a:ext>
            </a:extLst>
          </p:cNvPr>
          <p:cNvSpPr/>
          <p:nvPr/>
        </p:nvSpPr>
        <p:spPr>
          <a:xfrm>
            <a:off x="404133" y="1678037"/>
            <a:ext cx="8421662" cy="1176497"/>
          </a:xfrm>
          <a:prstGeom prst="rect">
            <a:avLst/>
          </a:prstGeom>
          <a:solidFill>
            <a:srgbClr val="EBE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70073472-D2ED-CB42-83D0-7458AFFDB148}"/>
              </a:ext>
            </a:extLst>
          </p:cNvPr>
          <p:cNvGrpSpPr/>
          <p:nvPr/>
        </p:nvGrpSpPr>
        <p:grpSpPr>
          <a:xfrm>
            <a:off x="1454512" y="804575"/>
            <a:ext cx="6234977" cy="558199"/>
            <a:chOff x="1939349" y="372422"/>
            <a:chExt cx="8313302" cy="744265"/>
          </a:xfrm>
        </p:grpSpPr>
        <p:sp>
          <p:nvSpPr>
            <p:cNvPr id="8" name="Rectangle 7">
              <a:extLst>
                <a:ext uri="{FF2B5EF4-FFF2-40B4-BE49-F238E27FC236}">
                  <a16:creationId xmlns:a16="http://schemas.microsoft.com/office/drawing/2014/main" id="{658A80AB-8E50-9B4A-9DE4-3589859BC307}"/>
                </a:ext>
              </a:extLst>
            </p:cNvPr>
            <p:cNvSpPr/>
            <p:nvPr/>
          </p:nvSpPr>
          <p:spPr>
            <a:xfrm>
              <a:off x="1939349" y="501134"/>
              <a:ext cx="8313302" cy="615553"/>
            </a:xfrm>
            <a:prstGeom prst="rect">
              <a:avLst/>
            </a:prstGeom>
          </p:spPr>
          <p:txBody>
            <a:bodyPr wrap="none">
              <a:spAutoFit/>
            </a:bodyPr>
            <a:lstStyle/>
            <a:p>
              <a:pPr algn="ctr"/>
              <a:r>
                <a:rPr lang="en-US" sz="2400" b="1" dirty="0">
                  <a:solidFill>
                    <a:srgbClr val="00AB57"/>
                  </a:solidFill>
                  <a:latin typeface="Lato" panose="020F0502020204030203" pitchFamily="34" charset="77"/>
                  <a:sym typeface="Calibri"/>
                </a:rPr>
                <a:t>URBANSIM THEORETICAL </a:t>
              </a:r>
              <a:r>
                <a:rPr lang="en-US" sz="2400" b="1" dirty="0">
                  <a:solidFill>
                    <a:schemeClr val="tx1">
                      <a:lumMod val="85000"/>
                      <a:lumOff val="15000"/>
                    </a:schemeClr>
                  </a:solidFill>
                  <a:latin typeface="Lato" panose="020F0502020204030203" pitchFamily="34" charset="77"/>
                  <a:sym typeface="Calibri"/>
                </a:rPr>
                <a:t>FOUNDATIONS</a:t>
              </a:r>
              <a:endParaRPr lang="en-US" sz="2400" b="1" dirty="0">
                <a:solidFill>
                  <a:schemeClr val="tx1">
                    <a:lumMod val="85000"/>
                    <a:lumOff val="15000"/>
                  </a:schemeClr>
                </a:solidFill>
                <a:latin typeface="Lato" panose="020F0502020204030203" pitchFamily="34" charset="77"/>
              </a:endParaRPr>
            </a:p>
          </p:txBody>
        </p:sp>
        <p:sp>
          <p:nvSpPr>
            <p:cNvPr id="9" name="Rounded Rectangle 8">
              <a:extLst>
                <a:ext uri="{FF2B5EF4-FFF2-40B4-BE49-F238E27FC236}">
                  <a16:creationId xmlns:a16="http://schemas.microsoft.com/office/drawing/2014/main" id="{CABBEAD3-36D8-8D4E-818B-0365446241A2}"/>
                </a:ext>
              </a:extLst>
            </p:cNvPr>
            <p:cNvSpPr/>
            <p:nvPr/>
          </p:nvSpPr>
          <p:spPr>
            <a:xfrm>
              <a:off x="5564505" y="372422"/>
              <a:ext cx="1062990" cy="45720"/>
            </a:xfrm>
            <a:prstGeom prst="roundRect">
              <a:avLst>
                <a:gd name="adj" fmla="val 50000"/>
              </a:avLst>
            </a:prstGeom>
            <a:solidFill>
              <a:srgbClr val="2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Rectangle 9">
            <a:extLst>
              <a:ext uri="{FF2B5EF4-FFF2-40B4-BE49-F238E27FC236}">
                <a16:creationId xmlns:a16="http://schemas.microsoft.com/office/drawing/2014/main" id="{CD71D255-1CF0-8640-85A7-355CB92E36ED}"/>
              </a:ext>
            </a:extLst>
          </p:cNvPr>
          <p:cNvSpPr/>
          <p:nvPr/>
        </p:nvSpPr>
        <p:spPr>
          <a:xfrm>
            <a:off x="1267684" y="1812967"/>
            <a:ext cx="5874942" cy="323165"/>
          </a:xfrm>
          <a:prstGeom prst="rect">
            <a:avLst/>
          </a:prstGeom>
        </p:spPr>
        <p:txBody>
          <a:bodyPr wrap="none">
            <a:spAutoFit/>
          </a:bodyPr>
          <a:lstStyle/>
          <a:p>
            <a:pPr marL="200025" indent="-200025" defTabSz="342900">
              <a:defRPr sz="2100" b="1">
                <a:solidFill>
                  <a:srgbClr val="212121"/>
                </a:solidFill>
                <a:uFillTx/>
                <a:latin typeface="Helvetica Neue"/>
                <a:ea typeface="Helvetica Neue"/>
                <a:cs typeface="Helvetica Neue"/>
                <a:sym typeface="Helvetica Neue"/>
              </a:defRPr>
            </a:pPr>
            <a:r>
              <a:rPr lang="en-US" sz="1500" b="1" dirty="0">
                <a:latin typeface="Lato" panose="020F0502020204030203" pitchFamily="34" charset="77"/>
              </a:rPr>
              <a:t>Dynamic Market Equilibrium, Price Adjustment, Disequilibrium</a:t>
            </a:r>
          </a:p>
        </p:txBody>
      </p:sp>
      <p:sp>
        <p:nvSpPr>
          <p:cNvPr id="11" name="Oval 10">
            <a:extLst>
              <a:ext uri="{FF2B5EF4-FFF2-40B4-BE49-F238E27FC236}">
                <a16:creationId xmlns:a16="http://schemas.microsoft.com/office/drawing/2014/main" id="{74C4E126-C481-7848-89F8-D5E58C573B83}"/>
              </a:ext>
            </a:extLst>
          </p:cNvPr>
          <p:cNvSpPr/>
          <p:nvPr/>
        </p:nvSpPr>
        <p:spPr>
          <a:xfrm>
            <a:off x="657241" y="1812967"/>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87B2877-BBE3-704B-AE0D-56A63B924DB3}"/>
              </a:ext>
            </a:extLst>
          </p:cNvPr>
          <p:cNvSpPr/>
          <p:nvPr/>
        </p:nvSpPr>
        <p:spPr>
          <a:xfrm>
            <a:off x="1267684" y="2113050"/>
            <a:ext cx="6961916" cy="646331"/>
          </a:xfrm>
          <a:prstGeom prst="rect">
            <a:avLst/>
          </a:prstGeom>
        </p:spPr>
        <p:txBody>
          <a:bodyPr wrap="square">
            <a:spAutoFit/>
          </a:bodyPr>
          <a:lstStyle/>
          <a:p>
            <a:r>
              <a:rPr lang="en-US" sz="1200" dirty="0">
                <a:latin typeface="Lato Light" panose="020F0302020204030203" pitchFamily="34" charset="77"/>
              </a:rPr>
              <a:t>Markets are rarely in equilibrium; especially real estate due to supply lags and high transactions costs; information is imperfect; speculation can lead to bubbles</a:t>
            </a:r>
          </a:p>
          <a:p>
            <a:r>
              <a:rPr lang="en-US" sz="1200" dirty="0">
                <a:latin typeface="Lato Light" panose="020F0302020204030203" pitchFamily="34" charset="77"/>
              </a:rPr>
              <a:t>Current housing market crisis is an excellent example of market disequilibrium</a:t>
            </a:r>
          </a:p>
        </p:txBody>
      </p:sp>
      <p:sp>
        <p:nvSpPr>
          <p:cNvPr id="13" name="Rectangle 12">
            <a:extLst>
              <a:ext uri="{FF2B5EF4-FFF2-40B4-BE49-F238E27FC236}">
                <a16:creationId xmlns:a16="http://schemas.microsoft.com/office/drawing/2014/main" id="{CAA80624-E898-5749-8D4F-792FA348EA53}"/>
              </a:ext>
            </a:extLst>
          </p:cNvPr>
          <p:cNvSpPr/>
          <p:nvPr/>
        </p:nvSpPr>
        <p:spPr>
          <a:xfrm>
            <a:off x="1267685" y="3059245"/>
            <a:ext cx="2441759" cy="323165"/>
          </a:xfrm>
          <a:prstGeom prst="rect">
            <a:avLst/>
          </a:prstGeom>
        </p:spPr>
        <p:txBody>
          <a:bodyPr wrap="none">
            <a:spAutoFit/>
          </a:bodyPr>
          <a:lstStyle/>
          <a:p>
            <a:pPr marL="200025" indent="-200025" defTabSz="342900">
              <a:defRPr sz="2100" b="1">
                <a:solidFill>
                  <a:srgbClr val="212121"/>
                </a:solidFill>
                <a:uFillTx/>
                <a:latin typeface="Helvetica Neue"/>
                <a:ea typeface="Helvetica Neue"/>
                <a:cs typeface="Helvetica Neue"/>
                <a:sym typeface="Helvetica Neue"/>
              </a:defRPr>
            </a:pPr>
            <a:r>
              <a:rPr lang="en-US" sz="1500" b="1" dirty="0">
                <a:latin typeface="Lato" panose="020F0502020204030203" pitchFamily="34" charset="77"/>
              </a:rPr>
              <a:t>Microsimulation (Orcutt)</a:t>
            </a:r>
          </a:p>
        </p:txBody>
      </p:sp>
      <p:sp>
        <p:nvSpPr>
          <p:cNvPr id="14" name="Oval 13">
            <a:extLst>
              <a:ext uri="{FF2B5EF4-FFF2-40B4-BE49-F238E27FC236}">
                <a16:creationId xmlns:a16="http://schemas.microsoft.com/office/drawing/2014/main" id="{F88F5B76-E11E-124B-A0DC-FBD9ED0C1CF6}"/>
              </a:ext>
            </a:extLst>
          </p:cNvPr>
          <p:cNvSpPr/>
          <p:nvPr/>
        </p:nvSpPr>
        <p:spPr>
          <a:xfrm>
            <a:off x="657241" y="3059245"/>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40E2FE3-E89F-8B4E-BCB7-5C95D3B6D46B}"/>
              </a:ext>
            </a:extLst>
          </p:cNvPr>
          <p:cNvSpPr/>
          <p:nvPr/>
        </p:nvSpPr>
        <p:spPr>
          <a:xfrm>
            <a:off x="1267685" y="3359328"/>
            <a:ext cx="6842646" cy="830997"/>
          </a:xfrm>
          <a:prstGeom prst="rect">
            <a:avLst/>
          </a:prstGeom>
        </p:spPr>
        <p:txBody>
          <a:bodyPr wrap="square">
            <a:spAutoFit/>
          </a:bodyPr>
          <a:lstStyle/>
          <a:p>
            <a:r>
              <a:rPr lang="en-US" sz="1200" dirty="0">
                <a:latin typeface="Lato Light" panose="020F0302020204030203" pitchFamily="34" charset="77"/>
              </a:rPr>
              <a:t>Initially a computational framework to explore individual level impacts of policies; later found more computationally efficient than complex aggregate models</a:t>
            </a:r>
          </a:p>
          <a:p>
            <a:r>
              <a:rPr lang="en-US" sz="1200" dirty="0">
                <a:latin typeface="Lato Light" panose="020F0302020204030203" pitchFamily="34" charset="77"/>
              </a:rPr>
              <a:t>Strong empirical support for microsimulation to avoid aggregation bias and ecological fallacy (attributing to individuals behavior from aggregate patterns)</a:t>
            </a:r>
          </a:p>
        </p:txBody>
      </p:sp>
      <p:sp>
        <p:nvSpPr>
          <p:cNvPr id="16" name="Rectangle 15">
            <a:extLst>
              <a:ext uri="{FF2B5EF4-FFF2-40B4-BE49-F238E27FC236}">
                <a16:creationId xmlns:a16="http://schemas.microsoft.com/office/drawing/2014/main" id="{EDC44FD5-A824-A04C-BA45-2A26F27250AC}"/>
              </a:ext>
            </a:extLst>
          </p:cNvPr>
          <p:cNvSpPr/>
          <p:nvPr/>
        </p:nvSpPr>
        <p:spPr>
          <a:xfrm>
            <a:off x="1267685" y="4409220"/>
            <a:ext cx="6523452" cy="323165"/>
          </a:xfrm>
          <a:prstGeom prst="rect">
            <a:avLst/>
          </a:prstGeom>
        </p:spPr>
        <p:txBody>
          <a:bodyPr wrap="none">
            <a:spAutoFit/>
          </a:bodyPr>
          <a:lstStyle/>
          <a:p>
            <a:pPr marL="200025" indent="-200025" defTabSz="342900">
              <a:defRPr sz="2100" b="1">
                <a:solidFill>
                  <a:srgbClr val="212121"/>
                </a:solidFill>
                <a:uFillTx/>
                <a:latin typeface="Helvetica Neue"/>
                <a:ea typeface="Helvetica Neue"/>
                <a:cs typeface="Helvetica Neue"/>
                <a:sym typeface="Helvetica Neue"/>
              </a:defRPr>
            </a:pPr>
            <a:r>
              <a:rPr lang="en-US" sz="1500" b="1" dirty="0">
                <a:latin typeface="Lato" panose="020F0502020204030203" pitchFamily="34" charset="77"/>
              </a:rPr>
              <a:t>Geographic Information Systems and Spatial Analysis (Tobler, </a:t>
            </a:r>
            <a:r>
              <a:rPr lang="en-US" sz="1500" b="1" dirty="0" err="1">
                <a:latin typeface="Lato" panose="020F0502020204030203" pitchFamily="34" charset="77"/>
              </a:rPr>
              <a:t>Anselin</a:t>
            </a:r>
            <a:r>
              <a:rPr lang="en-US" sz="1500" b="1" dirty="0">
                <a:latin typeface="Lato" panose="020F0502020204030203" pitchFamily="34" charset="77"/>
              </a:rPr>
              <a:t>)</a:t>
            </a:r>
          </a:p>
        </p:txBody>
      </p:sp>
      <p:sp>
        <p:nvSpPr>
          <p:cNvPr id="17" name="Oval 16">
            <a:extLst>
              <a:ext uri="{FF2B5EF4-FFF2-40B4-BE49-F238E27FC236}">
                <a16:creationId xmlns:a16="http://schemas.microsoft.com/office/drawing/2014/main" id="{2EE7D9B1-29F1-4746-A300-120C30034DEA}"/>
              </a:ext>
            </a:extLst>
          </p:cNvPr>
          <p:cNvSpPr/>
          <p:nvPr/>
        </p:nvSpPr>
        <p:spPr>
          <a:xfrm>
            <a:off x="657241" y="4409220"/>
            <a:ext cx="495140" cy="495140"/>
          </a:xfrm>
          <a:prstGeom prst="ellipse">
            <a:avLst/>
          </a:prstGeom>
          <a:noFill/>
          <a:ln w="22225">
            <a:solidFill>
              <a:srgbClr val="00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429053F-1059-AD48-90F0-2ECDB9BABB3D}"/>
              </a:ext>
            </a:extLst>
          </p:cNvPr>
          <p:cNvSpPr/>
          <p:nvPr/>
        </p:nvSpPr>
        <p:spPr>
          <a:xfrm>
            <a:off x="1267685" y="4709302"/>
            <a:ext cx="6594523" cy="461665"/>
          </a:xfrm>
          <a:prstGeom prst="rect">
            <a:avLst/>
          </a:prstGeom>
        </p:spPr>
        <p:txBody>
          <a:bodyPr wrap="square">
            <a:spAutoFit/>
          </a:bodyPr>
          <a:lstStyle/>
          <a:p>
            <a:r>
              <a:rPr lang="en-US" sz="1200" dirty="0">
                <a:latin typeface="Lato Light" panose="020F0302020204030203" pitchFamily="34" charset="77"/>
              </a:rPr>
              <a:t>Radical advance in spatial analysis capabilities; </a:t>
            </a:r>
          </a:p>
          <a:p>
            <a:r>
              <a:rPr lang="en-US" sz="1200" dirty="0">
                <a:latin typeface="Lato Light" panose="020F0302020204030203" pitchFamily="34" charset="77"/>
              </a:rPr>
              <a:t>Representation of walking scale accessibility</a:t>
            </a:r>
          </a:p>
        </p:txBody>
      </p:sp>
      <p:grpSp>
        <p:nvGrpSpPr>
          <p:cNvPr id="21" name="Technology">
            <a:extLst>
              <a:ext uri="{FF2B5EF4-FFF2-40B4-BE49-F238E27FC236}">
                <a16:creationId xmlns:a16="http://schemas.microsoft.com/office/drawing/2014/main" id="{55026E41-501C-8C49-AC41-047398A3006B}"/>
              </a:ext>
            </a:extLst>
          </p:cNvPr>
          <p:cNvGrpSpPr>
            <a:grpSpLocks noChangeAspect="1"/>
          </p:cNvGrpSpPr>
          <p:nvPr/>
        </p:nvGrpSpPr>
        <p:grpSpPr bwMode="auto">
          <a:xfrm>
            <a:off x="777497" y="3166933"/>
            <a:ext cx="282974" cy="285113"/>
            <a:chOff x="1079" y="360"/>
            <a:chExt cx="3571" cy="3598"/>
          </a:xfrm>
          <a:solidFill>
            <a:srgbClr val="00AB57"/>
          </a:solidFill>
        </p:grpSpPr>
        <p:sp>
          <p:nvSpPr>
            <p:cNvPr id="22" name="Freeform 13">
              <a:extLst>
                <a:ext uri="{FF2B5EF4-FFF2-40B4-BE49-F238E27FC236}">
                  <a16:creationId xmlns:a16="http://schemas.microsoft.com/office/drawing/2014/main" id="{93A47427-1AFF-0546-8F3D-FA0F3E61AC07}"/>
                </a:ext>
              </a:extLst>
            </p:cNvPr>
            <p:cNvSpPr>
              <a:spLocks/>
            </p:cNvSpPr>
            <p:nvPr/>
          </p:nvSpPr>
          <p:spPr bwMode="auto">
            <a:xfrm>
              <a:off x="1465" y="1129"/>
              <a:ext cx="2570" cy="1742"/>
            </a:xfrm>
            <a:custGeom>
              <a:avLst/>
              <a:gdLst>
                <a:gd name="T0" fmla="*/ 1086 w 1086"/>
                <a:gd name="T1" fmla="*/ 176 h 736"/>
                <a:gd name="T2" fmla="*/ 984 w 1086"/>
                <a:gd name="T3" fmla="*/ 176 h 736"/>
                <a:gd name="T4" fmla="*/ 984 w 1086"/>
                <a:gd name="T5" fmla="*/ 635 h 736"/>
                <a:gd name="T6" fmla="*/ 102 w 1086"/>
                <a:gd name="T7" fmla="*/ 635 h 736"/>
                <a:gd name="T8" fmla="*/ 102 w 1086"/>
                <a:gd name="T9" fmla="*/ 102 h 736"/>
                <a:gd name="T10" fmla="*/ 704 w 1086"/>
                <a:gd name="T11" fmla="*/ 102 h 736"/>
                <a:gd name="T12" fmla="*/ 704 w 1086"/>
                <a:gd name="T13" fmla="*/ 0 h 736"/>
                <a:gd name="T14" fmla="*/ 72 w 1086"/>
                <a:gd name="T15" fmla="*/ 0 h 736"/>
                <a:gd name="T16" fmla="*/ 0 w 1086"/>
                <a:gd name="T17" fmla="*/ 72 h 736"/>
                <a:gd name="T18" fmla="*/ 0 w 1086"/>
                <a:gd name="T19" fmla="*/ 736 h 736"/>
                <a:gd name="T20" fmla="*/ 1086 w 1086"/>
                <a:gd name="T21" fmla="*/ 736 h 736"/>
                <a:gd name="T22" fmla="*/ 1086 w 1086"/>
                <a:gd name="T23" fmla="*/ 17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6" h="736">
                  <a:moveTo>
                    <a:pt x="1086" y="176"/>
                  </a:moveTo>
                  <a:cubicBezTo>
                    <a:pt x="984" y="176"/>
                    <a:pt x="984" y="176"/>
                    <a:pt x="984" y="176"/>
                  </a:cubicBezTo>
                  <a:cubicBezTo>
                    <a:pt x="984" y="635"/>
                    <a:pt x="984" y="635"/>
                    <a:pt x="984" y="635"/>
                  </a:cubicBezTo>
                  <a:cubicBezTo>
                    <a:pt x="102" y="635"/>
                    <a:pt x="102" y="635"/>
                    <a:pt x="102" y="635"/>
                  </a:cubicBezTo>
                  <a:cubicBezTo>
                    <a:pt x="102" y="102"/>
                    <a:pt x="102" y="102"/>
                    <a:pt x="102" y="102"/>
                  </a:cubicBezTo>
                  <a:cubicBezTo>
                    <a:pt x="704" y="102"/>
                    <a:pt x="704" y="102"/>
                    <a:pt x="704" y="102"/>
                  </a:cubicBezTo>
                  <a:cubicBezTo>
                    <a:pt x="704" y="0"/>
                    <a:pt x="704" y="0"/>
                    <a:pt x="704" y="0"/>
                  </a:cubicBezTo>
                  <a:cubicBezTo>
                    <a:pt x="72" y="0"/>
                    <a:pt x="72" y="0"/>
                    <a:pt x="72" y="0"/>
                  </a:cubicBezTo>
                  <a:cubicBezTo>
                    <a:pt x="32" y="0"/>
                    <a:pt x="0" y="32"/>
                    <a:pt x="0" y="72"/>
                  </a:cubicBezTo>
                  <a:cubicBezTo>
                    <a:pt x="0" y="736"/>
                    <a:pt x="0" y="736"/>
                    <a:pt x="0" y="736"/>
                  </a:cubicBezTo>
                  <a:cubicBezTo>
                    <a:pt x="1086" y="736"/>
                    <a:pt x="1086" y="736"/>
                    <a:pt x="1086" y="736"/>
                  </a:cubicBezTo>
                  <a:lnTo>
                    <a:pt x="1086"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14">
              <a:extLst>
                <a:ext uri="{FF2B5EF4-FFF2-40B4-BE49-F238E27FC236}">
                  <a16:creationId xmlns:a16="http://schemas.microsoft.com/office/drawing/2014/main" id="{28867029-AC38-414D-9AF7-26AD965F7916}"/>
                </a:ext>
              </a:extLst>
            </p:cNvPr>
            <p:cNvSpPr>
              <a:spLocks noEditPoints="1"/>
            </p:cNvSpPr>
            <p:nvPr/>
          </p:nvSpPr>
          <p:spPr bwMode="auto">
            <a:xfrm>
              <a:off x="1079" y="2997"/>
              <a:ext cx="3339" cy="961"/>
            </a:xfrm>
            <a:custGeom>
              <a:avLst/>
              <a:gdLst>
                <a:gd name="T0" fmla="*/ 1249 w 1411"/>
                <a:gd name="T1" fmla="*/ 0 h 406"/>
                <a:gd name="T2" fmla="*/ 163 w 1411"/>
                <a:gd name="T3" fmla="*/ 0 h 406"/>
                <a:gd name="T4" fmla="*/ 22 w 1411"/>
                <a:gd name="T5" fmla="*/ 304 h 406"/>
                <a:gd name="T6" fmla="*/ 88 w 1411"/>
                <a:gd name="T7" fmla="*/ 406 h 406"/>
                <a:gd name="T8" fmla="*/ 1323 w 1411"/>
                <a:gd name="T9" fmla="*/ 406 h 406"/>
                <a:gd name="T10" fmla="*/ 1389 w 1411"/>
                <a:gd name="T11" fmla="*/ 304 h 406"/>
                <a:gd name="T12" fmla="*/ 1249 w 1411"/>
                <a:gd name="T13" fmla="*/ 0 h 406"/>
                <a:gd name="T14" fmla="*/ 862 w 1411"/>
                <a:gd name="T15" fmla="*/ 294 h 406"/>
                <a:gd name="T16" fmla="*/ 550 w 1411"/>
                <a:gd name="T17" fmla="*/ 294 h 406"/>
                <a:gd name="T18" fmla="*/ 536 w 1411"/>
                <a:gd name="T19" fmla="*/ 276 h 406"/>
                <a:gd name="T20" fmla="*/ 553 w 1411"/>
                <a:gd name="T21" fmla="*/ 208 h 406"/>
                <a:gd name="T22" fmla="*/ 568 w 1411"/>
                <a:gd name="T23" fmla="*/ 196 h 406"/>
                <a:gd name="T24" fmla="*/ 845 w 1411"/>
                <a:gd name="T25" fmla="*/ 196 h 406"/>
                <a:gd name="T26" fmla="*/ 859 w 1411"/>
                <a:gd name="T27" fmla="*/ 208 h 406"/>
                <a:gd name="T28" fmla="*/ 877 w 1411"/>
                <a:gd name="T29" fmla="*/ 276 h 406"/>
                <a:gd name="T30" fmla="*/ 862 w 1411"/>
                <a:gd name="T31" fmla="*/ 2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406">
                  <a:moveTo>
                    <a:pt x="1249" y="0"/>
                  </a:moveTo>
                  <a:cubicBezTo>
                    <a:pt x="163" y="0"/>
                    <a:pt x="163" y="0"/>
                    <a:pt x="163" y="0"/>
                  </a:cubicBezTo>
                  <a:cubicBezTo>
                    <a:pt x="22" y="304"/>
                    <a:pt x="22" y="304"/>
                    <a:pt x="22" y="304"/>
                  </a:cubicBezTo>
                  <a:cubicBezTo>
                    <a:pt x="0" y="352"/>
                    <a:pt x="35" y="406"/>
                    <a:pt x="88" y="406"/>
                  </a:cubicBezTo>
                  <a:cubicBezTo>
                    <a:pt x="1323" y="406"/>
                    <a:pt x="1323" y="406"/>
                    <a:pt x="1323" y="406"/>
                  </a:cubicBezTo>
                  <a:cubicBezTo>
                    <a:pt x="1376" y="406"/>
                    <a:pt x="1411" y="352"/>
                    <a:pt x="1389" y="304"/>
                  </a:cubicBezTo>
                  <a:lnTo>
                    <a:pt x="1249" y="0"/>
                  </a:lnTo>
                  <a:close/>
                  <a:moveTo>
                    <a:pt x="862" y="294"/>
                  </a:moveTo>
                  <a:cubicBezTo>
                    <a:pt x="550" y="294"/>
                    <a:pt x="550" y="294"/>
                    <a:pt x="550" y="294"/>
                  </a:cubicBezTo>
                  <a:cubicBezTo>
                    <a:pt x="541" y="294"/>
                    <a:pt x="534" y="284"/>
                    <a:pt x="536" y="276"/>
                  </a:cubicBezTo>
                  <a:cubicBezTo>
                    <a:pt x="553" y="208"/>
                    <a:pt x="553" y="208"/>
                    <a:pt x="553" y="208"/>
                  </a:cubicBezTo>
                  <a:cubicBezTo>
                    <a:pt x="555" y="201"/>
                    <a:pt x="561" y="196"/>
                    <a:pt x="568" y="196"/>
                  </a:cubicBezTo>
                  <a:cubicBezTo>
                    <a:pt x="845" y="196"/>
                    <a:pt x="845" y="196"/>
                    <a:pt x="845" y="196"/>
                  </a:cubicBezTo>
                  <a:cubicBezTo>
                    <a:pt x="851" y="196"/>
                    <a:pt x="857" y="201"/>
                    <a:pt x="859" y="208"/>
                  </a:cubicBezTo>
                  <a:cubicBezTo>
                    <a:pt x="877" y="276"/>
                    <a:pt x="877" y="276"/>
                    <a:pt x="877" y="276"/>
                  </a:cubicBezTo>
                  <a:cubicBezTo>
                    <a:pt x="880" y="286"/>
                    <a:pt x="872" y="294"/>
                    <a:pt x="862"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15">
              <a:extLst>
                <a:ext uri="{FF2B5EF4-FFF2-40B4-BE49-F238E27FC236}">
                  <a16:creationId xmlns:a16="http://schemas.microsoft.com/office/drawing/2014/main" id="{463AF4D5-5121-0E4E-8882-0C1E7DF7C372}"/>
                </a:ext>
              </a:extLst>
            </p:cNvPr>
            <p:cNvSpPr>
              <a:spLocks/>
            </p:cNvSpPr>
            <p:nvPr/>
          </p:nvSpPr>
          <p:spPr bwMode="auto">
            <a:xfrm>
              <a:off x="4146" y="360"/>
              <a:ext cx="504" cy="504"/>
            </a:xfrm>
            <a:custGeom>
              <a:avLst/>
              <a:gdLst>
                <a:gd name="T0" fmla="*/ 195 w 213"/>
                <a:gd name="T1" fmla="*/ 0 h 213"/>
                <a:gd name="T2" fmla="*/ 17 w 213"/>
                <a:gd name="T3" fmla="*/ 0 h 213"/>
                <a:gd name="T4" fmla="*/ 0 w 213"/>
                <a:gd name="T5" fmla="*/ 18 h 213"/>
                <a:gd name="T6" fmla="*/ 0 w 213"/>
                <a:gd name="T7" fmla="*/ 195 h 213"/>
                <a:gd name="T8" fmla="*/ 17 w 213"/>
                <a:gd name="T9" fmla="*/ 213 h 213"/>
                <a:gd name="T10" fmla="*/ 195 w 213"/>
                <a:gd name="T11" fmla="*/ 213 h 213"/>
                <a:gd name="T12" fmla="*/ 213 w 213"/>
                <a:gd name="T13" fmla="*/ 195 h 213"/>
                <a:gd name="T14" fmla="*/ 213 w 213"/>
                <a:gd name="T15" fmla="*/ 18 h 213"/>
                <a:gd name="T16" fmla="*/ 195 w 213"/>
                <a:gd name="T1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13">
                  <a:moveTo>
                    <a:pt x="195" y="0"/>
                  </a:moveTo>
                  <a:cubicBezTo>
                    <a:pt x="17" y="0"/>
                    <a:pt x="17" y="0"/>
                    <a:pt x="17" y="0"/>
                  </a:cubicBezTo>
                  <a:cubicBezTo>
                    <a:pt x="8" y="0"/>
                    <a:pt x="0" y="8"/>
                    <a:pt x="0" y="18"/>
                  </a:cubicBezTo>
                  <a:cubicBezTo>
                    <a:pt x="0" y="195"/>
                    <a:pt x="0" y="195"/>
                    <a:pt x="0" y="195"/>
                  </a:cubicBezTo>
                  <a:cubicBezTo>
                    <a:pt x="0" y="205"/>
                    <a:pt x="8" y="213"/>
                    <a:pt x="17" y="213"/>
                  </a:cubicBezTo>
                  <a:cubicBezTo>
                    <a:pt x="195" y="213"/>
                    <a:pt x="195" y="213"/>
                    <a:pt x="195" y="213"/>
                  </a:cubicBezTo>
                  <a:cubicBezTo>
                    <a:pt x="205" y="213"/>
                    <a:pt x="213" y="205"/>
                    <a:pt x="213" y="195"/>
                  </a:cubicBezTo>
                  <a:cubicBezTo>
                    <a:pt x="213" y="18"/>
                    <a:pt x="213" y="18"/>
                    <a:pt x="213" y="18"/>
                  </a:cubicBezTo>
                  <a:cubicBezTo>
                    <a:pt x="213" y="8"/>
                    <a:pt x="205" y="0"/>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16">
              <a:extLst>
                <a:ext uri="{FF2B5EF4-FFF2-40B4-BE49-F238E27FC236}">
                  <a16:creationId xmlns:a16="http://schemas.microsoft.com/office/drawing/2014/main" id="{159FECE9-156E-574A-B33F-DF9BB1735D62}"/>
                </a:ext>
              </a:extLst>
            </p:cNvPr>
            <p:cNvSpPr>
              <a:spLocks/>
            </p:cNvSpPr>
            <p:nvPr/>
          </p:nvSpPr>
          <p:spPr bwMode="auto">
            <a:xfrm>
              <a:off x="3611" y="545"/>
              <a:ext cx="429" cy="428"/>
            </a:xfrm>
            <a:custGeom>
              <a:avLst/>
              <a:gdLst>
                <a:gd name="T0" fmla="*/ 18 w 181"/>
                <a:gd name="T1" fmla="*/ 181 h 181"/>
                <a:gd name="T2" fmla="*/ 163 w 181"/>
                <a:gd name="T3" fmla="*/ 181 h 181"/>
                <a:gd name="T4" fmla="*/ 181 w 181"/>
                <a:gd name="T5" fmla="*/ 164 h 181"/>
                <a:gd name="T6" fmla="*/ 181 w 181"/>
                <a:gd name="T7" fmla="*/ 18 h 181"/>
                <a:gd name="T8" fmla="*/ 163 w 181"/>
                <a:gd name="T9" fmla="*/ 0 h 181"/>
                <a:gd name="T10" fmla="*/ 18 w 181"/>
                <a:gd name="T11" fmla="*/ 0 h 181"/>
                <a:gd name="T12" fmla="*/ 0 w 181"/>
                <a:gd name="T13" fmla="*/ 18 h 181"/>
                <a:gd name="T14" fmla="*/ 0 w 181"/>
                <a:gd name="T15" fmla="*/ 164 h 181"/>
                <a:gd name="T16" fmla="*/ 18 w 18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181">
                  <a:moveTo>
                    <a:pt x="18" y="181"/>
                  </a:moveTo>
                  <a:cubicBezTo>
                    <a:pt x="163" y="181"/>
                    <a:pt x="163" y="181"/>
                    <a:pt x="163" y="181"/>
                  </a:cubicBezTo>
                  <a:cubicBezTo>
                    <a:pt x="173" y="181"/>
                    <a:pt x="181" y="173"/>
                    <a:pt x="181" y="164"/>
                  </a:cubicBezTo>
                  <a:cubicBezTo>
                    <a:pt x="181" y="18"/>
                    <a:pt x="181" y="18"/>
                    <a:pt x="181" y="18"/>
                  </a:cubicBezTo>
                  <a:cubicBezTo>
                    <a:pt x="181" y="8"/>
                    <a:pt x="173" y="0"/>
                    <a:pt x="163" y="0"/>
                  </a:cubicBezTo>
                  <a:cubicBezTo>
                    <a:pt x="18" y="0"/>
                    <a:pt x="18" y="0"/>
                    <a:pt x="18" y="0"/>
                  </a:cubicBezTo>
                  <a:cubicBezTo>
                    <a:pt x="8" y="0"/>
                    <a:pt x="0" y="8"/>
                    <a:pt x="0" y="18"/>
                  </a:cubicBezTo>
                  <a:cubicBezTo>
                    <a:pt x="0" y="164"/>
                    <a:pt x="0" y="164"/>
                    <a:pt x="0" y="164"/>
                  </a:cubicBezTo>
                  <a:cubicBezTo>
                    <a:pt x="0" y="173"/>
                    <a:pt x="8" y="181"/>
                    <a:pt x="18"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17">
              <a:extLst>
                <a:ext uri="{FF2B5EF4-FFF2-40B4-BE49-F238E27FC236}">
                  <a16:creationId xmlns:a16="http://schemas.microsoft.com/office/drawing/2014/main" id="{9FC170FE-E9CE-6D44-876B-E2040912E09A}"/>
                </a:ext>
              </a:extLst>
            </p:cNvPr>
            <p:cNvSpPr>
              <a:spLocks/>
            </p:cNvSpPr>
            <p:nvPr/>
          </p:nvSpPr>
          <p:spPr bwMode="auto">
            <a:xfrm>
              <a:off x="4146" y="973"/>
              <a:ext cx="362" cy="365"/>
            </a:xfrm>
            <a:custGeom>
              <a:avLst/>
              <a:gdLst>
                <a:gd name="T0" fmla="*/ 136 w 153"/>
                <a:gd name="T1" fmla="*/ 0 h 154"/>
                <a:gd name="T2" fmla="*/ 17 w 153"/>
                <a:gd name="T3" fmla="*/ 0 h 154"/>
                <a:gd name="T4" fmla="*/ 0 w 153"/>
                <a:gd name="T5" fmla="*/ 18 h 154"/>
                <a:gd name="T6" fmla="*/ 0 w 153"/>
                <a:gd name="T7" fmla="*/ 136 h 154"/>
                <a:gd name="T8" fmla="*/ 17 w 153"/>
                <a:gd name="T9" fmla="*/ 154 h 154"/>
                <a:gd name="T10" fmla="*/ 136 w 153"/>
                <a:gd name="T11" fmla="*/ 154 h 154"/>
                <a:gd name="T12" fmla="*/ 153 w 153"/>
                <a:gd name="T13" fmla="*/ 136 h 154"/>
                <a:gd name="T14" fmla="*/ 153 w 153"/>
                <a:gd name="T15" fmla="*/ 18 h 154"/>
                <a:gd name="T16" fmla="*/ 136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36" y="0"/>
                  </a:moveTo>
                  <a:cubicBezTo>
                    <a:pt x="17" y="0"/>
                    <a:pt x="17" y="0"/>
                    <a:pt x="17" y="0"/>
                  </a:cubicBezTo>
                  <a:cubicBezTo>
                    <a:pt x="8" y="0"/>
                    <a:pt x="0" y="8"/>
                    <a:pt x="0" y="18"/>
                  </a:cubicBezTo>
                  <a:cubicBezTo>
                    <a:pt x="0" y="136"/>
                    <a:pt x="0" y="136"/>
                    <a:pt x="0" y="136"/>
                  </a:cubicBezTo>
                  <a:cubicBezTo>
                    <a:pt x="0" y="146"/>
                    <a:pt x="8" y="154"/>
                    <a:pt x="17" y="154"/>
                  </a:cubicBezTo>
                  <a:cubicBezTo>
                    <a:pt x="136" y="154"/>
                    <a:pt x="136" y="154"/>
                    <a:pt x="136" y="154"/>
                  </a:cubicBezTo>
                  <a:cubicBezTo>
                    <a:pt x="145" y="154"/>
                    <a:pt x="153" y="146"/>
                    <a:pt x="153" y="136"/>
                  </a:cubicBezTo>
                  <a:cubicBezTo>
                    <a:pt x="153" y="18"/>
                    <a:pt x="153" y="18"/>
                    <a:pt x="153" y="18"/>
                  </a:cubicBezTo>
                  <a:cubicBezTo>
                    <a:pt x="153" y="8"/>
                    <a:pt x="145" y="0"/>
                    <a:pt x="1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18">
              <a:extLst>
                <a:ext uri="{FF2B5EF4-FFF2-40B4-BE49-F238E27FC236}">
                  <a16:creationId xmlns:a16="http://schemas.microsoft.com/office/drawing/2014/main" id="{8C060919-9C11-DE46-AFD4-35054FEC83A1}"/>
                </a:ext>
              </a:extLst>
            </p:cNvPr>
            <p:cNvSpPr>
              <a:spLocks/>
            </p:cNvSpPr>
            <p:nvPr/>
          </p:nvSpPr>
          <p:spPr bwMode="auto">
            <a:xfrm>
              <a:off x="3673" y="1084"/>
              <a:ext cx="362" cy="363"/>
            </a:xfrm>
            <a:custGeom>
              <a:avLst/>
              <a:gdLst>
                <a:gd name="T0" fmla="*/ 136 w 153"/>
                <a:gd name="T1" fmla="*/ 0 h 153"/>
                <a:gd name="T2" fmla="*/ 17 w 153"/>
                <a:gd name="T3" fmla="*/ 0 h 153"/>
                <a:gd name="T4" fmla="*/ 0 w 153"/>
                <a:gd name="T5" fmla="*/ 17 h 153"/>
                <a:gd name="T6" fmla="*/ 0 w 153"/>
                <a:gd name="T7" fmla="*/ 136 h 153"/>
                <a:gd name="T8" fmla="*/ 17 w 153"/>
                <a:gd name="T9" fmla="*/ 153 h 153"/>
                <a:gd name="T10" fmla="*/ 136 w 153"/>
                <a:gd name="T11" fmla="*/ 153 h 153"/>
                <a:gd name="T12" fmla="*/ 153 w 153"/>
                <a:gd name="T13" fmla="*/ 136 h 153"/>
                <a:gd name="T14" fmla="*/ 153 w 153"/>
                <a:gd name="T15" fmla="*/ 17 h 153"/>
                <a:gd name="T16" fmla="*/ 136 w 153"/>
                <a:gd name="T1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136" y="0"/>
                  </a:moveTo>
                  <a:cubicBezTo>
                    <a:pt x="17" y="0"/>
                    <a:pt x="17" y="0"/>
                    <a:pt x="17" y="0"/>
                  </a:cubicBezTo>
                  <a:cubicBezTo>
                    <a:pt x="8" y="0"/>
                    <a:pt x="0" y="8"/>
                    <a:pt x="0" y="17"/>
                  </a:cubicBezTo>
                  <a:cubicBezTo>
                    <a:pt x="0" y="136"/>
                    <a:pt x="0" y="136"/>
                    <a:pt x="0" y="136"/>
                  </a:cubicBezTo>
                  <a:cubicBezTo>
                    <a:pt x="0" y="145"/>
                    <a:pt x="8" y="153"/>
                    <a:pt x="17" y="153"/>
                  </a:cubicBezTo>
                  <a:cubicBezTo>
                    <a:pt x="136" y="153"/>
                    <a:pt x="136" y="153"/>
                    <a:pt x="136" y="153"/>
                  </a:cubicBezTo>
                  <a:cubicBezTo>
                    <a:pt x="145" y="153"/>
                    <a:pt x="153" y="145"/>
                    <a:pt x="153" y="136"/>
                  </a:cubicBezTo>
                  <a:cubicBezTo>
                    <a:pt x="153" y="17"/>
                    <a:pt x="153" y="17"/>
                    <a:pt x="153" y="17"/>
                  </a:cubicBezTo>
                  <a:cubicBezTo>
                    <a:pt x="153" y="8"/>
                    <a:pt x="145" y="0"/>
                    <a:pt x="1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19">
              <a:extLst>
                <a:ext uri="{FF2B5EF4-FFF2-40B4-BE49-F238E27FC236}">
                  <a16:creationId xmlns:a16="http://schemas.microsoft.com/office/drawing/2014/main" id="{88F18B92-1D8D-D544-8366-6399391B9257}"/>
                </a:ext>
              </a:extLst>
            </p:cNvPr>
            <p:cNvSpPr>
              <a:spLocks/>
            </p:cNvSpPr>
            <p:nvPr/>
          </p:nvSpPr>
          <p:spPr bwMode="auto">
            <a:xfrm>
              <a:off x="3249" y="1132"/>
              <a:ext cx="317" cy="315"/>
            </a:xfrm>
            <a:custGeom>
              <a:avLst/>
              <a:gdLst>
                <a:gd name="T0" fmla="*/ 17 w 134"/>
                <a:gd name="T1" fmla="*/ 133 h 133"/>
                <a:gd name="T2" fmla="*/ 116 w 134"/>
                <a:gd name="T3" fmla="*/ 133 h 133"/>
                <a:gd name="T4" fmla="*/ 134 w 134"/>
                <a:gd name="T5" fmla="*/ 116 h 133"/>
                <a:gd name="T6" fmla="*/ 134 w 134"/>
                <a:gd name="T7" fmla="*/ 18 h 133"/>
                <a:gd name="T8" fmla="*/ 116 w 134"/>
                <a:gd name="T9" fmla="*/ 0 h 133"/>
                <a:gd name="T10" fmla="*/ 17 w 134"/>
                <a:gd name="T11" fmla="*/ 0 h 133"/>
                <a:gd name="T12" fmla="*/ 0 w 134"/>
                <a:gd name="T13" fmla="*/ 18 h 133"/>
                <a:gd name="T14" fmla="*/ 0 w 134"/>
                <a:gd name="T15" fmla="*/ 117 h 133"/>
                <a:gd name="T16" fmla="*/ 17 w 134"/>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3">
                  <a:moveTo>
                    <a:pt x="17" y="133"/>
                  </a:moveTo>
                  <a:cubicBezTo>
                    <a:pt x="116" y="133"/>
                    <a:pt x="116" y="133"/>
                    <a:pt x="116" y="133"/>
                  </a:cubicBezTo>
                  <a:cubicBezTo>
                    <a:pt x="126" y="133"/>
                    <a:pt x="134" y="125"/>
                    <a:pt x="134" y="116"/>
                  </a:cubicBezTo>
                  <a:cubicBezTo>
                    <a:pt x="134" y="18"/>
                    <a:pt x="134" y="18"/>
                    <a:pt x="134" y="18"/>
                  </a:cubicBezTo>
                  <a:cubicBezTo>
                    <a:pt x="134" y="8"/>
                    <a:pt x="126" y="0"/>
                    <a:pt x="116" y="0"/>
                  </a:cubicBezTo>
                  <a:cubicBezTo>
                    <a:pt x="17" y="0"/>
                    <a:pt x="17" y="0"/>
                    <a:pt x="17" y="0"/>
                  </a:cubicBezTo>
                  <a:cubicBezTo>
                    <a:pt x="8" y="0"/>
                    <a:pt x="0" y="8"/>
                    <a:pt x="0" y="18"/>
                  </a:cubicBezTo>
                  <a:cubicBezTo>
                    <a:pt x="0" y="117"/>
                    <a:pt x="0" y="117"/>
                    <a:pt x="0" y="117"/>
                  </a:cubicBezTo>
                  <a:cubicBezTo>
                    <a:pt x="0" y="125"/>
                    <a:pt x="8" y="133"/>
                    <a:pt x="17"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20">
              <a:extLst>
                <a:ext uri="{FF2B5EF4-FFF2-40B4-BE49-F238E27FC236}">
                  <a16:creationId xmlns:a16="http://schemas.microsoft.com/office/drawing/2014/main" id="{C295C321-B691-4241-8635-B3BDEC68AF6C}"/>
                </a:ext>
              </a:extLst>
            </p:cNvPr>
            <p:cNvSpPr>
              <a:spLocks/>
            </p:cNvSpPr>
            <p:nvPr/>
          </p:nvSpPr>
          <p:spPr bwMode="auto">
            <a:xfrm>
              <a:off x="3200" y="1558"/>
              <a:ext cx="272" cy="272"/>
            </a:xfrm>
            <a:custGeom>
              <a:avLst/>
              <a:gdLst>
                <a:gd name="T0" fmla="*/ 17 w 115"/>
                <a:gd name="T1" fmla="*/ 115 h 115"/>
                <a:gd name="T2" fmla="*/ 97 w 115"/>
                <a:gd name="T3" fmla="*/ 115 h 115"/>
                <a:gd name="T4" fmla="*/ 115 w 115"/>
                <a:gd name="T5" fmla="*/ 97 h 115"/>
                <a:gd name="T6" fmla="*/ 115 w 115"/>
                <a:gd name="T7" fmla="*/ 17 h 115"/>
                <a:gd name="T8" fmla="*/ 97 w 115"/>
                <a:gd name="T9" fmla="*/ 0 h 115"/>
                <a:gd name="T10" fmla="*/ 17 w 115"/>
                <a:gd name="T11" fmla="*/ 0 h 115"/>
                <a:gd name="T12" fmla="*/ 0 w 115"/>
                <a:gd name="T13" fmla="*/ 17 h 115"/>
                <a:gd name="T14" fmla="*/ 0 w 115"/>
                <a:gd name="T15" fmla="*/ 97 h 115"/>
                <a:gd name="T16" fmla="*/ 17 w 115"/>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5">
                  <a:moveTo>
                    <a:pt x="17" y="115"/>
                  </a:moveTo>
                  <a:cubicBezTo>
                    <a:pt x="97" y="115"/>
                    <a:pt x="97" y="115"/>
                    <a:pt x="97" y="115"/>
                  </a:cubicBezTo>
                  <a:cubicBezTo>
                    <a:pt x="107" y="115"/>
                    <a:pt x="115" y="107"/>
                    <a:pt x="115" y="97"/>
                  </a:cubicBezTo>
                  <a:cubicBezTo>
                    <a:pt x="115" y="17"/>
                    <a:pt x="115" y="17"/>
                    <a:pt x="115" y="17"/>
                  </a:cubicBezTo>
                  <a:cubicBezTo>
                    <a:pt x="115" y="8"/>
                    <a:pt x="107" y="0"/>
                    <a:pt x="97" y="0"/>
                  </a:cubicBezTo>
                  <a:cubicBezTo>
                    <a:pt x="17" y="0"/>
                    <a:pt x="17" y="0"/>
                    <a:pt x="17" y="0"/>
                  </a:cubicBezTo>
                  <a:cubicBezTo>
                    <a:pt x="8" y="0"/>
                    <a:pt x="0" y="8"/>
                    <a:pt x="0" y="17"/>
                  </a:cubicBezTo>
                  <a:cubicBezTo>
                    <a:pt x="0" y="97"/>
                    <a:pt x="0" y="97"/>
                    <a:pt x="0" y="97"/>
                  </a:cubicBezTo>
                  <a:cubicBezTo>
                    <a:pt x="0" y="107"/>
                    <a:pt x="8" y="115"/>
                    <a:pt x="17"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21">
              <a:extLst>
                <a:ext uri="{FF2B5EF4-FFF2-40B4-BE49-F238E27FC236}">
                  <a16:creationId xmlns:a16="http://schemas.microsoft.com/office/drawing/2014/main" id="{7FF374FC-D748-804A-817E-0C30A36DCBDF}"/>
                </a:ext>
              </a:extLst>
            </p:cNvPr>
            <p:cNvSpPr>
              <a:spLocks/>
            </p:cNvSpPr>
            <p:nvPr/>
          </p:nvSpPr>
          <p:spPr bwMode="auto">
            <a:xfrm>
              <a:off x="2885" y="1624"/>
              <a:ext cx="203" cy="206"/>
            </a:xfrm>
            <a:custGeom>
              <a:avLst/>
              <a:gdLst>
                <a:gd name="T0" fmla="*/ 18 w 86"/>
                <a:gd name="T1" fmla="*/ 0 h 87"/>
                <a:gd name="T2" fmla="*/ 0 w 86"/>
                <a:gd name="T3" fmla="*/ 18 h 87"/>
                <a:gd name="T4" fmla="*/ 0 w 86"/>
                <a:gd name="T5" fmla="*/ 69 h 87"/>
                <a:gd name="T6" fmla="*/ 18 w 86"/>
                <a:gd name="T7" fmla="*/ 87 h 87"/>
                <a:gd name="T8" fmla="*/ 69 w 86"/>
                <a:gd name="T9" fmla="*/ 87 h 87"/>
                <a:gd name="T10" fmla="*/ 86 w 86"/>
                <a:gd name="T11" fmla="*/ 69 h 87"/>
                <a:gd name="T12" fmla="*/ 86 w 86"/>
                <a:gd name="T13" fmla="*/ 18 h 87"/>
                <a:gd name="T14" fmla="*/ 69 w 86"/>
                <a:gd name="T15" fmla="*/ 0 h 87"/>
                <a:gd name="T16" fmla="*/ 18 w 86"/>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7">
                  <a:moveTo>
                    <a:pt x="18" y="0"/>
                  </a:moveTo>
                  <a:cubicBezTo>
                    <a:pt x="8" y="0"/>
                    <a:pt x="0" y="8"/>
                    <a:pt x="0" y="18"/>
                  </a:cubicBezTo>
                  <a:cubicBezTo>
                    <a:pt x="0" y="69"/>
                    <a:pt x="0" y="69"/>
                    <a:pt x="0" y="69"/>
                  </a:cubicBezTo>
                  <a:cubicBezTo>
                    <a:pt x="0" y="79"/>
                    <a:pt x="8" y="87"/>
                    <a:pt x="18" y="87"/>
                  </a:cubicBezTo>
                  <a:cubicBezTo>
                    <a:pt x="69" y="87"/>
                    <a:pt x="69" y="87"/>
                    <a:pt x="69" y="87"/>
                  </a:cubicBezTo>
                  <a:cubicBezTo>
                    <a:pt x="78" y="87"/>
                    <a:pt x="86" y="79"/>
                    <a:pt x="86" y="69"/>
                  </a:cubicBezTo>
                  <a:cubicBezTo>
                    <a:pt x="86" y="18"/>
                    <a:pt x="86" y="18"/>
                    <a:pt x="86" y="18"/>
                  </a:cubicBezTo>
                  <a:cubicBezTo>
                    <a:pt x="86" y="8"/>
                    <a:pt x="78" y="0"/>
                    <a:pt x="69" y="0"/>
                  </a:cubicBez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1" name="Neiborhood">
            <a:extLst>
              <a:ext uri="{FF2B5EF4-FFF2-40B4-BE49-F238E27FC236}">
                <a16:creationId xmlns:a16="http://schemas.microsoft.com/office/drawing/2014/main" id="{53997882-765B-2D45-8FCA-0E04DDFFCF48}"/>
              </a:ext>
            </a:extLst>
          </p:cNvPr>
          <p:cNvGrpSpPr>
            <a:grpSpLocks noChangeAspect="1"/>
          </p:cNvGrpSpPr>
          <p:nvPr/>
        </p:nvGrpSpPr>
        <p:grpSpPr bwMode="auto">
          <a:xfrm>
            <a:off x="746402" y="1980542"/>
            <a:ext cx="335996" cy="159990"/>
            <a:chOff x="1698" y="1140"/>
            <a:chExt cx="4280" cy="2038"/>
          </a:xfrm>
          <a:solidFill>
            <a:srgbClr val="00AB57"/>
          </a:solidFill>
        </p:grpSpPr>
        <p:sp>
          <p:nvSpPr>
            <p:cNvPr id="32" name="Freeform 5">
              <a:extLst>
                <a:ext uri="{FF2B5EF4-FFF2-40B4-BE49-F238E27FC236}">
                  <a16:creationId xmlns:a16="http://schemas.microsoft.com/office/drawing/2014/main" id="{B06F4C07-548F-1140-B5C0-7DD500098954}"/>
                </a:ext>
              </a:extLst>
            </p:cNvPr>
            <p:cNvSpPr>
              <a:spLocks noEditPoints="1"/>
            </p:cNvSpPr>
            <p:nvPr/>
          </p:nvSpPr>
          <p:spPr bwMode="auto">
            <a:xfrm>
              <a:off x="4906" y="2043"/>
              <a:ext cx="1072" cy="1132"/>
            </a:xfrm>
            <a:custGeom>
              <a:avLst/>
              <a:gdLst>
                <a:gd name="T0" fmla="*/ 374 w 1072"/>
                <a:gd name="T1" fmla="*/ 713 h 1132"/>
                <a:gd name="T2" fmla="*/ 374 w 1072"/>
                <a:gd name="T3" fmla="*/ 568 h 1132"/>
                <a:gd name="T4" fmla="*/ 248 w 1072"/>
                <a:gd name="T5" fmla="*/ 568 h 1132"/>
                <a:gd name="T6" fmla="*/ 248 w 1072"/>
                <a:gd name="T7" fmla="*/ 713 h 1132"/>
                <a:gd name="T8" fmla="*/ 374 w 1072"/>
                <a:gd name="T9" fmla="*/ 713 h 1132"/>
                <a:gd name="T10" fmla="*/ 374 w 1072"/>
                <a:gd name="T11" fmla="*/ 879 h 1132"/>
                <a:gd name="T12" fmla="*/ 374 w 1072"/>
                <a:gd name="T13" fmla="*/ 734 h 1132"/>
                <a:gd name="T14" fmla="*/ 248 w 1072"/>
                <a:gd name="T15" fmla="*/ 734 h 1132"/>
                <a:gd name="T16" fmla="*/ 248 w 1072"/>
                <a:gd name="T17" fmla="*/ 879 h 1132"/>
                <a:gd name="T18" fmla="*/ 374 w 1072"/>
                <a:gd name="T19" fmla="*/ 879 h 1132"/>
                <a:gd name="T20" fmla="*/ 409 w 1072"/>
                <a:gd name="T21" fmla="*/ 879 h 1132"/>
                <a:gd name="T22" fmla="*/ 535 w 1072"/>
                <a:gd name="T23" fmla="*/ 879 h 1132"/>
                <a:gd name="T24" fmla="*/ 535 w 1072"/>
                <a:gd name="T25" fmla="*/ 734 h 1132"/>
                <a:gd name="T26" fmla="*/ 409 w 1072"/>
                <a:gd name="T27" fmla="*/ 734 h 1132"/>
                <a:gd name="T28" fmla="*/ 409 w 1072"/>
                <a:gd name="T29" fmla="*/ 879 h 1132"/>
                <a:gd name="T30" fmla="*/ 535 w 1072"/>
                <a:gd name="T31" fmla="*/ 713 h 1132"/>
                <a:gd name="T32" fmla="*/ 535 w 1072"/>
                <a:gd name="T33" fmla="*/ 568 h 1132"/>
                <a:gd name="T34" fmla="*/ 409 w 1072"/>
                <a:gd name="T35" fmla="*/ 568 h 1132"/>
                <a:gd name="T36" fmla="*/ 409 w 1072"/>
                <a:gd name="T37" fmla="*/ 713 h 1132"/>
                <a:gd name="T38" fmla="*/ 535 w 1072"/>
                <a:gd name="T39" fmla="*/ 713 h 1132"/>
                <a:gd name="T40" fmla="*/ 783 w 1072"/>
                <a:gd name="T41" fmla="*/ 1132 h 1132"/>
                <a:gd name="T42" fmla="*/ 0 w 1072"/>
                <a:gd name="T43" fmla="*/ 1132 h 1132"/>
                <a:gd name="T44" fmla="*/ 0 w 1072"/>
                <a:gd name="T45" fmla="*/ 424 h 1132"/>
                <a:gd name="T46" fmla="*/ 0 w 1072"/>
                <a:gd name="T47" fmla="*/ 395 h 1132"/>
                <a:gd name="T48" fmla="*/ 0 w 1072"/>
                <a:gd name="T49" fmla="*/ 265 h 1132"/>
                <a:gd name="T50" fmla="*/ 374 w 1072"/>
                <a:gd name="T51" fmla="*/ 0 h 1132"/>
                <a:gd name="T52" fmla="*/ 563 w 1072"/>
                <a:gd name="T53" fmla="*/ 132 h 1132"/>
                <a:gd name="T54" fmla="*/ 575 w 1072"/>
                <a:gd name="T55" fmla="*/ 132 h 1132"/>
                <a:gd name="T56" fmla="*/ 575 w 1072"/>
                <a:gd name="T57" fmla="*/ 0 h 1132"/>
                <a:gd name="T58" fmla="*/ 733 w 1072"/>
                <a:gd name="T59" fmla="*/ 0 h 1132"/>
                <a:gd name="T60" fmla="*/ 731 w 1072"/>
                <a:gd name="T61" fmla="*/ 249 h 1132"/>
                <a:gd name="T62" fmla="*/ 1072 w 1072"/>
                <a:gd name="T63" fmla="*/ 486 h 1132"/>
                <a:gd name="T64" fmla="*/ 911 w 1072"/>
                <a:gd name="T65" fmla="*/ 504 h 1132"/>
                <a:gd name="T66" fmla="*/ 911 w 1072"/>
                <a:gd name="T67" fmla="*/ 1132 h 1132"/>
                <a:gd name="T68" fmla="*/ 783 w 1072"/>
                <a:gd name="T69" fmla="*/ 1132 h 1132"/>
                <a:gd name="T70" fmla="*/ 783 w 1072"/>
                <a:gd name="T71" fmla="*/ 1132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2" h="1132">
                  <a:moveTo>
                    <a:pt x="374" y="713"/>
                  </a:moveTo>
                  <a:lnTo>
                    <a:pt x="374" y="568"/>
                  </a:lnTo>
                  <a:lnTo>
                    <a:pt x="248" y="568"/>
                  </a:lnTo>
                  <a:lnTo>
                    <a:pt x="248" y="713"/>
                  </a:lnTo>
                  <a:lnTo>
                    <a:pt x="374" y="713"/>
                  </a:lnTo>
                  <a:close/>
                  <a:moveTo>
                    <a:pt x="374" y="879"/>
                  </a:moveTo>
                  <a:lnTo>
                    <a:pt x="374" y="734"/>
                  </a:lnTo>
                  <a:lnTo>
                    <a:pt x="248" y="734"/>
                  </a:lnTo>
                  <a:lnTo>
                    <a:pt x="248" y="879"/>
                  </a:lnTo>
                  <a:lnTo>
                    <a:pt x="374" y="879"/>
                  </a:lnTo>
                  <a:close/>
                  <a:moveTo>
                    <a:pt x="409" y="879"/>
                  </a:moveTo>
                  <a:lnTo>
                    <a:pt x="535" y="879"/>
                  </a:lnTo>
                  <a:lnTo>
                    <a:pt x="535" y="734"/>
                  </a:lnTo>
                  <a:lnTo>
                    <a:pt x="409" y="734"/>
                  </a:lnTo>
                  <a:lnTo>
                    <a:pt x="409" y="879"/>
                  </a:lnTo>
                  <a:close/>
                  <a:moveTo>
                    <a:pt x="535" y="713"/>
                  </a:moveTo>
                  <a:lnTo>
                    <a:pt x="535" y="568"/>
                  </a:lnTo>
                  <a:lnTo>
                    <a:pt x="409" y="568"/>
                  </a:lnTo>
                  <a:lnTo>
                    <a:pt x="409" y="713"/>
                  </a:lnTo>
                  <a:lnTo>
                    <a:pt x="535" y="713"/>
                  </a:lnTo>
                  <a:close/>
                  <a:moveTo>
                    <a:pt x="783" y="1132"/>
                  </a:moveTo>
                  <a:lnTo>
                    <a:pt x="0" y="1132"/>
                  </a:lnTo>
                  <a:lnTo>
                    <a:pt x="0" y="424"/>
                  </a:lnTo>
                  <a:lnTo>
                    <a:pt x="0" y="395"/>
                  </a:lnTo>
                  <a:lnTo>
                    <a:pt x="0" y="265"/>
                  </a:lnTo>
                  <a:lnTo>
                    <a:pt x="374" y="0"/>
                  </a:lnTo>
                  <a:lnTo>
                    <a:pt x="563" y="132"/>
                  </a:lnTo>
                  <a:lnTo>
                    <a:pt x="575" y="132"/>
                  </a:lnTo>
                  <a:lnTo>
                    <a:pt x="575" y="0"/>
                  </a:lnTo>
                  <a:lnTo>
                    <a:pt x="733" y="0"/>
                  </a:lnTo>
                  <a:lnTo>
                    <a:pt x="731" y="249"/>
                  </a:lnTo>
                  <a:lnTo>
                    <a:pt x="1072" y="486"/>
                  </a:lnTo>
                  <a:lnTo>
                    <a:pt x="911" y="504"/>
                  </a:lnTo>
                  <a:lnTo>
                    <a:pt x="911" y="1132"/>
                  </a:lnTo>
                  <a:lnTo>
                    <a:pt x="783" y="1132"/>
                  </a:lnTo>
                  <a:lnTo>
                    <a:pt x="783" y="1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6">
              <a:extLst>
                <a:ext uri="{FF2B5EF4-FFF2-40B4-BE49-F238E27FC236}">
                  <a16:creationId xmlns:a16="http://schemas.microsoft.com/office/drawing/2014/main" id="{89CDC414-049D-3843-A656-72D94407182D}"/>
                </a:ext>
              </a:extLst>
            </p:cNvPr>
            <p:cNvSpPr>
              <a:spLocks noEditPoints="1"/>
            </p:cNvSpPr>
            <p:nvPr/>
          </p:nvSpPr>
          <p:spPr bwMode="auto">
            <a:xfrm>
              <a:off x="2587" y="1140"/>
              <a:ext cx="2475" cy="2035"/>
            </a:xfrm>
            <a:custGeom>
              <a:avLst/>
              <a:gdLst>
                <a:gd name="T0" fmla="*/ 1221 w 2475"/>
                <a:gd name="T1" fmla="*/ 1282 h 2035"/>
                <a:gd name="T2" fmla="*/ 1221 w 2475"/>
                <a:gd name="T3" fmla="*/ 1021 h 2035"/>
                <a:gd name="T4" fmla="*/ 996 w 2475"/>
                <a:gd name="T5" fmla="*/ 1021 h 2035"/>
                <a:gd name="T6" fmla="*/ 996 w 2475"/>
                <a:gd name="T7" fmla="*/ 1282 h 2035"/>
                <a:gd name="T8" fmla="*/ 1221 w 2475"/>
                <a:gd name="T9" fmla="*/ 1282 h 2035"/>
                <a:gd name="T10" fmla="*/ 1221 w 2475"/>
                <a:gd name="T11" fmla="*/ 1282 h 2035"/>
                <a:gd name="T12" fmla="*/ 1221 w 2475"/>
                <a:gd name="T13" fmla="*/ 1583 h 2035"/>
                <a:gd name="T14" fmla="*/ 1221 w 2475"/>
                <a:gd name="T15" fmla="*/ 1322 h 2035"/>
                <a:gd name="T16" fmla="*/ 996 w 2475"/>
                <a:gd name="T17" fmla="*/ 1322 h 2035"/>
                <a:gd name="T18" fmla="*/ 996 w 2475"/>
                <a:gd name="T19" fmla="*/ 1583 h 2035"/>
                <a:gd name="T20" fmla="*/ 1221 w 2475"/>
                <a:gd name="T21" fmla="*/ 1583 h 2035"/>
                <a:gd name="T22" fmla="*/ 1287 w 2475"/>
                <a:gd name="T23" fmla="*/ 1322 h 2035"/>
                <a:gd name="T24" fmla="*/ 1287 w 2475"/>
                <a:gd name="T25" fmla="*/ 1583 h 2035"/>
                <a:gd name="T26" fmla="*/ 1512 w 2475"/>
                <a:gd name="T27" fmla="*/ 1583 h 2035"/>
                <a:gd name="T28" fmla="*/ 1512 w 2475"/>
                <a:gd name="T29" fmla="*/ 1322 h 2035"/>
                <a:gd name="T30" fmla="*/ 1287 w 2475"/>
                <a:gd name="T31" fmla="*/ 1322 h 2035"/>
                <a:gd name="T32" fmla="*/ 1512 w 2475"/>
                <a:gd name="T33" fmla="*/ 1282 h 2035"/>
                <a:gd name="T34" fmla="*/ 1512 w 2475"/>
                <a:gd name="T35" fmla="*/ 1021 h 2035"/>
                <a:gd name="T36" fmla="*/ 1287 w 2475"/>
                <a:gd name="T37" fmla="*/ 1021 h 2035"/>
                <a:gd name="T38" fmla="*/ 1287 w 2475"/>
                <a:gd name="T39" fmla="*/ 1282 h 2035"/>
                <a:gd name="T40" fmla="*/ 1512 w 2475"/>
                <a:gd name="T41" fmla="*/ 1282 h 2035"/>
                <a:gd name="T42" fmla="*/ 1512 w 2475"/>
                <a:gd name="T43" fmla="*/ 1282 h 2035"/>
                <a:gd name="T44" fmla="*/ 2475 w 2475"/>
                <a:gd name="T45" fmla="*/ 877 h 2035"/>
                <a:gd name="T46" fmla="*/ 2186 w 2475"/>
                <a:gd name="T47" fmla="*/ 910 h 2035"/>
                <a:gd name="T48" fmla="*/ 2186 w 2475"/>
                <a:gd name="T49" fmla="*/ 2035 h 2035"/>
                <a:gd name="T50" fmla="*/ 1959 w 2475"/>
                <a:gd name="T51" fmla="*/ 2035 h 2035"/>
                <a:gd name="T52" fmla="*/ 554 w 2475"/>
                <a:gd name="T53" fmla="*/ 2035 h 2035"/>
                <a:gd name="T54" fmla="*/ 329 w 2475"/>
                <a:gd name="T55" fmla="*/ 2035 h 2035"/>
                <a:gd name="T56" fmla="*/ 329 w 2475"/>
                <a:gd name="T57" fmla="*/ 877 h 2035"/>
                <a:gd name="T58" fmla="*/ 0 w 2475"/>
                <a:gd name="T59" fmla="*/ 877 h 2035"/>
                <a:gd name="T60" fmla="*/ 1221 w 2475"/>
                <a:gd name="T61" fmla="*/ 0 h 2035"/>
                <a:gd name="T62" fmla="*/ 1564 w 2475"/>
                <a:gd name="T63" fmla="*/ 239 h 2035"/>
                <a:gd name="T64" fmla="*/ 1564 w 2475"/>
                <a:gd name="T65" fmla="*/ 0 h 2035"/>
                <a:gd name="T66" fmla="*/ 1869 w 2475"/>
                <a:gd name="T67" fmla="*/ 0 h 2035"/>
                <a:gd name="T68" fmla="*/ 1869 w 2475"/>
                <a:gd name="T69" fmla="*/ 453 h 2035"/>
                <a:gd name="T70" fmla="*/ 2475 w 2475"/>
                <a:gd name="T71" fmla="*/ 877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75" h="2035">
                  <a:moveTo>
                    <a:pt x="1221" y="1282"/>
                  </a:moveTo>
                  <a:lnTo>
                    <a:pt x="1221" y="1021"/>
                  </a:lnTo>
                  <a:lnTo>
                    <a:pt x="996" y="1021"/>
                  </a:lnTo>
                  <a:lnTo>
                    <a:pt x="996" y="1282"/>
                  </a:lnTo>
                  <a:lnTo>
                    <a:pt x="1221" y="1282"/>
                  </a:lnTo>
                  <a:lnTo>
                    <a:pt x="1221" y="1282"/>
                  </a:lnTo>
                  <a:close/>
                  <a:moveTo>
                    <a:pt x="1221" y="1583"/>
                  </a:moveTo>
                  <a:lnTo>
                    <a:pt x="1221" y="1322"/>
                  </a:lnTo>
                  <a:lnTo>
                    <a:pt x="996" y="1322"/>
                  </a:lnTo>
                  <a:lnTo>
                    <a:pt x="996" y="1583"/>
                  </a:lnTo>
                  <a:lnTo>
                    <a:pt x="1221" y="1583"/>
                  </a:lnTo>
                  <a:close/>
                  <a:moveTo>
                    <a:pt x="1287" y="1322"/>
                  </a:moveTo>
                  <a:lnTo>
                    <a:pt x="1287" y="1583"/>
                  </a:lnTo>
                  <a:lnTo>
                    <a:pt x="1512" y="1583"/>
                  </a:lnTo>
                  <a:lnTo>
                    <a:pt x="1512" y="1322"/>
                  </a:lnTo>
                  <a:lnTo>
                    <a:pt x="1287" y="1322"/>
                  </a:lnTo>
                  <a:close/>
                  <a:moveTo>
                    <a:pt x="1512" y="1282"/>
                  </a:moveTo>
                  <a:lnTo>
                    <a:pt x="1512" y="1021"/>
                  </a:lnTo>
                  <a:lnTo>
                    <a:pt x="1287" y="1021"/>
                  </a:lnTo>
                  <a:lnTo>
                    <a:pt x="1287" y="1282"/>
                  </a:lnTo>
                  <a:lnTo>
                    <a:pt x="1512" y="1282"/>
                  </a:lnTo>
                  <a:lnTo>
                    <a:pt x="1512" y="1282"/>
                  </a:lnTo>
                  <a:close/>
                  <a:moveTo>
                    <a:pt x="2475" y="877"/>
                  </a:moveTo>
                  <a:lnTo>
                    <a:pt x="2186" y="910"/>
                  </a:lnTo>
                  <a:lnTo>
                    <a:pt x="2186" y="2035"/>
                  </a:lnTo>
                  <a:lnTo>
                    <a:pt x="1959" y="2035"/>
                  </a:lnTo>
                  <a:lnTo>
                    <a:pt x="554" y="2035"/>
                  </a:lnTo>
                  <a:lnTo>
                    <a:pt x="329" y="2035"/>
                  </a:lnTo>
                  <a:lnTo>
                    <a:pt x="329" y="877"/>
                  </a:lnTo>
                  <a:lnTo>
                    <a:pt x="0" y="877"/>
                  </a:lnTo>
                  <a:lnTo>
                    <a:pt x="1221" y="0"/>
                  </a:lnTo>
                  <a:lnTo>
                    <a:pt x="1564" y="239"/>
                  </a:lnTo>
                  <a:lnTo>
                    <a:pt x="1564" y="0"/>
                  </a:lnTo>
                  <a:lnTo>
                    <a:pt x="1869" y="0"/>
                  </a:lnTo>
                  <a:lnTo>
                    <a:pt x="1869" y="453"/>
                  </a:lnTo>
                  <a:lnTo>
                    <a:pt x="2475" y="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7">
              <a:extLst>
                <a:ext uri="{FF2B5EF4-FFF2-40B4-BE49-F238E27FC236}">
                  <a16:creationId xmlns:a16="http://schemas.microsoft.com/office/drawing/2014/main" id="{A9110734-2E8D-BE48-86C1-3CE527489B13}"/>
                </a:ext>
              </a:extLst>
            </p:cNvPr>
            <p:cNvSpPr>
              <a:spLocks noEditPoints="1"/>
            </p:cNvSpPr>
            <p:nvPr/>
          </p:nvSpPr>
          <p:spPr bwMode="auto">
            <a:xfrm>
              <a:off x="1698" y="2043"/>
              <a:ext cx="1069" cy="1135"/>
            </a:xfrm>
            <a:custGeom>
              <a:avLst/>
              <a:gdLst>
                <a:gd name="T0" fmla="*/ 660 w 1069"/>
                <a:gd name="T1" fmla="*/ 713 h 1135"/>
                <a:gd name="T2" fmla="*/ 660 w 1069"/>
                <a:gd name="T3" fmla="*/ 568 h 1135"/>
                <a:gd name="T4" fmla="*/ 534 w 1069"/>
                <a:gd name="T5" fmla="*/ 568 h 1135"/>
                <a:gd name="T6" fmla="*/ 534 w 1069"/>
                <a:gd name="T7" fmla="*/ 713 h 1135"/>
                <a:gd name="T8" fmla="*/ 660 w 1069"/>
                <a:gd name="T9" fmla="*/ 713 h 1135"/>
                <a:gd name="T10" fmla="*/ 660 w 1069"/>
                <a:gd name="T11" fmla="*/ 881 h 1135"/>
                <a:gd name="T12" fmla="*/ 660 w 1069"/>
                <a:gd name="T13" fmla="*/ 734 h 1135"/>
                <a:gd name="T14" fmla="*/ 534 w 1069"/>
                <a:gd name="T15" fmla="*/ 734 h 1135"/>
                <a:gd name="T16" fmla="*/ 534 w 1069"/>
                <a:gd name="T17" fmla="*/ 881 h 1135"/>
                <a:gd name="T18" fmla="*/ 660 w 1069"/>
                <a:gd name="T19" fmla="*/ 881 h 1135"/>
                <a:gd name="T20" fmla="*/ 660 w 1069"/>
                <a:gd name="T21" fmla="*/ 881 h 1135"/>
                <a:gd name="T22" fmla="*/ 823 w 1069"/>
                <a:gd name="T23" fmla="*/ 881 h 1135"/>
                <a:gd name="T24" fmla="*/ 823 w 1069"/>
                <a:gd name="T25" fmla="*/ 734 h 1135"/>
                <a:gd name="T26" fmla="*/ 698 w 1069"/>
                <a:gd name="T27" fmla="*/ 734 h 1135"/>
                <a:gd name="T28" fmla="*/ 698 w 1069"/>
                <a:gd name="T29" fmla="*/ 881 h 1135"/>
                <a:gd name="T30" fmla="*/ 823 w 1069"/>
                <a:gd name="T31" fmla="*/ 881 h 1135"/>
                <a:gd name="T32" fmla="*/ 823 w 1069"/>
                <a:gd name="T33" fmla="*/ 881 h 1135"/>
                <a:gd name="T34" fmla="*/ 823 w 1069"/>
                <a:gd name="T35" fmla="*/ 713 h 1135"/>
                <a:gd name="T36" fmla="*/ 823 w 1069"/>
                <a:gd name="T37" fmla="*/ 568 h 1135"/>
                <a:gd name="T38" fmla="*/ 698 w 1069"/>
                <a:gd name="T39" fmla="*/ 568 h 1135"/>
                <a:gd name="T40" fmla="*/ 698 w 1069"/>
                <a:gd name="T41" fmla="*/ 713 h 1135"/>
                <a:gd name="T42" fmla="*/ 823 w 1069"/>
                <a:gd name="T43" fmla="*/ 713 h 1135"/>
                <a:gd name="T44" fmla="*/ 1069 w 1069"/>
                <a:gd name="T45" fmla="*/ 426 h 1135"/>
                <a:gd name="T46" fmla="*/ 1069 w 1069"/>
                <a:gd name="T47" fmla="*/ 1135 h 1135"/>
                <a:gd name="T48" fmla="*/ 286 w 1069"/>
                <a:gd name="T49" fmla="*/ 1135 h 1135"/>
                <a:gd name="T50" fmla="*/ 161 w 1069"/>
                <a:gd name="T51" fmla="*/ 1135 h 1135"/>
                <a:gd name="T52" fmla="*/ 161 w 1069"/>
                <a:gd name="T53" fmla="*/ 507 h 1135"/>
                <a:gd name="T54" fmla="*/ 0 w 1069"/>
                <a:gd name="T55" fmla="*/ 488 h 1135"/>
                <a:gd name="T56" fmla="*/ 338 w 1069"/>
                <a:gd name="T57" fmla="*/ 249 h 1135"/>
                <a:gd name="T58" fmla="*/ 338 w 1069"/>
                <a:gd name="T59" fmla="*/ 2 h 1135"/>
                <a:gd name="T60" fmla="*/ 497 w 1069"/>
                <a:gd name="T61" fmla="*/ 2 h 1135"/>
                <a:gd name="T62" fmla="*/ 497 w 1069"/>
                <a:gd name="T63" fmla="*/ 132 h 1135"/>
                <a:gd name="T64" fmla="*/ 506 w 1069"/>
                <a:gd name="T65" fmla="*/ 132 h 1135"/>
                <a:gd name="T66" fmla="*/ 698 w 1069"/>
                <a:gd name="T67" fmla="*/ 0 h 1135"/>
                <a:gd name="T68" fmla="*/ 1069 w 1069"/>
                <a:gd name="T69" fmla="*/ 265 h 1135"/>
                <a:gd name="T70" fmla="*/ 1069 w 1069"/>
                <a:gd name="T71" fmla="*/ 395 h 1135"/>
                <a:gd name="T72" fmla="*/ 1069 w 1069"/>
                <a:gd name="T73" fmla="*/ 426 h 1135"/>
                <a:gd name="T74" fmla="*/ 1069 w 1069"/>
                <a:gd name="T75" fmla="*/ 426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9" h="1135">
                  <a:moveTo>
                    <a:pt x="660" y="713"/>
                  </a:moveTo>
                  <a:lnTo>
                    <a:pt x="660" y="568"/>
                  </a:lnTo>
                  <a:lnTo>
                    <a:pt x="534" y="568"/>
                  </a:lnTo>
                  <a:lnTo>
                    <a:pt x="534" y="713"/>
                  </a:lnTo>
                  <a:lnTo>
                    <a:pt x="660" y="713"/>
                  </a:lnTo>
                  <a:close/>
                  <a:moveTo>
                    <a:pt x="660" y="881"/>
                  </a:moveTo>
                  <a:lnTo>
                    <a:pt x="660" y="734"/>
                  </a:lnTo>
                  <a:lnTo>
                    <a:pt x="534" y="734"/>
                  </a:lnTo>
                  <a:lnTo>
                    <a:pt x="534" y="881"/>
                  </a:lnTo>
                  <a:lnTo>
                    <a:pt x="660" y="881"/>
                  </a:lnTo>
                  <a:lnTo>
                    <a:pt x="660" y="881"/>
                  </a:lnTo>
                  <a:close/>
                  <a:moveTo>
                    <a:pt x="823" y="881"/>
                  </a:moveTo>
                  <a:lnTo>
                    <a:pt x="823" y="734"/>
                  </a:lnTo>
                  <a:lnTo>
                    <a:pt x="698" y="734"/>
                  </a:lnTo>
                  <a:lnTo>
                    <a:pt x="698" y="881"/>
                  </a:lnTo>
                  <a:lnTo>
                    <a:pt x="823" y="881"/>
                  </a:lnTo>
                  <a:lnTo>
                    <a:pt x="823" y="881"/>
                  </a:lnTo>
                  <a:close/>
                  <a:moveTo>
                    <a:pt x="823" y="713"/>
                  </a:moveTo>
                  <a:lnTo>
                    <a:pt x="823" y="568"/>
                  </a:lnTo>
                  <a:lnTo>
                    <a:pt x="698" y="568"/>
                  </a:lnTo>
                  <a:lnTo>
                    <a:pt x="698" y="713"/>
                  </a:lnTo>
                  <a:lnTo>
                    <a:pt x="823" y="713"/>
                  </a:lnTo>
                  <a:close/>
                  <a:moveTo>
                    <a:pt x="1069" y="426"/>
                  </a:moveTo>
                  <a:lnTo>
                    <a:pt x="1069" y="1135"/>
                  </a:lnTo>
                  <a:lnTo>
                    <a:pt x="286" y="1135"/>
                  </a:lnTo>
                  <a:lnTo>
                    <a:pt x="161" y="1135"/>
                  </a:lnTo>
                  <a:lnTo>
                    <a:pt x="161" y="507"/>
                  </a:lnTo>
                  <a:lnTo>
                    <a:pt x="0" y="488"/>
                  </a:lnTo>
                  <a:lnTo>
                    <a:pt x="338" y="249"/>
                  </a:lnTo>
                  <a:lnTo>
                    <a:pt x="338" y="2"/>
                  </a:lnTo>
                  <a:lnTo>
                    <a:pt x="497" y="2"/>
                  </a:lnTo>
                  <a:lnTo>
                    <a:pt x="497" y="132"/>
                  </a:lnTo>
                  <a:lnTo>
                    <a:pt x="506" y="132"/>
                  </a:lnTo>
                  <a:lnTo>
                    <a:pt x="698" y="0"/>
                  </a:lnTo>
                  <a:lnTo>
                    <a:pt x="1069" y="265"/>
                  </a:lnTo>
                  <a:lnTo>
                    <a:pt x="1069" y="395"/>
                  </a:lnTo>
                  <a:lnTo>
                    <a:pt x="1069" y="426"/>
                  </a:lnTo>
                  <a:lnTo>
                    <a:pt x="1069" y="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5" name="Group 34">
            <a:extLst>
              <a:ext uri="{FF2B5EF4-FFF2-40B4-BE49-F238E27FC236}">
                <a16:creationId xmlns:a16="http://schemas.microsoft.com/office/drawing/2014/main" id="{6EFBBCE3-1D3F-6946-BA96-CA3F4BE45F17}"/>
              </a:ext>
            </a:extLst>
          </p:cNvPr>
          <p:cNvGrpSpPr>
            <a:grpSpLocks noChangeAspect="1"/>
          </p:cNvGrpSpPr>
          <p:nvPr/>
        </p:nvGrpSpPr>
        <p:grpSpPr bwMode="auto">
          <a:xfrm>
            <a:off x="780218" y="4523949"/>
            <a:ext cx="320685" cy="300083"/>
            <a:chOff x="2320" y="436"/>
            <a:chExt cx="3689" cy="3452"/>
          </a:xfrm>
          <a:solidFill>
            <a:srgbClr val="00AB57"/>
          </a:solidFill>
        </p:grpSpPr>
        <p:sp>
          <p:nvSpPr>
            <p:cNvPr id="36" name="Freeform 29">
              <a:extLst>
                <a:ext uri="{FF2B5EF4-FFF2-40B4-BE49-F238E27FC236}">
                  <a16:creationId xmlns:a16="http://schemas.microsoft.com/office/drawing/2014/main" id="{94AA218B-8084-C843-8323-55700C05028D}"/>
                </a:ext>
              </a:extLst>
            </p:cNvPr>
            <p:cNvSpPr>
              <a:spLocks/>
            </p:cNvSpPr>
            <p:nvPr/>
          </p:nvSpPr>
          <p:spPr bwMode="auto">
            <a:xfrm>
              <a:off x="2320" y="1911"/>
              <a:ext cx="3689" cy="1977"/>
            </a:xfrm>
            <a:custGeom>
              <a:avLst/>
              <a:gdLst>
                <a:gd name="T0" fmla="*/ 1066 w 1558"/>
                <a:gd name="T1" fmla="*/ 289 h 835"/>
                <a:gd name="T2" fmla="*/ 783 w 1558"/>
                <a:gd name="T3" fmla="*/ 172 h 835"/>
                <a:gd name="T4" fmla="*/ 1268 w 1558"/>
                <a:gd name="T5" fmla="*/ 0 h 835"/>
                <a:gd name="T6" fmla="*/ 687 w 1558"/>
                <a:gd name="T7" fmla="*/ 106 h 835"/>
                <a:gd name="T8" fmla="*/ 721 w 1558"/>
                <a:gd name="T9" fmla="*/ 271 h 835"/>
                <a:gd name="T10" fmla="*/ 814 w 1558"/>
                <a:gd name="T11" fmla="*/ 341 h 835"/>
                <a:gd name="T12" fmla="*/ 0 w 1558"/>
                <a:gd name="T13" fmla="*/ 563 h 835"/>
                <a:gd name="T14" fmla="*/ 379 w 1558"/>
                <a:gd name="T15" fmla="*/ 835 h 835"/>
                <a:gd name="T16" fmla="*/ 1011 w 1558"/>
                <a:gd name="T17" fmla="*/ 627 h 835"/>
                <a:gd name="T18" fmla="*/ 1066 w 1558"/>
                <a:gd name="T19" fmla="*/ 289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8" h="835">
                  <a:moveTo>
                    <a:pt x="1066" y="289"/>
                  </a:moveTo>
                  <a:cubicBezTo>
                    <a:pt x="1003" y="267"/>
                    <a:pt x="783" y="231"/>
                    <a:pt x="783" y="172"/>
                  </a:cubicBezTo>
                  <a:cubicBezTo>
                    <a:pt x="783" y="113"/>
                    <a:pt x="1268" y="0"/>
                    <a:pt x="1268" y="0"/>
                  </a:cubicBezTo>
                  <a:cubicBezTo>
                    <a:pt x="1268" y="0"/>
                    <a:pt x="835" y="63"/>
                    <a:pt x="687" y="106"/>
                  </a:cubicBezTo>
                  <a:cubicBezTo>
                    <a:pt x="539" y="149"/>
                    <a:pt x="612" y="228"/>
                    <a:pt x="721" y="271"/>
                  </a:cubicBezTo>
                  <a:cubicBezTo>
                    <a:pt x="830" y="314"/>
                    <a:pt x="814" y="341"/>
                    <a:pt x="814" y="341"/>
                  </a:cubicBezTo>
                  <a:cubicBezTo>
                    <a:pt x="796" y="425"/>
                    <a:pt x="254" y="520"/>
                    <a:pt x="0" y="563"/>
                  </a:cubicBezTo>
                  <a:cubicBezTo>
                    <a:pt x="379" y="835"/>
                    <a:pt x="379" y="835"/>
                    <a:pt x="379" y="835"/>
                  </a:cubicBezTo>
                  <a:cubicBezTo>
                    <a:pt x="477" y="808"/>
                    <a:pt x="638" y="771"/>
                    <a:pt x="1011" y="627"/>
                  </a:cubicBezTo>
                  <a:cubicBezTo>
                    <a:pt x="1558" y="407"/>
                    <a:pt x="1128" y="312"/>
                    <a:pt x="1066"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30">
              <a:extLst>
                <a:ext uri="{FF2B5EF4-FFF2-40B4-BE49-F238E27FC236}">
                  <a16:creationId xmlns:a16="http://schemas.microsoft.com/office/drawing/2014/main" id="{FB7A3970-DB6F-644B-B09F-0EABB54BA06C}"/>
                </a:ext>
              </a:extLst>
            </p:cNvPr>
            <p:cNvSpPr>
              <a:spLocks noEditPoints="1"/>
            </p:cNvSpPr>
            <p:nvPr/>
          </p:nvSpPr>
          <p:spPr bwMode="auto">
            <a:xfrm>
              <a:off x="2917" y="436"/>
              <a:ext cx="1849" cy="1729"/>
            </a:xfrm>
            <a:custGeom>
              <a:avLst/>
              <a:gdLst>
                <a:gd name="T0" fmla="*/ 115 w 781"/>
                <a:gd name="T1" fmla="*/ 287 h 730"/>
                <a:gd name="T2" fmla="*/ 115 w 781"/>
                <a:gd name="T3" fmla="*/ 707 h 730"/>
                <a:gd name="T4" fmla="*/ 64 w 781"/>
                <a:gd name="T5" fmla="*/ 730 h 730"/>
                <a:gd name="T6" fmla="*/ 115 w 781"/>
                <a:gd name="T7" fmla="*/ 717 h 730"/>
                <a:gd name="T8" fmla="*/ 173 w 781"/>
                <a:gd name="T9" fmla="*/ 704 h 730"/>
                <a:gd name="T10" fmla="*/ 338 w 781"/>
                <a:gd name="T11" fmla="*/ 674 h 730"/>
                <a:gd name="T12" fmla="*/ 364 w 781"/>
                <a:gd name="T13" fmla="*/ 670 h 730"/>
                <a:gd name="T14" fmla="*/ 495 w 781"/>
                <a:gd name="T15" fmla="*/ 653 h 730"/>
                <a:gd name="T16" fmla="*/ 553 w 781"/>
                <a:gd name="T17" fmla="*/ 647 h 730"/>
                <a:gd name="T18" fmla="*/ 680 w 781"/>
                <a:gd name="T19" fmla="*/ 635 h 730"/>
                <a:gd name="T20" fmla="*/ 707 w 781"/>
                <a:gd name="T21" fmla="*/ 633 h 730"/>
                <a:gd name="T22" fmla="*/ 707 w 781"/>
                <a:gd name="T23" fmla="*/ 618 h 730"/>
                <a:gd name="T24" fmla="*/ 707 w 781"/>
                <a:gd name="T25" fmla="*/ 482 h 730"/>
                <a:gd name="T26" fmla="*/ 781 w 781"/>
                <a:gd name="T27" fmla="*/ 396 h 730"/>
                <a:gd name="T28" fmla="*/ 693 w 781"/>
                <a:gd name="T29" fmla="*/ 308 h 730"/>
                <a:gd name="T30" fmla="*/ 606 w 781"/>
                <a:gd name="T31" fmla="*/ 396 h 730"/>
                <a:gd name="T32" fmla="*/ 680 w 781"/>
                <a:gd name="T33" fmla="*/ 482 h 730"/>
                <a:gd name="T34" fmla="*/ 680 w 781"/>
                <a:gd name="T35" fmla="*/ 619 h 730"/>
                <a:gd name="T36" fmla="*/ 553 w 781"/>
                <a:gd name="T37" fmla="*/ 626 h 730"/>
                <a:gd name="T38" fmla="*/ 553 w 781"/>
                <a:gd name="T39" fmla="*/ 333 h 730"/>
                <a:gd name="T40" fmla="*/ 670 w 781"/>
                <a:gd name="T41" fmla="*/ 190 h 730"/>
                <a:gd name="T42" fmla="*/ 526 w 781"/>
                <a:gd name="T43" fmla="*/ 46 h 730"/>
                <a:gd name="T44" fmla="*/ 381 w 781"/>
                <a:gd name="T45" fmla="*/ 190 h 730"/>
                <a:gd name="T46" fmla="*/ 383 w 781"/>
                <a:gd name="T47" fmla="*/ 214 h 730"/>
                <a:gd name="T48" fmla="*/ 351 w 781"/>
                <a:gd name="T49" fmla="*/ 208 h 730"/>
                <a:gd name="T50" fmla="*/ 264 w 781"/>
                <a:gd name="T51" fmla="*/ 296 h 730"/>
                <a:gd name="T52" fmla="*/ 338 w 781"/>
                <a:gd name="T53" fmla="*/ 382 h 730"/>
                <a:gd name="T54" fmla="*/ 338 w 781"/>
                <a:gd name="T55" fmla="*/ 650 h 730"/>
                <a:gd name="T56" fmla="*/ 173 w 781"/>
                <a:gd name="T57" fmla="*/ 687 h 730"/>
                <a:gd name="T58" fmla="*/ 173 w 781"/>
                <a:gd name="T59" fmla="*/ 288 h 730"/>
                <a:gd name="T60" fmla="*/ 290 w 781"/>
                <a:gd name="T61" fmla="*/ 145 h 730"/>
                <a:gd name="T62" fmla="*/ 145 w 781"/>
                <a:gd name="T63" fmla="*/ 0 h 730"/>
                <a:gd name="T64" fmla="*/ 0 w 781"/>
                <a:gd name="T65" fmla="*/ 145 h 730"/>
                <a:gd name="T66" fmla="*/ 115 w 781"/>
                <a:gd name="T67" fmla="*/ 287 h 730"/>
                <a:gd name="T68" fmla="*/ 364 w 781"/>
                <a:gd name="T69" fmla="*/ 382 h 730"/>
                <a:gd name="T70" fmla="*/ 438 w 781"/>
                <a:gd name="T71" fmla="*/ 306 h 730"/>
                <a:gd name="T72" fmla="*/ 495 w 781"/>
                <a:gd name="T73" fmla="*/ 332 h 730"/>
                <a:gd name="T74" fmla="*/ 495 w 781"/>
                <a:gd name="T75" fmla="*/ 631 h 730"/>
                <a:gd name="T76" fmla="*/ 364 w 781"/>
                <a:gd name="T77" fmla="*/ 646 h 730"/>
                <a:gd name="T78" fmla="*/ 364 w 781"/>
                <a:gd name="T79" fmla="*/ 38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1" h="730">
                  <a:moveTo>
                    <a:pt x="115" y="287"/>
                  </a:moveTo>
                  <a:cubicBezTo>
                    <a:pt x="115" y="707"/>
                    <a:pt x="115" y="707"/>
                    <a:pt x="115" y="707"/>
                  </a:cubicBezTo>
                  <a:cubicBezTo>
                    <a:pt x="94" y="715"/>
                    <a:pt x="77" y="723"/>
                    <a:pt x="64" y="730"/>
                  </a:cubicBezTo>
                  <a:cubicBezTo>
                    <a:pt x="81" y="726"/>
                    <a:pt x="98" y="721"/>
                    <a:pt x="115" y="717"/>
                  </a:cubicBezTo>
                  <a:cubicBezTo>
                    <a:pt x="134" y="713"/>
                    <a:pt x="153" y="708"/>
                    <a:pt x="173" y="704"/>
                  </a:cubicBezTo>
                  <a:cubicBezTo>
                    <a:pt x="227" y="693"/>
                    <a:pt x="282" y="683"/>
                    <a:pt x="338" y="674"/>
                  </a:cubicBezTo>
                  <a:cubicBezTo>
                    <a:pt x="347" y="673"/>
                    <a:pt x="356" y="672"/>
                    <a:pt x="364" y="670"/>
                  </a:cubicBezTo>
                  <a:cubicBezTo>
                    <a:pt x="409" y="664"/>
                    <a:pt x="453" y="658"/>
                    <a:pt x="495" y="653"/>
                  </a:cubicBezTo>
                  <a:cubicBezTo>
                    <a:pt x="515" y="651"/>
                    <a:pt x="534" y="649"/>
                    <a:pt x="553" y="647"/>
                  </a:cubicBezTo>
                  <a:cubicBezTo>
                    <a:pt x="597" y="642"/>
                    <a:pt x="640" y="638"/>
                    <a:pt x="680" y="635"/>
                  </a:cubicBezTo>
                  <a:cubicBezTo>
                    <a:pt x="689" y="634"/>
                    <a:pt x="698" y="633"/>
                    <a:pt x="707" y="633"/>
                  </a:cubicBezTo>
                  <a:cubicBezTo>
                    <a:pt x="707" y="618"/>
                    <a:pt x="707" y="618"/>
                    <a:pt x="707" y="618"/>
                  </a:cubicBezTo>
                  <a:cubicBezTo>
                    <a:pt x="707" y="482"/>
                    <a:pt x="707" y="482"/>
                    <a:pt x="707" y="482"/>
                  </a:cubicBezTo>
                  <a:cubicBezTo>
                    <a:pt x="749" y="476"/>
                    <a:pt x="781" y="439"/>
                    <a:pt x="781" y="396"/>
                  </a:cubicBezTo>
                  <a:cubicBezTo>
                    <a:pt x="781" y="347"/>
                    <a:pt x="742" y="308"/>
                    <a:pt x="693" y="308"/>
                  </a:cubicBezTo>
                  <a:cubicBezTo>
                    <a:pt x="645" y="308"/>
                    <a:pt x="606" y="347"/>
                    <a:pt x="606" y="396"/>
                  </a:cubicBezTo>
                  <a:cubicBezTo>
                    <a:pt x="606" y="439"/>
                    <a:pt x="638" y="476"/>
                    <a:pt x="680" y="482"/>
                  </a:cubicBezTo>
                  <a:cubicBezTo>
                    <a:pt x="680" y="619"/>
                    <a:pt x="680" y="619"/>
                    <a:pt x="680" y="619"/>
                  </a:cubicBezTo>
                  <a:cubicBezTo>
                    <a:pt x="635" y="621"/>
                    <a:pt x="592" y="623"/>
                    <a:pt x="553" y="626"/>
                  </a:cubicBezTo>
                  <a:cubicBezTo>
                    <a:pt x="553" y="333"/>
                    <a:pt x="553" y="333"/>
                    <a:pt x="553" y="333"/>
                  </a:cubicBezTo>
                  <a:cubicBezTo>
                    <a:pt x="620" y="320"/>
                    <a:pt x="670" y="261"/>
                    <a:pt x="670" y="190"/>
                  </a:cubicBezTo>
                  <a:cubicBezTo>
                    <a:pt x="670" y="110"/>
                    <a:pt x="606" y="46"/>
                    <a:pt x="526" y="46"/>
                  </a:cubicBezTo>
                  <a:cubicBezTo>
                    <a:pt x="445" y="46"/>
                    <a:pt x="381" y="110"/>
                    <a:pt x="381" y="190"/>
                  </a:cubicBezTo>
                  <a:cubicBezTo>
                    <a:pt x="381" y="199"/>
                    <a:pt x="381" y="206"/>
                    <a:pt x="383" y="214"/>
                  </a:cubicBezTo>
                  <a:cubicBezTo>
                    <a:pt x="373" y="210"/>
                    <a:pt x="362" y="208"/>
                    <a:pt x="351" y="208"/>
                  </a:cubicBezTo>
                  <a:cubicBezTo>
                    <a:pt x="303" y="208"/>
                    <a:pt x="264" y="247"/>
                    <a:pt x="264" y="296"/>
                  </a:cubicBezTo>
                  <a:cubicBezTo>
                    <a:pt x="264" y="340"/>
                    <a:pt x="296" y="376"/>
                    <a:pt x="338" y="382"/>
                  </a:cubicBezTo>
                  <a:cubicBezTo>
                    <a:pt x="338" y="650"/>
                    <a:pt x="338" y="650"/>
                    <a:pt x="338" y="650"/>
                  </a:cubicBezTo>
                  <a:cubicBezTo>
                    <a:pt x="270" y="661"/>
                    <a:pt x="216" y="674"/>
                    <a:pt x="173" y="687"/>
                  </a:cubicBezTo>
                  <a:cubicBezTo>
                    <a:pt x="173" y="288"/>
                    <a:pt x="173" y="288"/>
                    <a:pt x="173" y="288"/>
                  </a:cubicBezTo>
                  <a:cubicBezTo>
                    <a:pt x="240" y="275"/>
                    <a:pt x="290" y="216"/>
                    <a:pt x="290" y="145"/>
                  </a:cubicBezTo>
                  <a:cubicBezTo>
                    <a:pt x="290" y="65"/>
                    <a:pt x="225" y="0"/>
                    <a:pt x="145" y="0"/>
                  </a:cubicBezTo>
                  <a:cubicBezTo>
                    <a:pt x="65" y="0"/>
                    <a:pt x="0" y="65"/>
                    <a:pt x="0" y="145"/>
                  </a:cubicBezTo>
                  <a:cubicBezTo>
                    <a:pt x="0" y="215"/>
                    <a:pt x="50" y="273"/>
                    <a:pt x="115" y="287"/>
                  </a:cubicBezTo>
                  <a:close/>
                  <a:moveTo>
                    <a:pt x="364" y="382"/>
                  </a:moveTo>
                  <a:cubicBezTo>
                    <a:pt x="403" y="376"/>
                    <a:pt x="434" y="345"/>
                    <a:pt x="438" y="306"/>
                  </a:cubicBezTo>
                  <a:cubicBezTo>
                    <a:pt x="455" y="319"/>
                    <a:pt x="474" y="328"/>
                    <a:pt x="495" y="332"/>
                  </a:cubicBezTo>
                  <a:cubicBezTo>
                    <a:pt x="495" y="631"/>
                    <a:pt x="495" y="631"/>
                    <a:pt x="495" y="631"/>
                  </a:cubicBezTo>
                  <a:cubicBezTo>
                    <a:pt x="447" y="635"/>
                    <a:pt x="404" y="640"/>
                    <a:pt x="364" y="646"/>
                  </a:cubicBezTo>
                  <a:lnTo>
                    <a:pt x="364"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825339419"/>
      </p:ext>
    </p:extLst>
  </p:cSld>
  <p:clrMapOvr>
    <a:masterClrMapping/>
  </p:clrMapOvr>
</p:sld>
</file>

<file path=ppt/theme/theme1.xml><?xml version="1.0" encoding="utf-8"?>
<a:theme xmlns:a="http://schemas.openxmlformats.org/drawingml/2006/main" name="Titl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Layout Slides (Navy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yout Slides (Primary Blue - Primary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yout Slides (Primary Blue - Secondary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yout Slides (Secondary Blue - Secondary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yout Slides (Orange - Secondary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itl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ayout Slides (Primary Blue - Primary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Layout Slides (Navy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DCEF203548514593CD5D8A0454D6D1" ma:contentTypeVersion="13" ma:contentTypeDescription="Create a new document." ma:contentTypeScope="" ma:versionID="a3a39fa517dca24f803ffe4317a1cc7e">
  <xsd:schema xmlns:xsd="http://www.w3.org/2001/XMLSchema" xmlns:xs="http://www.w3.org/2001/XMLSchema" xmlns:p="http://schemas.microsoft.com/office/2006/metadata/properties" xmlns:ns3="0ef67232-bd67-4e0a-af8e-28a48ca8d71a" xmlns:ns4="36e61f5e-15f9-4181-900c-38d5b8022142" targetNamespace="http://schemas.microsoft.com/office/2006/metadata/properties" ma:root="true" ma:fieldsID="d3615c7ca268960bbc9a83fe773ac17a" ns3:_="" ns4:_="">
    <xsd:import namespace="0ef67232-bd67-4e0a-af8e-28a48ca8d71a"/>
    <xsd:import namespace="36e61f5e-15f9-4181-900c-38d5b802214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67232-bd67-4e0a-af8e-28a48ca8d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e61f5e-15f9-4181-900c-38d5b802214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49F81F-1B44-40EC-881E-AAB253DFB68A}">
  <ds:schemaRefs>
    <ds:schemaRef ds:uri="http://schemas.microsoft.com/sharepoint/v3/contenttype/forms"/>
  </ds:schemaRefs>
</ds:datastoreItem>
</file>

<file path=customXml/itemProps2.xml><?xml version="1.0" encoding="utf-8"?>
<ds:datastoreItem xmlns:ds="http://schemas.openxmlformats.org/officeDocument/2006/customXml" ds:itemID="{10593855-32FD-4A2B-8E86-7615D2C0F0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67232-bd67-4e0a-af8e-28a48ca8d71a"/>
    <ds:schemaRef ds:uri="36e61f5e-15f9-4181-900c-38d5b8022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90D6FD-D619-4DC7-85E0-F509D18FB7D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8380</TotalTime>
  <Words>1896</Words>
  <Application>Microsoft Office PowerPoint</Application>
  <PresentationFormat>On-screen Show (4:3)</PresentationFormat>
  <Paragraphs>407</Paragraphs>
  <Slides>36</Slides>
  <Notes>15</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36</vt:i4>
      </vt:variant>
    </vt:vector>
  </HeadingPairs>
  <TitlesOfParts>
    <vt:vector size="60" baseType="lpstr">
      <vt:lpstr>Arial</vt:lpstr>
      <vt:lpstr>AXIS Extra Bold</vt:lpstr>
      <vt:lpstr>Calibri</vt:lpstr>
      <vt:lpstr>Calibri Light</vt:lpstr>
      <vt:lpstr>Century Gothic Bold</vt:lpstr>
      <vt:lpstr>DIN 2014</vt:lpstr>
      <vt:lpstr>Gobold Lowplus</vt:lpstr>
      <vt:lpstr>Lato</vt:lpstr>
      <vt:lpstr>Lato Black</vt:lpstr>
      <vt:lpstr>Lato Light</vt:lpstr>
      <vt:lpstr>Open Sans</vt:lpstr>
      <vt:lpstr>Palatino</vt:lpstr>
      <vt:lpstr>Palatino Linotype</vt:lpstr>
      <vt:lpstr>Proxima Nova Medium</vt:lpstr>
      <vt:lpstr>Title/Divider Slides</vt:lpstr>
      <vt:lpstr>Custom Design</vt:lpstr>
      <vt:lpstr>Layout Slides (Primary Blue - Primary Logo)</vt:lpstr>
      <vt:lpstr>Layout Slides (Primary Blue - Secondary Logo)</vt:lpstr>
      <vt:lpstr>Layout Slides (Secondary Blue - Secondary Logo)</vt:lpstr>
      <vt:lpstr>Layout Slides (Orange - Secondary Logo)</vt:lpstr>
      <vt:lpstr>1_Title/Divider Slides</vt:lpstr>
      <vt:lpstr>1_Layout Slides (Primary Blue - Primary Logo)</vt:lpstr>
      <vt:lpstr>Layout Slides (Navy Footer)</vt:lpstr>
      <vt:lpstr>1_Layout Slides (Navy Footer)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 Games</dc:creator>
  <cp:lastModifiedBy>Max Baker</cp:lastModifiedBy>
  <cp:revision>326</cp:revision>
  <cp:lastPrinted>2019-12-04T14:29:04Z</cp:lastPrinted>
  <dcterms:created xsi:type="dcterms:W3CDTF">2018-07-11T16:51:42Z</dcterms:created>
  <dcterms:modified xsi:type="dcterms:W3CDTF">2020-02-26T13:13:47Z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0x01010003DCEF203548514593CD5D8A0454D6D1</vt:lpwstr>
  </property>
</Properties>
</file>