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Ex1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Ex2.xml" ContentType="application/vnd.ms-office.chartex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7" r:id="rId10"/>
    <p:sldId id="270" r:id="rId11"/>
    <p:sldId id="271" r:id="rId12"/>
    <p:sldId id="268" r:id="rId13"/>
    <p:sldId id="269" r:id="rId14"/>
    <p:sldId id="272" r:id="rId15"/>
    <p:sldId id="273" r:id="rId16"/>
    <p:sldId id="262" r:id="rId17"/>
    <p:sldId id="26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83436" autoAdjust="0"/>
  </p:normalViewPr>
  <p:slideViewPr>
    <p:cSldViewPr snapToGrid="0">
      <p:cViewPr varScale="1">
        <p:scale>
          <a:sx n="54" d="100"/>
          <a:sy n="54" d="100"/>
        </p:scale>
        <p:origin x="9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file:///C:\Users\kayla.ferguson\Desktop\DataAnalysis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file:///C:\Users\kayla.ferguson\Desktop\DataAnalysi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817605377513726"/>
          <c:y val="0"/>
          <c:w val="0.65077117529420236"/>
          <c:h val="0.85066372463853701"/>
        </c:manualLayout>
      </c:layout>
      <c:doughnutChart>
        <c:varyColors val="1"/>
        <c:ser>
          <c:idx val="0"/>
          <c:order val="0"/>
          <c:tx>
            <c:strRef>
              <c:f>FunctionalClass!$F$19</c:f>
              <c:strCache>
                <c:ptCount val="1"/>
                <c:pt idx="0">
                  <c:v>Proportion of Stations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52C-4B0C-83C6-13A1310A6ECA}"/>
              </c:ext>
            </c:extLst>
          </c:dPt>
          <c:dPt>
            <c:idx val="1"/>
            <c:bubble3D val="0"/>
            <c:spPr>
              <a:solidFill>
                <a:schemeClr val="accent2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52C-4B0C-83C6-13A1310A6EC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FunctionalClass!$A$27:$A$28</c:f>
              <c:strCache>
                <c:ptCount val="2"/>
                <c:pt idx="0">
                  <c:v>Urban Areas</c:v>
                </c:pt>
                <c:pt idx="1">
                  <c:v>Rural Areas</c:v>
                </c:pt>
              </c:strCache>
            </c:strRef>
          </c:cat>
          <c:val>
            <c:numRef>
              <c:f>FunctionalClass!$F$27:$F$28</c:f>
              <c:numCache>
                <c:formatCode>0%</c:formatCode>
                <c:ptCount val="2"/>
                <c:pt idx="0">
                  <c:v>0.55062935941633928</c:v>
                </c:pt>
                <c:pt idx="1">
                  <c:v>0.44937064058366072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2C-4B0C-83C6-13A1310A6E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089366517280821"/>
          <c:y val="0.86291975912845587"/>
          <c:w val="0.42599251171849573"/>
          <c:h val="5.81111851546061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Corbel" panose="020B0503020204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doughnutChart>
        <c:varyColors val="1"/>
        <c:ser>
          <c:idx val="1"/>
          <c:order val="0"/>
          <c:tx>
            <c:strRef>
              <c:f>FunctionalClass!$E$19</c:f>
              <c:strCache>
                <c:ptCount val="1"/>
                <c:pt idx="0">
                  <c:v>Proportion of Miles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FD4C-46B4-818D-B4BFA89DFFFE}"/>
              </c:ext>
            </c:extLst>
          </c:dPt>
          <c:dPt>
            <c:idx val="1"/>
            <c:bubble3D val="0"/>
            <c:spPr>
              <a:solidFill>
                <a:schemeClr val="accent2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FD4C-46B4-818D-B4BFA89DFFF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FunctionalClass!$A$27:$A$28</c:f>
              <c:strCache>
                <c:ptCount val="2"/>
                <c:pt idx="0">
                  <c:v>Urban Areas</c:v>
                </c:pt>
                <c:pt idx="1">
                  <c:v>Rural Areas</c:v>
                </c:pt>
              </c:strCache>
            </c:strRef>
          </c:cat>
          <c:val>
            <c:numRef>
              <c:f>FunctionalClass!$E$27:$E$28</c:f>
              <c:numCache>
                <c:formatCode>0%</c:formatCode>
                <c:ptCount val="2"/>
                <c:pt idx="0">
                  <c:v>0.30500133304641397</c:v>
                </c:pt>
                <c:pt idx="1">
                  <c:v>0.69499866695358614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D4C-46B4-818D-B4BFA89DFF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Corbel" panose="020B0503020204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Count Stations by 2018 Population and Employment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954841972125635E-2"/>
          <c:y val="0.10192281639047963"/>
          <c:w val="0.82998971015206247"/>
          <c:h val="0.74695790492068226"/>
        </c:manualLayout>
      </c:layout>
      <c:scatterChart>
        <c:scatterStyle val="lineMarker"/>
        <c:varyColors val="0"/>
        <c:ser>
          <c:idx val="0"/>
          <c:order val="0"/>
          <c:tx>
            <c:strRef>
              <c:f>CountySummary!$H$2</c:f>
              <c:strCache>
                <c:ptCount val="1"/>
                <c:pt idx="0">
                  <c:v>2018 Population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CountySummary!$H$3:$H$97</c:f>
              <c:numCache>
                <c:formatCode>_(* #,##0_);_(* \(#,##0\);_(* "-"??_);_(@_)</c:formatCode>
                <c:ptCount val="95"/>
                <c:pt idx="0">
                  <c:v>26195</c:v>
                </c:pt>
                <c:pt idx="1">
                  <c:v>32341</c:v>
                </c:pt>
                <c:pt idx="2">
                  <c:v>5211</c:v>
                </c:pt>
                <c:pt idx="3">
                  <c:v>17845</c:v>
                </c:pt>
                <c:pt idx="4">
                  <c:v>23855</c:v>
                </c:pt>
                <c:pt idx="5">
                  <c:v>5767</c:v>
                </c:pt>
                <c:pt idx="6">
                  <c:v>11721</c:v>
                </c:pt>
                <c:pt idx="7">
                  <c:v>30615</c:v>
                </c:pt>
                <c:pt idx="8">
                  <c:v>16061</c:v>
                </c:pt>
                <c:pt idx="9">
                  <c:v>6429</c:v>
                </c:pt>
                <c:pt idx="10">
                  <c:v>14458</c:v>
                </c:pt>
                <c:pt idx="11">
                  <c:v>29623</c:v>
                </c:pt>
                <c:pt idx="12">
                  <c:v>7564</c:v>
                </c:pt>
                <c:pt idx="13">
                  <c:v>7825</c:v>
                </c:pt>
                <c:pt idx="14">
                  <c:v>28227</c:v>
                </c:pt>
                <c:pt idx="15">
                  <c:v>6583</c:v>
                </c:pt>
                <c:pt idx="16">
                  <c:v>16907</c:v>
                </c:pt>
                <c:pt idx="17">
                  <c:v>11827</c:v>
                </c:pt>
                <c:pt idx="18">
                  <c:v>33601</c:v>
                </c:pt>
                <c:pt idx="19">
                  <c:v>49564</c:v>
                </c:pt>
                <c:pt idx="20">
                  <c:v>8288</c:v>
                </c:pt>
                <c:pt idx="21">
                  <c:v>14346</c:v>
                </c:pt>
                <c:pt idx="22">
                  <c:v>19656</c:v>
                </c:pt>
                <c:pt idx="23">
                  <c:v>32476.999999999996</c:v>
                </c:pt>
                <c:pt idx="24">
                  <c:v>8063.0000000000009</c:v>
                </c:pt>
                <c:pt idx="25">
                  <c:v>25911</c:v>
                </c:pt>
                <c:pt idx="26">
                  <c:v>17811</c:v>
                </c:pt>
                <c:pt idx="27">
                  <c:v>8437</c:v>
                </c:pt>
                <c:pt idx="28">
                  <c:v>17809</c:v>
                </c:pt>
                <c:pt idx="29">
                  <c:v>37937</c:v>
                </c:pt>
                <c:pt idx="30">
                  <c:v>25507</c:v>
                </c:pt>
                <c:pt idx="31">
                  <c:v>28085</c:v>
                </c:pt>
                <c:pt idx="32">
                  <c:v>18536</c:v>
                </c:pt>
                <c:pt idx="33">
                  <c:v>12075</c:v>
                </c:pt>
                <c:pt idx="34">
                  <c:v>27023</c:v>
                </c:pt>
                <c:pt idx="35">
                  <c:v>13381</c:v>
                </c:pt>
                <c:pt idx="36">
                  <c:v>26896</c:v>
                </c:pt>
                <c:pt idx="37">
                  <c:v>33860</c:v>
                </c:pt>
                <c:pt idx="38">
                  <c:v>12230</c:v>
                </c:pt>
                <c:pt idx="39">
                  <c:v>16927</c:v>
                </c:pt>
                <c:pt idx="40">
                  <c:v>22337</c:v>
                </c:pt>
                <c:pt idx="41">
                  <c:v>40867</c:v>
                </c:pt>
                <c:pt idx="42">
                  <c:v>19684</c:v>
                </c:pt>
                <c:pt idx="43">
                  <c:v>55573</c:v>
                </c:pt>
                <c:pt idx="44">
                  <c:v>28877</c:v>
                </c:pt>
                <c:pt idx="45">
                  <c:v>18320</c:v>
                </c:pt>
                <c:pt idx="46">
                  <c:v>43680</c:v>
                </c:pt>
                <c:pt idx="47">
                  <c:v>24723</c:v>
                </c:pt>
                <c:pt idx="48">
                  <c:v>53366</c:v>
                </c:pt>
                <c:pt idx="49">
                  <c:v>42356</c:v>
                </c:pt>
                <c:pt idx="50">
                  <c:v>35591</c:v>
                </c:pt>
                <c:pt idx="51">
                  <c:v>32800</c:v>
                </c:pt>
                <c:pt idx="52">
                  <c:v>17998</c:v>
                </c:pt>
                <c:pt idx="53">
                  <c:v>13547</c:v>
                </c:pt>
                <c:pt idx="54">
                  <c:v>23524</c:v>
                </c:pt>
                <c:pt idx="55">
                  <c:v>14810</c:v>
                </c:pt>
                <c:pt idx="56">
                  <c:v>32217</c:v>
                </c:pt>
                <c:pt idx="57">
                  <c:v>22012</c:v>
                </c:pt>
                <c:pt idx="58">
                  <c:v>48407</c:v>
                </c:pt>
                <c:pt idx="59">
                  <c:v>69224</c:v>
                </c:pt>
                <c:pt idx="60">
                  <c:v>40340</c:v>
                </c:pt>
                <c:pt idx="61">
                  <c:v>52841</c:v>
                </c:pt>
                <c:pt idx="62">
                  <c:v>53175</c:v>
                </c:pt>
                <c:pt idx="63">
                  <c:v>54523</c:v>
                </c:pt>
                <c:pt idx="64">
                  <c:v>57281</c:v>
                </c:pt>
                <c:pt idx="65">
                  <c:v>15371</c:v>
                </c:pt>
                <c:pt idx="66">
                  <c:v>64824</c:v>
                </c:pt>
                <c:pt idx="67">
                  <c:v>46801</c:v>
                </c:pt>
                <c:pt idx="68">
                  <c:v>19575</c:v>
                </c:pt>
                <c:pt idx="69">
                  <c:v>77534</c:v>
                </c:pt>
                <c:pt idx="70">
                  <c:v>41124</c:v>
                </c:pt>
                <c:pt idx="71">
                  <c:v>76693</c:v>
                </c:pt>
                <c:pt idx="72">
                  <c:v>53050</c:v>
                </c:pt>
                <c:pt idx="73">
                  <c:v>71350</c:v>
                </c:pt>
                <c:pt idx="74">
                  <c:v>62920</c:v>
                </c:pt>
                <c:pt idx="75">
                  <c:v>22191</c:v>
                </c:pt>
                <c:pt idx="76">
                  <c:v>60290</c:v>
                </c:pt>
                <c:pt idx="77">
                  <c:v>129955.99999999999</c:v>
                </c:pt>
                <c:pt idx="78">
                  <c:v>57425</c:v>
                </c:pt>
                <c:pt idx="79">
                  <c:v>157518</c:v>
                </c:pt>
                <c:pt idx="80">
                  <c:v>131576</c:v>
                </c:pt>
                <c:pt idx="81">
                  <c:v>106073</c:v>
                </c:pt>
                <c:pt idx="82">
                  <c:v>361403</c:v>
                </c:pt>
                <c:pt idx="83">
                  <c:v>40896</c:v>
                </c:pt>
                <c:pt idx="84">
                  <c:v>139742</c:v>
                </c:pt>
                <c:pt idx="85">
                  <c:v>186479</c:v>
                </c:pt>
                <c:pt idx="86">
                  <c:v>98564</c:v>
                </c:pt>
                <c:pt idx="87">
                  <c:v>99874</c:v>
                </c:pt>
                <c:pt idx="88">
                  <c:v>465592</c:v>
                </c:pt>
                <c:pt idx="89">
                  <c:v>942467</c:v>
                </c:pt>
                <c:pt idx="90">
                  <c:v>234167</c:v>
                </c:pt>
                <c:pt idx="91">
                  <c:v>203703</c:v>
                </c:pt>
                <c:pt idx="92">
                  <c:v>321839</c:v>
                </c:pt>
                <c:pt idx="93">
                  <c:v>91909</c:v>
                </c:pt>
                <c:pt idx="94">
                  <c:v>697098</c:v>
                </c:pt>
              </c:numCache>
            </c:numRef>
          </c:xVal>
          <c:yVal>
            <c:numRef>
              <c:f>CountySummary!$R$3:$R$97</c:f>
              <c:numCache>
                <c:formatCode>General</c:formatCode>
                <c:ptCount val="95"/>
                <c:pt idx="0">
                  <c:v>217</c:v>
                </c:pt>
                <c:pt idx="1">
                  <c:v>232</c:v>
                </c:pt>
                <c:pt idx="2">
                  <c:v>34</c:v>
                </c:pt>
                <c:pt idx="3">
                  <c:v>112</c:v>
                </c:pt>
                <c:pt idx="4">
                  <c:v>148</c:v>
                </c:pt>
                <c:pt idx="5">
                  <c:v>34</c:v>
                </c:pt>
                <c:pt idx="6">
                  <c:v>68</c:v>
                </c:pt>
                <c:pt idx="7">
                  <c:v>174</c:v>
                </c:pt>
                <c:pt idx="8">
                  <c:v>91</c:v>
                </c:pt>
                <c:pt idx="9">
                  <c:v>34</c:v>
                </c:pt>
                <c:pt idx="10">
                  <c:v>74</c:v>
                </c:pt>
                <c:pt idx="11">
                  <c:v>149</c:v>
                </c:pt>
                <c:pt idx="12">
                  <c:v>38</c:v>
                </c:pt>
                <c:pt idx="13">
                  <c:v>39</c:v>
                </c:pt>
                <c:pt idx="14">
                  <c:v>140</c:v>
                </c:pt>
                <c:pt idx="15">
                  <c:v>31</c:v>
                </c:pt>
                <c:pt idx="16">
                  <c:v>79</c:v>
                </c:pt>
                <c:pt idx="17">
                  <c:v>55</c:v>
                </c:pt>
                <c:pt idx="18">
                  <c:v>156</c:v>
                </c:pt>
                <c:pt idx="19">
                  <c:v>225</c:v>
                </c:pt>
                <c:pt idx="20">
                  <c:v>37</c:v>
                </c:pt>
                <c:pt idx="21">
                  <c:v>64</c:v>
                </c:pt>
                <c:pt idx="22">
                  <c:v>87</c:v>
                </c:pt>
                <c:pt idx="23">
                  <c:v>142</c:v>
                </c:pt>
                <c:pt idx="24">
                  <c:v>35</c:v>
                </c:pt>
                <c:pt idx="25">
                  <c:v>111</c:v>
                </c:pt>
                <c:pt idx="26">
                  <c:v>74</c:v>
                </c:pt>
                <c:pt idx="27">
                  <c:v>35</c:v>
                </c:pt>
                <c:pt idx="28">
                  <c:v>73</c:v>
                </c:pt>
                <c:pt idx="29">
                  <c:v>155</c:v>
                </c:pt>
                <c:pt idx="30">
                  <c:v>102</c:v>
                </c:pt>
                <c:pt idx="31">
                  <c:v>112</c:v>
                </c:pt>
                <c:pt idx="32">
                  <c:v>73</c:v>
                </c:pt>
                <c:pt idx="33">
                  <c:v>45</c:v>
                </c:pt>
                <c:pt idx="34">
                  <c:v>100</c:v>
                </c:pt>
                <c:pt idx="35">
                  <c:v>49</c:v>
                </c:pt>
                <c:pt idx="36">
                  <c:v>94</c:v>
                </c:pt>
                <c:pt idx="37">
                  <c:v>118</c:v>
                </c:pt>
                <c:pt idx="38">
                  <c:v>42</c:v>
                </c:pt>
                <c:pt idx="39">
                  <c:v>58</c:v>
                </c:pt>
                <c:pt idx="40">
                  <c:v>76</c:v>
                </c:pt>
                <c:pt idx="41">
                  <c:v>139</c:v>
                </c:pt>
                <c:pt idx="42">
                  <c:v>66</c:v>
                </c:pt>
                <c:pt idx="43">
                  <c:v>183</c:v>
                </c:pt>
                <c:pt idx="44">
                  <c:v>87</c:v>
                </c:pt>
                <c:pt idx="45">
                  <c:v>55</c:v>
                </c:pt>
                <c:pt idx="46">
                  <c:v>129</c:v>
                </c:pt>
                <c:pt idx="47">
                  <c:v>73</c:v>
                </c:pt>
                <c:pt idx="48">
                  <c:v>157</c:v>
                </c:pt>
                <c:pt idx="49">
                  <c:v>123</c:v>
                </c:pt>
                <c:pt idx="50">
                  <c:v>101</c:v>
                </c:pt>
                <c:pt idx="51">
                  <c:v>92</c:v>
                </c:pt>
                <c:pt idx="52">
                  <c:v>50</c:v>
                </c:pt>
                <c:pt idx="53">
                  <c:v>36</c:v>
                </c:pt>
                <c:pt idx="54">
                  <c:v>61</c:v>
                </c:pt>
                <c:pt idx="55">
                  <c:v>38</c:v>
                </c:pt>
                <c:pt idx="56">
                  <c:v>82</c:v>
                </c:pt>
                <c:pt idx="57">
                  <c:v>55</c:v>
                </c:pt>
                <c:pt idx="58">
                  <c:v>119</c:v>
                </c:pt>
                <c:pt idx="59">
                  <c:v>170</c:v>
                </c:pt>
                <c:pt idx="60">
                  <c:v>98</c:v>
                </c:pt>
                <c:pt idx="61">
                  <c:v>128</c:v>
                </c:pt>
                <c:pt idx="62">
                  <c:v>128</c:v>
                </c:pt>
                <c:pt idx="63">
                  <c:v>130</c:v>
                </c:pt>
                <c:pt idx="64">
                  <c:v>136</c:v>
                </c:pt>
                <c:pt idx="65">
                  <c:v>36</c:v>
                </c:pt>
                <c:pt idx="66">
                  <c:v>147</c:v>
                </c:pt>
                <c:pt idx="67">
                  <c:v>101</c:v>
                </c:pt>
                <c:pt idx="68">
                  <c:v>42</c:v>
                </c:pt>
                <c:pt idx="69">
                  <c:v>166</c:v>
                </c:pt>
                <c:pt idx="70">
                  <c:v>88</c:v>
                </c:pt>
                <c:pt idx="71">
                  <c:v>162</c:v>
                </c:pt>
                <c:pt idx="72">
                  <c:v>110</c:v>
                </c:pt>
                <c:pt idx="73">
                  <c:v>144</c:v>
                </c:pt>
                <c:pt idx="74">
                  <c:v>122</c:v>
                </c:pt>
                <c:pt idx="75">
                  <c:v>43</c:v>
                </c:pt>
                <c:pt idx="76">
                  <c:v>111</c:v>
                </c:pt>
                <c:pt idx="77">
                  <c:v>239</c:v>
                </c:pt>
                <c:pt idx="78">
                  <c:v>103</c:v>
                </c:pt>
                <c:pt idx="79">
                  <c:v>272</c:v>
                </c:pt>
                <c:pt idx="80">
                  <c:v>222</c:v>
                </c:pt>
                <c:pt idx="81">
                  <c:v>174</c:v>
                </c:pt>
                <c:pt idx="82">
                  <c:v>563</c:v>
                </c:pt>
                <c:pt idx="83">
                  <c:v>61</c:v>
                </c:pt>
                <c:pt idx="84">
                  <c:v>205</c:v>
                </c:pt>
                <c:pt idx="85">
                  <c:v>223</c:v>
                </c:pt>
                <c:pt idx="86">
                  <c:v>113</c:v>
                </c:pt>
                <c:pt idx="87">
                  <c:v>104</c:v>
                </c:pt>
                <c:pt idx="88">
                  <c:v>458</c:v>
                </c:pt>
                <c:pt idx="89">
                  <c:v>924</c:v>
                </c:pt>
                <c:pt idx="90">
                  <c:v>219</c:v>
                </c:pt>
                <c:pt idx="91">
                  <c:v>185</c:v>
                </c:pt>
                <c:pt idx="92">
                  <c:v>275</c:v>
                </c:pt>
                <c:pt idx="93">
                  <c:v>73</c:v>
                </c:pt>
                <c:pt idx="94">
                  <c:v>539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C90-45A6-BE17-F9BB07753F76}"/>
            </c:ext>
          </c:extLst>
        </c:ser>
        <c:ser>
          <c:idx val="1"/>
          <c:order val="1"/>
          <c:tx>
            <c:strRef>
              <c:f>CountySummary!$M$2</c:f>
              <c:strCache>
                <c:ptCount val="1"/>
                <c:pt idx="0">
                  <c:v>2018 Employment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CountySummary!$M$3:$M$97</c:f>
              <c:numCache>
                <c:formatCode>_(* #,##0_);_(* \(#,##0\);_(* "-"??_);_(@_)</c:formatCode>
                <c:ptCount val="95"/>
                <c:pt idx="0">
                  <c:v>9921</c:v>
                </c:pt>
                <c:pt idx="1">
                  <c:v>14061</c:v>
                </c:pt>
                <c:pt idx="2">
                  <c:v>2091</c:v>
                </c:pt>
                <c:pt idx="3">
                  <c:v>7893</c:v>
                </c:pt>
                <c:pt idx="4">
                  <c:v>8666</c:v>
                </c:pt>
                <c:pt idx="5">
                  <c:v>1558</c:v>
                </c:pt>
                <c:pt idx="6">
                  <c:v>3112</c:v>
                </c:pt>
                <c:pt idx="7">
                  <c:v>14440</c:v>
                </c:pt>
                <c:pt idx="8">
                  <c:v>6666</c:v>
                </c:pt>
                <c:pt idx="9">
                  <c:v>3044</c:v>
                </c:pt>
                <c:pt idx="10">
                  <c:v>6174</c:v>
                </c:pt>
                <c:pt idx="11">
                  <c:v>16848</c:v>
                </c:pt>
                <c:pt idx="12">
                  <c:v>2335</c:v>
                </c:pt>
                <c:pt idx="13">
                  <c:v>3226</c:v>
                </c:pt>
                <c:pt idx="14">
                  <c:v>11727</c:v>
                </c:pt>
                <c:pt idx="15">
                  <c:v>1830</c:v>
                </c:pt>
                <c:pt idx="16">
                  <c:v>5845</c:v>
                </c:pt>
                <c:pt idx="17">
                  <c:v>5855</c:v>
                </c:pt>
                <c:pt idx="18">
                  <c:v>16633</c:v>
                </c:pt>
                <c:pt idx="19">
                  <c:v>21560</c:v>
                </c:pt>
                <c:pt idx="20">
                  <c:v>2805</c:v>
                </c:pt>
                <c:pt idx="21">
                  <c:v>4572</c:v>
                </c:pt>
                <c:pt idx="22">
                  <c:v>8173.9999999999991</c:v>
                </c:pt>
                <c:pt idx="23">
                  <c:v>17265</c:v>
                </c:pt>
                <c:pt idx="24">
                  <c:v>3654</c:v>
                </c:pt>
                <c:pt idx="25">
                  <c:v>12163</c:v>
                </c:pt>
                <c:pt idx="26">
                  <c:v>6192</c:v>
                </c:pt>
                <c:pt idx="27">
                  <c:v>2815</c:v>
                </c:pt>
                <c:pt idx="28">
                  <c:v>7003</c:v>
                </c:pt>
                <c:pt idx="29">
                  <c:v>22121</c:v>
                </c:pt>
                <c:pt idx="30">
                  <c:v>10269</c:v>
                </c:pt>
                <c:pt idx="31">
                  <c:v>12425</c:v>
                </c:pt>
                <c:pt idx="32">
                  <c:v>9046</c:v>
                </c:pt>
                <c:pt idx="33">
                  <c:v>4488</c:v>
                </c:pt>
                <c:pt idx="34">
                  <c:v>11478</c:v>
                </c:pt>
                <c:pt idx="35">
                  <c:v>4790</c:v>
                </c:pt>
                <c:pt idx="36">
                  <c:v>9007</c:v>
                </c:pt>
                <c:pt idx="37">
                  <c:v>16873</c:v>
                </c:pt>
                <c:pt idx="38">
                  <c:v>3346</c:v>
                </c:pt>
                <c:pt idx="39">
                  <c:v>4403</c:v>
                </c:pt>
                <c:pt idx="40">
                  <c:v>8634</c:v>
                </c:pt>
                <c:pt idx="41">
                  <c:v>20863</c:v>
                </c:pt>
                <c:pt idx="42">
                  <c:v>9361</c:v>
                </c:pt>
                <c:pt idx="43">
                  <c:v>34218</c:v>
                </c:pt>
                <c:pt idx="44">
                  <c:v>11302</c:v>
                </c:pt>
                <c:pt idx="45">
                  <c:v>8080</c:v>
                </c:pt>
                <c:pt idx="46">
                  <c:v>18269</c:v>
                </c:pt>
                <c:pt idx="47">
                  <c:v>7413</c:v>
                </c:pt>
                <c:pt idx="48">
                  <c:v>24948</c:v>
                </c:pt>
                <c:pt idx="49">
                  <c:v>19037</c:v>
                </c:pt>
                <c:pt idx="50">
                  <c:v>11900</c:v>
                </c:pt>
                <c:pt idx="51">
                  <c:v>15976</c:v>
                </c:pt>
                <c:pt idx="52">
                  <c:v>6830</c:v>
                </c:pt>
                <c:pt idx="53">
                  <c:v>4851</c:v>
                </c:pt>
                <c:pt idx="54">
                  <c:v>7511</c:v>
                </c:pt>
                <c:pt idx="55">
                  <c:v>3517</c:v>
                </c:pt>
                <c:pt idx="56">
                  <c:v>14186</c:v>
                </c:pt>
                <c:pt idx="57">
                  <c:v>4816</c:v>
                </c:pt>
                <c:pt idx="58">
                  <c:v>26666</c:v>
                </c:pt>
                <c:pt idx="59">
                  <c:v>37561</c:v>
                </c:pt>
                <c:pt idx="60">
                  <c:v>14050</c:v>
                </c:pt>
                <c:pt idx="61">
                  <c:v>23616</c:v>
                </c:pt>
                <c:pt idx="62">
                  <c:v>26111</c:v>
                </c:pt>
                <c:pt idx="63">
                  <c:v>19799</c:v>
                </c:pt>
                <c:pt idx="64">
                  <c:v>17741</c:v>
                </c:pt>
                <c:pt idx="65">
                  <c:v>4954</c:v>
                </c:pt>
                <c:pt idx="66">
                  <c:v>40561</c:v>
                </c:pt>
                <c:pt idx="67">
                  <c:v>20548</c:v>
                </c:pt>
                <c:pt idx="68">
                  <c:v>4878</c:v>
                </c:pt>
                <c:pt idx="69">
                  <c:v>50995</c:v>
                </c:pt>
                <c:pt idx="70">
                  <c:v>16001.000000000002</c:v>
                </c:pt>
                <c:pt idx="71">
                  <c:v>51250</c:v>
                </c:pt>
                <c:pt idx="72">
                  <c:v>25483</c:v>
                </c:pt>
                <c:pt idx="73">
                  <c:v>36108</c:v>
                </c:pt>
                <c:pt idx="74">
                  <c:v>19130</c:v>
                </c:pt>
                <c:pt idx="75">
                  <c:v>8430</c:v>
                </c:pt>
                <c:pt idx="76">
                  <c:v>28663</c:v>
                </c:pt>
                <c:pt idx="77">
                  <c:v>84407</c:v>
                </c:pt>
                <c:pt idx="78">
                  <c:v>19830</c:v>
                </c:pt>
                <c:pt idx="79">
                  <c:v>94037</c:v>
                </c:pt>
                <c:pt idx="80">
                  <c:v>68087</c:v>
                </c:pt>
                <c:pt idx="81">
                  <c:v>61337</c:v>
                </c:pt>
                <c:pt idx="82">
                  <c:v>266574</c:v>
                </c:pt>
                <c:pt idx="83">
                  <c:v>15250</c:v>
                </c:pt>
                <c:pt idx="84">
                  <c:v>68403</c:v>
                </c:pt>
                <c:pt idx="85">
                  <c:v>85631</c:v>
                </c:pt>
                <c:pt idx="86">
                  <c:v>75846</c:v>
                </c:pt>
                <c:pt idx="87">
                  <c:v>66523</c:v>
                </c:pt>
                <c:pt idx="88">
                  <c:v>330464</c:v>
                </c:pt>
                <c:pt idx="89">
                  <c:v>689048</c:v>
                </c:pt>
                <c:pt idx="90">
                  <c:v>200572</c:v>
                </c:pt>
                <c:pt idx="91">
                  <c:v>78420</c:v>
                </c:pt>
                <c:pt idx="92">
                  <c:v>172757</c:v>
                </c:pt>
                <c:pt idx="93">
                  <c:v>50983</c:v>
                </c:pt>
                <c:pt idx="94">
                  <c:v>648674</c:v>
                </c:pt>
              </c:numCache>
            </c:numRef>
          </c:xVal>
          <c:yVal>
            <c:numRef>
              <c:f>CountySummary!$R$3:$R$97</c:f>
              <c:numCache>
                <c:formatCode>General</c:formatCode>
                <c:ptCount val="95"/>
                <c:pt idx="0">
                  <c:v>217</c:v>
                </c:pt>
                <c:pt idx="1">
                  <c:v>232</c:v>
                </c:pt>
                <c:pt idx="2">
                  <c:v>34</c:v>
                </c:pt>
                <c:pt idx="3">
                  <c:v>112</c:v>
                </c:pt>
                <c:pt idx="4">
                  <c:v>148</c:v>
                </c:pt>
                <c:pt idx="5">
                  <c:v>34</c:v>
                </c:pt>
                <c:pt idx="6">
                  <c:v>68</c:v>
                </c:pt>
                <c:pt idx="7">
                  <c:v>174</c:v>
                </c:pt>
                <c:pt idx="8">
                  <c:v>91</c:v>
                </c:pt>
                <c:pt idx="9">
                  <c:v>34</c:v>
                </c:pt>
                <c:pt idx="10">
                  <c:v>74</c:v>
                </c:pt>
                <c:pt idx="11">
                  <c:v>149</c:v>
                </c:pt>
                <c:pt idx="12">
                  <c:v>38</c:v>
                </c:pt>
                <c:pt idx="13">
                  <c:v>39</c:v>
                </c:pt>
                <c:pt idx="14">
                  <c:v>140</c:v>
                </c:pt>
                <c:pt idx="15">
                  <c:v>31</c:v>
                </c:pt>
                <c:pt idx="16">
                  <c:v>79</c:v>
                </c:pt>
                <c:pt idx="17">
                  <c:v>55</c:v>
                </c:pt>
                <c:pt idx="18">
                  <c:v>156</c:v>
                </c:pt>
                <c:pt idx="19">
                  <c:v>225</c:v>
                </c:pt>
                <c:pt idx="20">
                  <c:v>37</c:v>
                </c:pt>
                <c:pt idx="21">
                  <c:v>64</c:v>
                </c:pt>
                <c:pt idx="22">
                  <c:v>87</c:v>
                </c:pt>
                <c:pt idx="23">
                  <c:v>142</c:v>
                </c:pt>
                <c:pt idx="24">
                  <c:v>35</c:v>
                </c:pt>
                <c:pt idx="25">
                  <c:v>111</c:v>
                </c:pt>
                <c:pt idx="26">
                  <c:v>74</c:v>
                </c:pt>
                <c:pt idx="27">
                  <c:v>35</c:v>
                </c:pt>
                <c:pt idx="28">
                  <c:v>73</c:v>
                </c:pt>
                <c:pt idx="29">
                  <c:v>155</c:v>
                </c:pt>
                <c:pt idx="30">
                  <c:v>102</c:v>
                </c:pt>
                <c:pt idx="31">
                  <c:v>112</c:v>
                </c:pt>
                <c:pt idx="32">
                  <c:v>73</c:v>
                </c:pt>
                <c:pt idx="33">
                  <c:v>45</c:v>
                </c:pt>
                <c:pt idx="34">
                  <c:v>100</c:v>
                </c:pt>
                <c:pt idx="35">
                  <c:v>49</c:v>
                </c:pt>
                <c:pt idx="36">
                  <c:v>94</c:v>
                </c:pt>
                <c:pt idx="37">
                  <c:v>118</c:v>
                </c:pt>
                <c:pt idx="38">
                  <c:v>42</c:v>
                </c:pt>
                <c:pt idx="39">
                  <c:v>58</c:v>
                </c:pt>
                <c:pt idx="40">
                  <c:v>76</c:v>
                </c:pt>
                <c:pt idx="41">
                  <c:v>139</c:v>
                </c:pt>
                <c:pt idx="42">
                  <c:v>66</c:v>
                </c:pt>
                <c:pt idx="43">
                  <c:v>183</c:v>
                </c:pt>
                <c:pt idx="44">
                  <c:v>87</c:v>
                </c:pt>
                <c:pt idx="45">
                  <c:v>55</c:v>
                </c:pt>
                <c:pt idx="46">
                  <c:v>129</c:v>
                </c:pt>
                <c:pt idx="47">
                  <c:v>73</c:v>
                </c:pt>
                <c:pt idx="48">
                  <c:v>157</c:v>
                </c:pt>
                <c:pt idx="49">
                  <c:v>123</c:v>
                </c:pt>
                <c:pt idx="50">
                  <c:v>101</c:v>
                </c:pt>
                <c:pt idx="51">
                  <c:v>92</c:v>
                </c:pt>
                <c:pt idx="52">
                  <c:v>50</c:v>
                </c:pt>
                <c:pt idx="53">
                  <c:v>36</c:v>
                </c:pt>
                <c:pt idx="54">
                  <c:v>61</c:v>
                </c:pt>
                <c:pt idx="55">
                  <c:v>38</c:v>
                </c:pt>
                <c:pt idx="56">
                  <c:v>82</c:v>
                </c:pt>
                <c:pt idx="57">
                  <c:v>55</c:v>
                </c:pt>
                <c:pt idx="58">
                  <c:v>119</c:v>
                </c:pt>
                <c:pt idx="59">
                  <c:v>170</c:v>
                </c:pt>
                <c:pt idx="60">
                  <c:v>98</c:v>
                </c:pt>
                <c:pt idx="61">
                  <c:v>128</c:v>
                </c:pt>
                <c:pt idx="62">
                  <c:v>128</c:v>
                </c:pt>
                <c:pt idx="63">
                  <c:v>130</c:v>
                </c:pt>
                <c:pt idx="64">
                  <c:v>136</c:v>
                </c:pt>
                <c:pt idx="65">
                  <c:v>36</c:v>
                </c:pt>
                <c:pt idx="66">
                  <c:v>147</c:v>
                </c:pt>
                <c:pt idx="67">
                  <c:v>101</c:v>
                </c:pt>
                <c:pt idx="68">
                  <c:v>42</c:v>
                </c:pt>
                <c:pt idx="69">
                  <c:v>166</c:v>
                </c:pt>
                <c:pt idx="70">
                  <c:v>88</c:v>
                </c:pt>
                <c:pt idx="71">
                  <c:v>162</c:v>
                </c:pt>
                <c:pt idx="72">
                  <c:v>110</c:v>
                </c:pt>
                <c:pt idx="73">
                  <c:v>144</c:v>
                </c:pt>
                <c:pt idx="74">
                  <c:v>122</c:v>
                </c:pt>
                <c:pt idx="75">
                  <c:v>43</c:v>
                </c:pt>
                <c:pt idx="76">
                  <c:v>111</c:v>
                </c:pt>
                <c:pt idx="77">
                  <c:v>239</c:v>
                </c:pt>
                <c:pt idx="78">
                  <c:v>103</c:v>
                </c:pt>
                <c:pt idx="79">
                  <c:v>272</c:v>
                </c:pt>
                <c:pt idx="80">
                  <c:v>222</c:v>
                </c:pt>
                <c:pt idx="81">
                  <c:v>174</c:v>
                </c:pt>
                <c:pt idx="82">
                  <c:v>563</c:v>
                </c:pt>
                <c:pt idx="83">
                  <c:v>61</c:v>
                </c:pt>
                <c:pt idx="84">
                  <c:v>205</c:v>
                </c:pt>
                <c:pt idx="85">
                  <c:v>223</c:v>
                </c:pt>
                <c:pt idx="86">
                  <c:v>113</c:v>
                </c:pt>
                <c:pt idx="87">
                  <c:v>104</c:v>
                </c:pt>
                <c:pt idx="88">
                  <c:v>458</c:v>
                </c:pt>
                <c:pt idx="89">
                  <c:v>924</c:v>
                </c:pt>
                <c:pt idx="90">
                  <c:v>219</c:v>
                </c:pt>
                <c:pt idx="91">
                  <c:v>185</c:v>
                </c:pt>
                <c:pt idx="92">
                  <c:v>275</c:v>
                </c:pt>
                <c:pt idx="93">
                  <c:v>73</c:v>
                </c:pt>
                <c:pt idx="94">
                  <c:v>539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C90-45A6-BE17-F9BB07753F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2173640"/>
        <c:axId val="502177904"/>
      </c:scatterChart>
      <c:valAx>
        <c:axId val="5021736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2177904"/>
        <c:crosses val="autoZero"/>
        <c:crossBetween val="midCat"/>
      </c:valAx>
      <c:valAx>
        <c:axId val="502177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21736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Count Stations by 20-Year Historic Growth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CountySummary!$J$2</c:f>
              <c:strCache>
                <c:ptCount val="1"/>
                <c:pt idx="0">
                  <c:v>20-Year Historic Population  Growth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CountySummary!$R$3:$R$97</c:f>
              <c:numCache>
                <c:formatCode>General</c:formatCode>
                <c:ptCount val="95"/>
                <c:pt idx="0">
                  <c:v>217</c:v>
                </c:pt>
                <c:pt idx="1">
                  <c:v>232</c:v>
                </c:pt>
                <c:pt idx="2">
                  <c:v>34</c:v>
                </c:pt>
                <c:pt idx="3">
                  <c:v>112</c:v>
                </c:pt>
                <c:pt idx="4">
                  <c:v>148</c:v>
                </c:pt>
                <c:pt idx="5">
                  <c:v>34</c:v>
                </c:pt>
                <c:pt idx="6">
                  <c:v>68</c:v>
                </c:pt>
                <c:pt idx="7">
                  <c:v>174</c:v>
                </c:pt>
                <c:pt idx="8">
                  <c:v>91</c:v>
                </c:pt>
                <c:pt idx="9">
                  <c:v>34</c:v>
                </c:pt>
                <c:pt idx="10">
                  <c:v>74</c:v>
                </c:pt>
                <c:pt idx="11">
                  <c:v>149</c:v>
                </c:pt>
                <c:pt idx="12">
                  <c:v>38</c:v>
                </c:pt>
                <c:pt idx="13">
                  <c:v>39</c:v>
                </c:pt>
                <c:pt idx="14">
                  <c:v>140</c:v>
                </c:pt>
                <c:pt idx="15">
                  <c:v>31</c:v>
                </c:pt>
                <c:pt idx="16">
                  <c:v>79</c:v>
                </c:pt>
                <c:pt idx="17">
                  <c:v>55</c:v>
                </c:pt>
                <c:pt idx="18">
                  <c:v>156</c:v>
                </c:pt>
                <c:pt idx="19">
                  <c:v>225</c:v>
                </c:pt>
                <c:pt idx="20">
                  <c:v>37</c:v>
                </c:pt>
                <c:pt idx="21">
                  <c:v>64</c:v>
                </c:pt>
                <c:pt idx="22">
                  <c:v>87</c:v>
                </c:pt>
                <c:pt idx="23">
                  <c:v>142</c:v>
                </c:pt>
                <c:pt idx="24">
                  <c:v>35</c:v>
                </c:pt>
                <c:pt idx="25">
                  <c:v>111</c:v>
                </c:pt>
                <c:pt idx="26">
                  <c:v>74</c:v>
                </c:pt>
                <c:pt idx="27">
                  <c:v>35</c:v>
                </c:pt>
                <c:pt idx="28">
                  <c:v>73</c:v>
                </c:pt>
                <c:pt idx="29">
                  <c:v>155</c:v>
                </c:pt>
                <c:pt idx="30">
                  <c:v>102</c:v>
                </c:pt>
                <c:pt idx="31">
                  <c:v>112</c:v>
                </c:pt>
                <c:pt idx="32">
                  <c:v>73</c:v>
                </c:pt>
                <c:pt idx="33">
                  <c:v>45</c:v>
                </c:pt>
                <c:pt idx="34">
                  <c:v>100</c:v>
                </c:pt>
                <c:pt idx="35">
                  <c:v>49</c:v>
                </c:pt>
                <c:pt idx="36">
                  <c:v>94</c:v>
                </c:pt>
                <c:pt idx="37">
                  <c:v>118</c:v>
                </c:pt>
                <c:pt idx="38">
                  <c:v>42</c:v>
                </c:pt>
                <c:pt idx="39">
                  <c:v>58</c:v>
                </c:pt>
                <c:pt idx="40">
                  <c:v>76</c:v>
                </c:pt>
                <c:pt idx="41">
                  <c:v>139</c:v>
                </c:pt>
                <c:pt idx="42">
                  <c:v>66</c:v>
                </c:pt>
                <c:pt idx="43">
                  <c:v>183</c:v>
                </c:pt>
                <c:pt idx="44">
                  <c:v>87</c:v>
                </c:pt>
                <c:pt idx="45">
                  <c:v>55</c:v>
                </c:pt>
                <c:pt idx="46">
                  <c:v>129</c:v>
                </c:pt>
                <c:pt idx="47">
                  <c:v>73</c:v>
                </c:pt>
                <c:pt idx="48">
                  <c:v>157</c:v>
                </c:pt>
                <c:pt idx="49">
                  <c:v>123</c:v>
                </c:pt>
                <c:pt idx="50">
                  <c:v>101</c:v>
                </c:pt>
                <c:pt idx="51">
                  <c:v>92</c:v>
                </c:pt>
                <c:pt idx="52">
                  <c:v>50</c:v>
                </c:pt>
                <c:pt idx="53">
                  <c:v>36</c:v>
                </c:pt>
                <c:pt idx="54">
                  <c:v>61</c:v>
                </c:pt>
                <c:pt idx="55">
                  <c:v>38</c:v>
                </c:pt>
                <c:pt idx="56">
                  <c:v>82</c:v>
                </c:pt>
                <c:pt idx="57">
                  <c:v>55</c:v>
                </c:pt>
                <c:pt idx="58">
                  <c:v>119</c:v>
                </c:pt>
                <c:pt idx="59">
                  <c:v>170</c:v>
                </c:pt>
                <c:pt idx="60">
                  <c:v>98</c:v>
                </c:pt>
                <c:pt idx="61">
                  <c:v>128</c:v>
                </c:pt>
                <c:pt idx="62">
                  <c:v>128</c:v>
                </c:pt>
                <c:pt idx="63">
                  <c:v>130</c:v>
                </c:pt>
                <c:pt idx="64">
                  <c:v>136</c:v>
                </c:pt>
                <c:pt idx="65">
                  <c:v>36</c:v>
                </c:pt>
                <c:pt idx="66">
                  <c:v>147</c:v>
                </c:pt>
                <c:pt idx="67">
                  <c:v>101</c:v>
                </c:pt>
                <c:pt idx="68">
                  <c:v>42</c:v>
                </c:pt>
                <c:pt idx="69">
                  <c:v>166</c:v>
                </c:pt>
                <c:pt idx="70">
                  <c:v>88</c:v>
                </c:pt>
                <c:pt idx="71">
                  <c:v>162</c:v>
                </c:pt>
                <c:pt idx="72">
                  <c:v>110</c:v>
                </c:pt>
                <c:pt idx="73">
                  <c:v>144</c:v>
                </c:pt>
                <c:pt idx="74">
                  <c:v>122</c:v>
                </c:pt>
                <c:pt idx="75">
                  <c:v>43</c:v>
                </c:pt>
                <c:pt idx="76">
                  <c:v>111</c:v>
                </c:pt>
                <c:pt idx="77">
                  <c:v>239</c:v>
                </c:pt>
                <c:pt idx="78">
                  <c:v>103</c:v>
                </c:pt>
                <c:pt idx="79">
                  <c:v>272</c:v>
                </c:pt>
                <c:pt idx="80">
                  <c:v>222</c:v>
                </c:pt>
                <c:pt idx="81">
                  <c:v>174</c:v>
                </c:pt>
                <c:pt idx="82">
                  <c:v>563</c:v>
                </c:pt>
                <c:pt idx="83">
                  <c:v>61</c:v>
                </c:pt>
                <c:pt idx="84">
                  <c:v>205</c:v>
                </c:pt>
                <c:pt idx="85">
                  <c:v>223</c:v>
                </c:pt>
                <c:pt idx="86">
                  <c:v>113</c:v>
                </c:pt>
                <c:pt idx="87">
                  <c:v>104</c:v>
                </c:pt>
                <c:pt idx="88">
                  <c:v>458</c:v>
                </c:pt>
                <c:pt idx="89">
                  <c:v>924</c:v>
                </c:pt>
                <c:pt idx="90">
                  <c:v>219</c:v>
                </c:pt>
                <c:pt idx="91">
                  <c:v>185</c:v>
                </c:pt>
                <c:pt idx="92">
                  <c:v>275</c:v>
                </c:pt>
                <c:pt idx="93">
                  <c:v>73</c:v>
                </c:pt>
                <c:pt idx="94">
                  <c:v>539</c:v>
                </c:pt>
              </c:numCache>
            </c:numRef>
          </c:xVal>
          <c:yVal>
            <c:numRef>
              <c:f>CountySummary!$J$3:$J$97</c:f>
              <c:numCache>
                <c:formatCode>0%</c:formatCode>
                <c:ptCount val="95"/>
                <c:pt idx="0">
                  <c:v>6.134273327660951E-2</c:v>
                </c:pt>
                <c:pt idx="1">
                  <c:v>0.20392361240367798</c:v>
                </c:pt>
                <c:pt idx="2">
                  <c:v>5.6355159132373905E-2</c:v>
                </c:pt>
                <c:pt idx="3">
                  <c:v>-9.891941022015753E-2</c:v>
                </c:pt>
                <c:pt idx="4">
                  <c:v>0.16525009769441182</c:v>
                </c:pt>
                <c:pt idx="5">
                  <c:v>4.7212638460141766E-2</c:v>
                </c:pt>
                <c:pt idx="6">
                  <c:v>6.081998370893299E-2</c:v>
                </c:pt>
                <c:pt idx="7">
                  <c:v>-5.8202848617220894E-2</c:v>
                </c:pt>
                <c:pt idx="8">
                  <c:v>-2.8783939045776086E-2</c:v>
                </c:pt>
                <c:pt idx="9">
                  <c:v>0.12238128491620121</c:v>
                </c:pt>
                <c:pt idx="10">
                  <c:v>-5.9814369199037293E-3</c:v>
                </c:pt>
                <c:pt idx="11">
                  <c:v>5.5329260013577816E-3</c:v>
                </c:pt>
                <c:pt idx="12">
                  <c:v>-4.771496915523097E-2</c:v>
                </c:pt>
                <c:pt idx="13">
                  <c:v>-1.7946787148594351E-2</c:v>
                </c:pt>
                <c:pt idx="14">
                  <c:v>-4.0648472283587603E-2</c:v>
                </c:pt>
                <c:pt idx="15">
                  <c:v>-2.9914529914529829E-2</c:v>
                </c:pt>
                <c:pt idx="16">
                  <c:v>5.2321778940484552E-3</c:v>
                </c:pt>
                <c:pt idx="17">
                  <c:v>1.1979122101480326E-2</c:v>
                </c:pt>
                <c:pt idx="18">
                  <c:v>-3.7964898216279686E-2</c:v>
                </c:pt>
                <c:pt idx="19">
                  <c:v>2.9901298701298703E-2</c:v>
                </c:pt>
                <c:pt idx="20">
                  <c:v>3.3932135728542943E-2</c:v>
                </c:pt>
                <c:pt idx="21">
                  <c:v>0.11105947955390329</c:v>
                </c:pt>
                <c:pt idx="22">
                  <c:v>0.10526315789473684</c:v>
                </c:pt>
                <c:pt idx="23">
                  <c:v>4.3236645144710949E-2</c:v>
                </c:pt>
                <c:pt idx="24">
                  <c:v>5.9109418100617386E-2</c:v>
                </c:pt>
                <c:pt idx="25">
                  <c:v>1.3296312228696565E-2</c:v>
                </c:pt>
                <c:pt idx="26">
                  <c:v>0.14547559328574189</c:v>
                </c:pt>
                <c:pt idx="27">
                  <c:v>0.14090601757944554</c:v>
                </c:pt>
                <c:pt idx="28">
                  <c:v>6.9546533981681051E-3</c:v>
                </c:pt>
                <c:pt idx="29">
                  <c:v>1.6396517079705152E-2</c:v>
                </c:pt>
                <c:pt idx="30">
                  <c:v>-9.3052197411463422E-2</c:v>
                </c:pt>
                <c:pt idx="31">
                  <c:v>9.728462590349686E-2</c:v>
                </c:pt>
                <c:pt idx="32">
                  <c:v>3.4374999999999975E-2</c:v>
                </c:pt>
                <c:pt idx="33">
                  <c:v>5.8746163963174045E-2</c:v>
                </c:pt>
                <c:pt idx="34">
                  <c:v>0.16679620034542311</c:v>
                </c:pt>
                <c:pt idx="35">
                  <c:v>7.5297332047573079E-2</c:v>
                </c:pt>
                <c:pt idx="36">
                  <c:v>-7.8205695735576123E-3</c:v>
                </c:pt>
                <c:pt idx="37">
                  <c:v>7.8996845224817536E-2</c:v>
                </c:pt>
                <c:pt idx="38">
                  <c:v>0.10269587954197107</c:v>
                </c:pt>
                <c:pt idx="39">
                  <c:v>4.9280932308455122E-2</c:v>
                </c:pt>
                <c:pt idx="40">
                  <c:v>0.10623019017432644</c:v>
                </c:pt>
                <c:pt idx="41">
                  <c:v>6.5049125641760575E-2</c:v>
                </c:pt>
                <c:pt idx="42">
                  <c:v>0.12847560626039095</c:v>
                </c:pt>
                <c:pt idx="43">
                  <c:v>0.15239299933643008</c:v>
                </c:pt>
                <c:pt idx="44">
                  <c:v>4.0650113517604246E-2</c:v>
                </c:pt>
                <c:pt idx="45">
                  <c:v>0.10162357185808787</c:v>
                </c:pt>
                <c:pt idx="46">
                  <c:v>9.3640460691036612E-2</c:v>
                </c:pt>
                <c:pt idx="47">
                  <c:v>0.10041394044598746</c:v>
                </c:pt>
                <c:pt idx="48">
                  <c:v>2.7118578824797408E-2</c:v>
                </c:pt>
                <c:pt idx="49">
                  <c:v>7.781566491933431E-2</c:v>
                </c:pt>
                <c:pt idx="50">
                  <c:v>5.9413603214764167E-2</c:v>
                </c:pt>
                <c:pt idx="51">
                  <c:v>0.15379203602082442</c:v>
                </c:pt>
                <c:pt idx="52">
                  <c:v>2.5702399270530602E-2</c:v>
                </c:pt>
                <c:pt idx="53">
                  <c:v>-5.3054662379421122E-2</c:v>
                </c:pt>
                <c:pt idx="54">
                  <c:v>0.13901128165399712</c:v>
                </c:pt>
                <c:pt idx="55">
                  <c:v>0.195318805488297</c:v>
                </c:pt>
                <c:pt idx="56">
                  <c:v>7.6411627129969892E-2</c:v>
                </c:pt>
                <c:pt idx="57">
                  <c:v>0.11166102722084754</c:v>
                </c:pt>
                <c:pt idx="58">
                  <c:v>0.28040522668359519</c:v>
                </c:pt>
                <c:pt idx="59">
                  <c:v>9.7382730140612869E-2</c:v>
                </c:pt>
                <c:pt idx="60">
                  <c:v>1.1534603811434323E-2</c:v>
                </c:pt>
                <c:pt idx="61">
                  <c:v>0.34702253492403384</c:v>
                </c:pt>
                <c:pt idx="62">
                  <c:v>0.22630413726304124</c:v>
                </c:pt>
                <c:pt idx="63">
                  <c:v>0.22342144235515865</c:v>
                </c:pt>
                <c:pt idx="64">
                  <c:v>8.6636496504604293E-3</c:v>
                </c:pt>
                <c:pt idx="65">
                  <c:v>0.35810213818695891</c:v>
                </c:pt>
                <c:pt idx="66">
                  <c:v>0.11324059763008761</c:v>
                </c:pt>
                <c:pt idx="67">
                  <c:v>0.19603884487605414</c:v>
                </c:pt>
                <c:pt idx="68">
                  <c:v>9.4125537979990001E-2</c:v>
                </c:pt>
                <c:pt idx="69">
                  <c:v>0.24080208683406154</c:v>
                </c:pt>
                <c:pt idx="70">
                  <c:v>0.41402193721418024</c:v>
                </c:pt>
                <c:pt idx="71">
                  <c:v>7.4778928486343293E-2</c:v>
                </c:pt>
                <c:pt idx="72">
                  <c:v>7.939285423618446E-2</c:v>
                </c:pt>
                <c:pt idx="73">
                  <c:v>0.30212610639656889</c:v>
                </c:pt>
                <c:pt idx="74">
                  <c:v>0.21992360936076166</c:v>
                </c:pt>
                <c:pt idx="75">
                  <c:v>4.8228625413320604E-2</c:v>
                </c:pt>
                <c:pt idx="76">
                  <c:v>0.28202947243073123</c:v>
                </c:pt>
                <c:pt idx="77">
                  <c:v>0.20924173482585673</c:v>
                </c:pt>
                <c:pt idx="78">
                  <c:v>6.9984534833889223E-2</c:v>
                </c:pt>
                <c:pt idx="79">
                  <c:v>2.9563057616261944E-2</c:v>
                </c:pt>
                <c:pt idx="80">
                  <c:v>0.23902705451395098</c:v>
                </c:pt>
                <c:pt idx="81">
                  <c:v>0.20255991655896413</c:v>
                </c:pt>
                <c:pt idx="82">
                  <c:v>0.17130615432981033</c:v>
                </c:pt>
                <c:pt idx="83">
                  <c:v>0.13666305344784463</c:v>
                </c:pt>
                <c:pt idx="84">
                  <c:v>0.56626316969289392</c:v>
                </c:pt>
                <c:pt idx="85">
                  <c:v>0.42125801214874226</c:v>
                </c:pt>
                <c:pt idx="86">
                  <c:v>7.078915348513809E-2</c:v>
                </c:pt>
                <c:pt idx="87">
                  <c:v>0.39146790013374944</c:v>
                </c:pt>
                <c:pt idx="88">
                  <c:v>0.21600367732516379</c:v>
                </c:pt>
                <c:pt idx="89">
                  <c:v>4.9271273676229715E-2</c:v>
                </c:pt>
                <c:pt idx="90">
                  <c:v>0.8275165061576164</c:v>
                </c:pt>
                <c:pt idx="91">
                  <c:v>0.50294386731200569</c:v>
                </c:pt>
                <c:pt idx="92">
                  <c:v>0.75293572984749457</c:v>
                </c:pt>
                <c:pt idx="93">
                  <c:v>0.31956468679559535</c:v>
                </c:pt>
                <c:pt idx="94">
                  <c:v>0.22203776389762972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CE9-48FF-9085-DC6663994A09}"/>
            </c:ext>
          </c:extLst>
        </c:ser>
        <c:ser>
          <c:idx val="1"/>
          <c:order val="1"/>
          <c:tx>
            <c:strRef>
              <c:f>CountySummary!$O$2</c:f>
              <c:strCache>
                <c:ptCount val="1"/>
                <c:pt idx="0">
                  <c:v>20-Year Historic Employment  Growth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CountySummary!$R$3:$R$97</c:f>
              <c:numCache>
                <c:formatCode>General</c:formatCode>
                <c:ptCount val="95"/>
                <c:pt idx="0">
                  <c:v>217</c:v>
                </c:pt>
                <c:pt idx="1">
                  <c:v>232</c:v>
                </c:pt>
                <c:pt idx="2">
                  <c:v>34</c:v>
                </c:pt>
                <c:pt idx="3">
                  <c:v>112</c:v>
                </c:pt>
                <c:pt idx="4">
                  <c:v>148</c:v>
                </c:pt>
                <c:pt idx="5">
                  <c:v>34</c:v>
                </c:pt>
                <c:pt idx="6">
                  <c:v>68</c:v>
                </c:pt>
                <c:pt idx="7">
                  <c:v>174</c:v>
                </c:pt>
                <c:pt idx="8">
                  <c:v>91</c:v>
                </c:pt>
                <c:pt idx="9">
                  <c:v>34</c:v>
                </c:pt>
                <c:pt idx="10">
                  <c:v>74</c:v>
                </c:pt>
                <c:pt idx="11">
                  <c:v>149</c:v>
                </c:pt>
                <c:pt idx="12">
                  <c:v>38</c:v>
                </c:pt>
                <c:pt idx="13">
                  <c:v>39</c:v>
                </c:pt>
                <c:pt idx="14">
                  <c:v>140</c:v>
                </c:pt>
                <c:pt idx="15">
                  <c:v>31</c:v>
                </c:pt>
                <c:pt idx="16">
                  <c:v>79</c:v>
                </c:pt>
                <c:pt idx="17">
                  <c:v>55</c:v>
                </c:pt>
                <c:pt idx="18">
                  <c:v>156</c:v>
                </c:pt>
                <c:pt idx="19">
                  <c:v>225</c:v>
                </c:pt>
                <c:pt idx="20">
                  <c:v>37</c:v>
                </c:pt>
                <c:pt idx="21">
                  <c:v>64</c:v>
                </c:pt>
                <c:pt idx="22">
                  <c:v>87</c:v>
                </c:pt>
                <c:pt idx="23">
                  <c:v>142</c:v>
                </c:pt>
                <c:pt idx="24">
                  <c:v>35</c:v>
                </c:pt>
                <c:pt idx="25">
                  <c:v>111</c:v>
                </c:pt>
                <c:pt idx="26">
                  <c:v>74</c:v>
                </c:pt>
                <c:pt idx="27">
                  <c:v>35</c:v>
                </c:pt>
                <c:pt idx="28">
                  <c:v>73</c:v>
                </c:pt>
                <c:pt idx="29">
                  <c:v>155</c:v>
                </c:pt>
                <c:pt idx="30">
                  <c:v>102</c:v>
                </c:pt>
                <c:pt idx="31">
                  <c:v>112</c:v>
                </c:pt>
                <c:pt idx="32">
                  <c:v>73</c:v>
                </c:pt>
                <c:pt idx="33">
                  <c:v>45</c:v>
                </c:pt>
                <c:pt idx="34">
                  <c:v>100</c:v>
                </c:pt>
                <c:pt idx="35">
                  <c:v>49</c:v>
                </c:pt>
                <c:pt idx="36">
                  <c:v>94</c:v>
                </c:pt>
                <c:pt idx="37">
                  <c:v>118</c:v>
                </c:pt>
                <c:pt idx="38">
                  <c:v>42</c:v>
                </c:pt>
                <c:pt idx="39">
                  <c:v>58</c:v>
                </c:pt>
                <c:pt idx="40">
                  <c:v>76</c:v>
                </c:pt>
                <c:pt idx="41">
                  <c:v>139</c:v>
                </c:pt>
                <c:pt idx="42">
                  <c:v>66</c:v>
                </c:pt>
                <c:pt idx="43">
                  <c:v>183</c:v>
                </c:pt>
                <c:pt idx="44">
                  <c:v>87</c:v>
                </c:pt>
                <c:pt idx="45">
                  <c:v>55</c:v>
                </c:pt>
                <c:pt idx="46">
                  <c:v>129</c:v>
                </c:pt>
                <c:pt idx="47">
                  <c:v>73</c:v>
                </c:pt>
                <c:pt idx="48">
                  <c:v>157</c:v>
                </c:pt>
                <c:pt idx="49">
                  <c:v>123</c:v>
                </c:pt>
                <c:pt idx="50">
                  <c:v>101</c:v>
                </c:pt>
                <c:pt idx="51">
                  <c:v>92</c:v>
                </c:pt>
                <c:pt idx="52">
                  <c:v>50</c:v>
                </c:pt>
                <c:pt idx="53">
                  <c:v>36</c:v>
                </c:pt>
                <c:pt idx="54">
                  <c:v>61</c:v>
                </c:pt>
                <c:pt idx="55">
                  <c:v>38</c:v>
                </c:pt>
                <c:pt idx="56">
                  <c:v>82</c:v>
                </c:pt>
                <c:pt idx="57">
                  <c:v>55</c:v>
                </c:pt>
                <c:pt idx="58">
                  <c:v>119</c:v>
                </c:pt>
                <c:pt idx="59">
                  <c:v>170</c:v>
                </c:pt>
                <c:pt idx="60">
                  <c:v>98</c:v>
                </c:pt>
                <c:pt idx="61">
                  <c:v>128</c:v>
                </c:pt>
                <c:pt idx="62">
                  <c:v>128</c:v>
                </c:pt>
                <c:pt idx="63">
                  <c:v>130</c:v>
                </c:pt>
                <c:pt idx="64">
                  <c:v>136</c:v>
                </c:pt>
                <c:pt idx="65">
                  <c:v>36</c:v>
                </c:pt>
                <c:pt idx="66">
                  <c:v>147</c:v>
                </c:pt>
                <c:pt idx="67">
                  <c:v>101</c:v>
                </c:pt>
                <c:pt idx="68">
                  <c:v>42</c:v>
                </c:pt>
                <c:pt idx="69">
                  <c:v>166</c:v>
                </c:pt>
                <c:pt idx="70">
                  <c:v>88</c:v>
                </c:pt>
                <c:pt idx="71">
                  <c:v>162</c:v>
                </c:pt>
                <c:pt idx="72">
                  <c:v>110</c:v>
                </c:pt>
                <c:pt idx="73">
                  <c:v>144</c:v>
                </c:pt>
                <c:pt idx="74">
                  <c:v>122</c:v>
                </c:pt>
                <c:pt idx="75">
                  <c:v>43</c:v>
                </c:pt>
                <c:pt idx="76">
                  <c:v>111</c:v>
                </c:pt>
                <c:pt idx="77">
                  <c:v>239</c:v>
                </c:pt>
                <c:pt idx="78">
                  <c:v>103</c:v>
                </c:pt>
                <c:pt idx="79">
                  <c:v>272</c:v>
                </c:pt>
                <c:pt idx="80">
                  <c:v>222</c:v>
                </c:pt>
                <c:pt idx="81">
                  <c:v>174</c:v>
                </c:pt>
                <c:pt idx="82">
                  <c:v>563</c:v>
                </c:pt>
                <c:pt idx="83">
                  <c:v>61</c:v>
                </c:pt>
                <c:pt idx="84">
                  <c:v>205</c:v>
                </c:pt>
                <c:pt idx="85">
                  <c:v>223</c:v>
                </c:pt>
                <c:pt idx="86">
                  <c:v>113</c:v>
                </c:pt>
                <c:pt idx="87">
                  <c:v>104</c:v>
                </c:pt>
                <c:pt idx="88">
                  <c:v>458</c:v>
                </c:pt>
                <c:pt idx="89">
                  <c:v>924</c:v>
                </c:pt>
                <c:pt idx="90">
                  <c:v>219</c:v>
                </c:pt>
                <c:pt idx="91">
                  <c:v>185</c:v>
                </c:pt>
                <c:pt idx="92">
                  <c:v>275</c:v>
                </c:pt>
                <c:pt idx="93">
                  <c:v>73</c:v>
                </c:pt>
                <c:pt idx="94">
                  <c:v>539</c:v>
                </c:pt>
              </c:numCache>
            </c:numRef>
          </c:xVal>
          <c:yVal>
            <c:numRef>
              <c:f>CountySummary!$O$3:$O$97</c:f>
              <c:numCache>
                <c:formatCode>0%</c:formatCode>
                <c:ptCount val="95"/>
                <c:pt idx="0">
                  <c:v>-0.2085992342054882</c:v>
                </c:pt>
                <c:pt idx="1">
                  <c:v>-0.16616260451876888</c:v>
                </c:pt>
                <c:pt idx="2">
                  <c:v>4.6023011505752914E-2</c:v>
                </c:pt>
                <c:pt idx="3">
                  <c:v>-3.7086739050872196E-2</c:v>
                </c:pt>
                <c:pt idx="4">
                  <c:v>4.0551500405515166E-3</c:v>
                </c:pt>
                <c:pt idx="5">
                  <c:v>-0.26196115585030794</c:v>
                </c:pt>
                <c:pt idx="6">
                  <c:v>-0.49838813668600901</c:v>
                </c:pt>
                <c:pt idx="7">
                  <c:v>-0.23710904480135256</c:v>
                </c:pt>
                <c:pt idx="8">
                  <c:v>-0.11084433773509397</c:v>
                </c:pt>
                <c:pt idx="9">
                  <c:v>0.26254666113645792</c:v>
                </c:pt>
                <c:pt idx="10">
                  <c:v>-5.5818932558495085E-2</c:v>
                </c:pt>
                <c:pt idx="11">
                  <c:v>1.1527377521613844E-2</c:v>
                </c:pt>
                <c:pt idx="12">
                  <c:v>7.9020332717190306E-2</c:v>
                </c:pt>
                <c:pt idx="13">
                  <c:v>-0.21163245356793736</c:v>
                </c:pt>
                <c:pt idx="14">
                  <c:v>-8.1747709654686432E-2</c:v>
                </c:pt>
                <c:pt idx="15">
                  <c:v>-0.20813500649069661</c:v>
                </c:pt>
                <c:pt idx="16">
                  <c:v>-4.1174540682414752E-2</c:v>
                </c:pt>
                <c:pt idx="17">
                  <c:v>-6.648596938775507E-2</c:v>
                </c:pt>
                <c:pt idx="18">
                  <c:v>-3.099330032041946E-2</c:v>
                </c:pt>
                <c:pt idx="19">
                  <c:v>-0.11747851002865334</c:v>
                </c:pt>
                <c:pt idx="20">
                  <c:v>-2.7055150884495265E-2</c:v>
                </c:pt>
                <c:pt idx="21">
                  <c:v>-0.10807647288333988</c:v>
                </c:pt>
                <c:pt idx="22">
                  <c:v>-7.6905702992659614E-2</c:v>
                </c:pt>
                <c:pt idx="23">
                  <c:v>-2.6830505608477488E-2</c:v>
                </c:pt>
                <c:pt idx="24">
                  <c:v>-0.13535257927117844</c:v>
                </c:pt>
                <c:pt idx="25">
                  <c:v>-5.7497094149554367E-2</c:v>
                </c:pt>
                <c:pt idx="26">
                  <c:v>-3.5814388041108619E-2</c:v>
                </c:pt>
                <c:pt idx="27">
                  <c:v>-3.9576936199249436E-2</c:v>
                </c:pt>
                <c:pt idx="28">
                  <c:v>7.3585773417139427E-2</c:v>
                </c:pt>
                <c:pt idx="29">
                  <c:v>-7.501568053522896E-2</c:v>
                </c:pt>
                <c:pt idx="30">
                  <c:v>-6.2876437306077754E-2</c:v>
                </c:pt>
                <c:pt idx="31">
                  <c:v>-0.11154808723632455</c:v>
                </c:pt>
                <c:pt idx="32">
                  <c:v>6.9140763503131905E-2</c:v>
                </c:pt>
                <c:pt idx="33">
                  <c:v>4.0575005796429565E-2</c:v>
                </c:pt>
                <c:pt idx="34">
                  <c:v>-1.383280350545576E-2</c:v>
                </c:pt>
                <c:pt idx="35">
                  <c:v>0.25327053898482471</c:v>
                </c:pt>
                <c:pt idx="36">
                  <c:v>-0.22699965671129418</c:v>
                </c:pt>
                <c:pt idx="37">
                  <c:v>0.20366671422456845</c:v>
                </c:pt>
                <c:pt idx="38">
                  <c:v>-0.37046095954844782</c:v>
                </c:pt>
                <c:pt idx="39">
                  <c:v>1.7329020332717025E-2</c:v>
                </c:pt>
                <c:pt idx="40">
                  <c:v>1.9844082211197857E-2</c:v>
                </c:pt>
                <c:pt idx="41">
                  <c:v>-5.6100981767181014E-2</c:v>
                </c:pt>
                <c:pt idx="42">
                  <c:v>0.14929404542664226</c:v>
                </c:pt>
                <c:pt idx="43">
                  <c:v>9.0996046422650259E-2</c:v>
                </c:pt>
                <c:pt idx="44">
                  <c:v>0.13348711262661714</c:v>
                </c:pt>
                <c:pt idx="45">
                  <c:v>7.3468845489570875E-2</c:v>
                </c:pt>
                <c:pt idx="46">
                  <c:v>-8.1867524374309039E-2</c:v>
                </c:pt>
                <c:pt idx="47">
                  <c:v>0.15449306961532472</c:v>
                </c:pt>
                <c:pt idx="48">
                  <c:v>5.9453032104637434E-2</c:v>
                </c:pt>
                <c:pt idx="49">
                  <c:v>0.19714501320588604</c:v>
                </c:pt>
                <c:pt idx="50">
                  <c:v>-7.0675517376024941E-2</c:v>
                </c:pt>
                <c:pt idx="51">
                  <c:v>7.575247458083631E-2</c:v>
                </c:pt>
                <c:pt idx="52">
                  <c:v>7.7627011675607441E-2</c:v>
                </c:pt>
                <c:pt idx="53">
                  <c:v>1.9117647058823569E-2</c:v>
                </c:pt>
                <c:pt idx="54">
                  <c:v>3.0715811965811544E-3</c:v>
                </c:pt>
                <c:pt idx="55">
                  <c:v>-0.23443622115803228</c:v>
                </c:pt>
                <c:pt idx="56">
                  <c:v>5.956601900439628E-3</c:v>
                </c:pt>
                <c:pt idx="57">
                  <c:v>-0.23336517032792106</c:v>
                </c:pt>
                <c:pt idx="58">
                  <c:v>0.19002142092109955</c:v>
                </c:pt>
                <c:pt idx="59">
                  <c:v>-3.6870026525199703E-3</c:v>
                </c:pt>
                <c:pt idx="60">
                  <c:v>2.3157588115351107E-2</c:v>
                </c:pt>
                <c:pt idx="61">
                  <c:v>0.50997442455242958</c:v>
                </c:pt>
                <c:pt idx="62">
                  <c:v>8.6374037861452063E-2</c:v>
                </c:pt>
                <c:pt idx="63">
                  <c:v>7.1490421041238109E-2</c:v>
                </c:pt>
                <c:pt idx="64">
                  <c:v>-6.0726387124100056E-2</c:v>
                </c:pt>
                <c:pt idx="65">
                  <c:v>0.21183953033268094</c:v>
                </c:pt>
                <c:pt idx="66">
                  <c:v>-5.5556849139637286E-2</c:v>
                </c:pt>
                <c:pt idx="67">
                  <c:v>0.25852881729650251</c:v>
                </c:pt>
                <c:pt idx="68">
                  <c:v>5.9513466550825372E-2</c:v>
                </c:pt>
                <c:pt idx="69">
                  <c:v>0.24190248891919539</c:v>
                </c:pt>
                <c:pt idx="70">
                  <c:v>0.4301930639971398</c:v>
                </c:pt>
                <c:pt idx="71">
                  <c:v>1.7228375213369895E-2</c:v>
                </c:pt>
                <c:pt idx="72">
                  <c:v>3.5047649050957783E-3</c:v>
                </c:pt>
                <c:pt idx="73">
                  <c:v>0.45192810326108801</c:v>
                </c:pt>
                <c:pt idx="74">
                  <c:v>0.22959249260830436</c:v>
                </c:pt>
                <c:pt idx="75">
                  <c:v>-4.3675553034600093E-2</c:v>
                </c:pt>
                <c:pt idx="76">
                  <c:v>0.31210803387502867</c:v>
                </c:pt>
                <c:pt idx="77">
                  <c:v>0.14210134632298213</c:v>
                </c:pt>
                <c:pt idx="78">
                  <c:v>9.6227279670077943E-3</c:v>
                </c:pt>
                <c:pt idx="79">
                  <c:v>5.9297308866434729E-2</c:v>
                </c:pt>
                <c:pt idx="80">
                  <c:v>0.35098615024405727</c:v>
                </c:pt>
                <c:pt idx="81">
                  <c:v>0.27273670450065374</c:v>
                </c:pt>
                <c:pt idx="82">
                  <c:v>0.12732485854203143</c:v>
                </c:pt>
                <c:pt idx="83">
                  <c:v>0.12190097844478776</c:v>
                </c:pt>
                <c:pt idx="84">
                  <c:v>0.61954257031915927</c:v>
                </c:pt>
                <c:pt idx="85">
                  <c:v>0.49432849364791281</c:v>
                </c:pt>
                <c:pt idx="86">
                  <c:v>0.11963036225679784</c:v>
                </c:pt>
                <c:pt idx="87">
                  <c:v>0.50002254893118059</c:v>
                </c:pt>
                <c:pt idx="88">
                  <c:v>0.22961061189559265</c:v>
                </c:pt>
                <c:pt idx="89">
                  <c:v>0.10215232635512111</c:v>
                </c:pt>
                <c:pt idx="90">
                  <c:v>1.4838637770897833</c:v>
                </c:pt>
                <c:pt idx="91">
                  <c:v>0.39990717269449105</c:v>
                </c:pt>
                <c:pt idx="92">
                  <c:v>0.65606127418087012</c:v>
                </c:pt>
                <c:pt idx="93">
                  <c:v>0.15044227818395148</c:v>
                </c:pt>
                <c:pt idx="94">
                  <c:v>0.22305245553600941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CE9-48FF-9085-DC6663994A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1476960"/>
        <c:axId val="761476632"/>
      </c:scatterChart>
      <c:valAx>
        <c:axId val="7614769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 of Count Stations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1476632"/>
        <c:crosses val="autoZero"/>
        <c:crossBetween val="midCat"/>
      </c:valAx>
      <c:valAx>
        <c:axId val="761476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20-Year Historic  Growth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147696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160" b="1" i="0" u="none" strike="noStrike" kern="1200" spc="0" baseline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Count Stations by Miles of Functionally Classified Roadways</a:t>
            </a:r>
            <a:endParaRPr lang="en-US" sz="2160" b="1" i="0" u="none" strike="noStrike" kern="1200" spc="0" baseline="0" dirty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CountySummary!$F$3:$F$97</c:f>
              <c:numCache>
                <c:formatCode>_(* #,##0.0_);_(* \(#,##0.0\);_(* "-"??_);_(@_)</c:formatCode>
                <c:ptCount val="95"/>
                <c:pt idx="0">
                  <c:v>1368.77240017701</c:v>
                </c:pt>
                <c:pt idx="1">
                  <c:v>805.09371658347197</c:v>
                </c:pt>
                <c:pt idx="2">
                  <c:v>788.72516147714998</c:v>
                </c:pt>
                <c:pt idx="3">
                  <c:v>782.98861937098104</c:v>
                </c:pt>
                <c:pt idx="4">
                  <c:v>544.83524843608404</c:v>
                </c:pt>
                <c:pt idx="5">
                  <c:v>503.41989900252202</c:v>
                </c:pt>
                <c:pt idx="6">
                  <c:v>499.72412264248197</c:v>
                </c:pt>
                <c:pt idx="7">
                  <c:v>491.71764030106402</c:v>
                </c:pt>
                <c:pt idx="8">
                  <c:v>475.23379459770399</c:v>
                </c:pt>
                <c:pt idx="9">
                  <c:v>468.03598513739598</c:v>
                </c:pt>
                <c:pt idx="10">
                  <c:v>463.82265319084098</c:v>
                </c:pt>
                <c:pt idx="11">
                  <c:v>458.65741715888601</c:v>
                </c:pt>
                <c:pt idx="12">
                  <c:v>453.11561136352799</c:v>
                </c:pt>
                <c:pt idx="13">
                  <c:v>419.52268437636098</c:v>
                </c:pt>
                <c:pt idx="14">
                  <c:v>397.58888104633797</c:v>
                </c:pt>
                <c:pt idx="15">
                  <c:v>391.86503698632703</c:v>
                </c:pt>
                <c:pt idx="16">
                  <c:v>391.548277418336</c:v>
                </c:pt>
                <c:pt idx="17">
                  <c:v>385.28197755903199</c:v>
                </c:pt>
                <c:pt idx="18">
                  <c:v>385.116186103784</c:v>
                </c:pt>
                <c:pt idx="19">
                  <c:v>380.660084211845</c:v>
                </c:pt>
                <c:pt idx="20">
                  <c:v>368.75388925035998</c:v>
                </c:pt>
                <c:pt idx="21">
                  <c:v>360.25368653978899</c:v>
                </c:pt>
                <c:pt idx="22">
                  <c:v>344.42901865187798</c:v>
                </c:pt>
                <c:pt idx="23">
                  <c:v>343.50074727407002</c:v>
                </c:pt>
                <c:pt idx="24">
                  <c:v>338.69542681320303</c:v>
                </c:pt>
                <c:pt idx="25">
                  <c:v>335.86753941705899</c:v>
                </c:pt>
                <c:pt idx="26">
                  <c:v>335.74142562130999</c:v>
                </c:pt>
                <c:pt idx="27">
                  <c:v>334.35242732305801</c:v>
                </c:pt>
                <c:pt idx="28">
                  <c:v>332.591306583294</c:v>
                </c:pt>
                <c:pt idx="29">
                  <c:v>332.29580042450999</c:v>
                </c:pt>
                <c:pt idx="30">
                  <c:v>329.15876022704202</c:v>
                </c:pt>
                <c:pt idx="31">
                  <c:v>328.58506145413003</c:v>
                </c:pt>
                <c:pt idx="32">
                  <c:v>328.00774858538801</c:v>
                </c:pt>
                <c:pt idx="33">
                  <c:v>327.67769489614199</c:v>
                </c:pt>
                <c:pt idx="34">
                  <c:v>326.49741954461501</c:v>
                </c:pt>
                <c:pt idx="35">
                  <c:v>315.22461913600898</c:v>
                </c:pt>
                <c:pt idx="36">
                  <c:v>314.66902716155403</c:v>
                </c:pt>
                <c:pt idx="37">
                  <c:v>310.99610351571403</c:v>
                </c:pt>
                <c:pt idx="38">
                  <c:v>308.13365006649599</c:v>
                </c:pt>
                <c:pt idx="39">
                  <c:v>306.95697955826398</c:v>
                </c:pt>
                <c:pt idx="40">
                  <c:v>306.581766714465</c:v>
                </c:pt>
                <c:pt idx="41">
                  <c:v>305.466265656416</c:v>
                </c:pt>
                <c:pt idx="42">
                  <c:v>298.28838360853302</c:v>
                </c:pt>
                <c:pt idx="43">
                  <c:v>290.90920273469698</c:v>
                </c:pt>
                <c:pt idx="44">
                  <c:v>290.48236268964399</c:v>
                </c:pt>
                <c:pt idx="45">
                  <c:v>285.31332354658298</c:v>
                </c:pt>
                <c:pt idx="46">
                  <c:v>284.18487062691298</c:v>
                </c:pt>
                <c:pt idx="47">
                  <c:v>282.54603886988201</c:v>
                </c:pt>
                <c:pt idx="48">
                  <c:v>279.561068469102</c:v>
                </c:pt>
                <c:pt idx="49">
                  <c:v>278.06082026826999</c:v>
                </c:pt>
                <c:pt idx="50">
                  <c:v>273.95662258668801</c:v>
                </c:pt>
                <c:pt idx="51">
                  <c:v>272.211696754895</c:v>
                </c:pt>
                <c:pt idx="52">
                  <c:v>270.47738330669301</c:v>
                </c:pt>
                <c:pt idx="53">
                  <c:v>266.74388987876603</c:v>
                </c:pt>
                <c:pt idx="54">
                  <c:v>260.485413443553</c:v>
                </c:pt>
                <c:pt idx="55">
                  <c:v>253.13676009818599</c:v>
                </c:pt>
                <c:pt idx="56">
                  <c:v>250.66281439763401</c:v>
                </c:pt>
                <c:pt idx="57">
                  <c:v>249.97359934508</c:v>
                </c:pt>
                <c:pt idx="58">
                  <c:v>246.55778823851901</c:v>
                </c:pt>
                <c:pt idx="59">
                  <c:v>244.334796995609</c:v>
                </c:pt>
                <c:pt idx="60">
                  <c:v>243.740283540495</c:v>
                </c:pt>
                <c:pt idx="61">
                  <c:v>237.14952110978101</c:v>
                </c:pt>
                <c:pt idx="62">
                  <c:v>225.69819790830101</c:v>
                </c:pt>
                <c:pt idx="63">
                  <c:v>219.946784733014</c:v>
                </c:pt>
                <c:pt idx="64">
                  <c:v>217.62842956091799</c:v>
                </c:pt>
                <c:pt idx="65">
                  <c:v>212.32351929707701</c:v>
                </c:pt>
                <c:pt idx="66">
                  <c:v>210.24593132287299</c:v>
                </c:pt>
                <c:pt idx="67">
                  <c:v>206.37715259828201</c:v>
                </c:pt>
                <c:pt idx="68">
                  <c:v>204.957063765252</c:v>
                </c:pt>
                <c:pt idx="69">
                  <c:v>203.110679711758</c:v>
                </c:pt>
                <c:pt idx="70">
                  <c:v>202.45445924347101</c:v>
                </c:pt>
                <c:pt idx="71">
                  <c:v>196.869621239818</c:v>
                </c:pt>
                <c:pt idx="72">
                  <c:v>185.16885563897401</c:v>
                </c:pt>
                <c:pt idx="73">
                  <c:v>183.22164059847299</c:v>
                </c:pt>
                <c:pt idx="74">
                  <c:v>180.66197137269299</c:v>
                </c:pt>
                <c:pt idx="75">
                  <c:v>175.103312403838</c:v>
                </c:pt>
                <c:pt idx="76">
                  <c:v>172.179333607144</c:v>
                </c:pt>
                <c:pt idx="77">
                  <c:v>170.21954878615099</c:v>
                </c:pt>
                <c:pt idx="78">
                  <c:v>166.757898519875</c:v>
                </c:pt>
                <c:pt idx="79">
                  <c:v>159.32952239899501</c:v>
                </c:pt>
                <c:pt idx="80">
                  <c:v>152.47982469432199</c:v>
                </c:pt>
                <c:pt idx="81">
                  <c:v>144.50638825749101</c:v>
                </c:pt>
                <c:pt idx="82">
                  <c:v>141.60353907842401</c:v>
                </c:pt>
                <c:pt idx="83">
                  <c:v>140.23020561372101</c:v>
                </c:pt>
                <c:pt idx="84">
                  <c:v>136.22152215560499</c:v>
                </c:pt>
                <c:pt idx="85">
                  <c:v>135.460036690587</c:v>
                </c:pt>
                <c:pt idx="86">
                  <c:v>130.47911364307501</c:v>
                </c:pt>
                <c:pt idx="87">
                  <c:v>125.450895699254</c:v>
                </c:pt>
                <c:pt idx="88">
                  <c:v>124.936934562023</c:v>
                </c:pt>
                <c:pt idx="89">
                  <c:v>124.703030792113</c:v>
                </c:pt>
                <c:pt idx="90">
                  <c:v>122.100203196709</c:v>
                </c:pt>
                <c:pt idx="91">
                  <c:v>120.123696046806</c:v>
                </c:pt>
                <c:pt idx="92">
                  <c:v>94.923019072921903</c:v>
                </c:pt>
                <c:pt idx="93">
                  <c:v>89.100736069383899</c:v>
                </c:pt>
                <c:pt idx="94">
                  <c:v>83.279746270820297</c:v>
                </c:pt>
              </c:numCache>
            </c:numRef>
          </c:xVal>
          <c:yVal>
            <c:numRef>
              <c:f>CountySummary!$R$3:$R$97</c:f>
              <c:numCache>
                <c:formatCode>General</c:formatCode>
                <c:ptCount val="95"/>
                <c:pt idx="0">
                  <c:v>924</c:v>
                </c:pt>
                <c:pt idx="1">
                  <c:v>458</c:v>
                </c:pt>
                <c:pt idx="2">
                  <c:v>563</c:v>
                </c:pt>
                <c:pt idx="3">
                  <c:v>539</c:v>
                </c:pt>
                <c:pt idx="4">
                  <c:v>275</c:v>
                </c:pt>
                <c:pt idx="5">
                  <c:v>219</c:v>
                </c:pt>
                <c:pt idx="6">
                  <c:v>205</c:v>
                </c:pt>
                <c:pt idx="7">
                  <c:v>223</c:v>
                </c:pt>
                <c:pt idx="8">
                  <c:v>73</c:v>
                </c:pt>
                <c:pt idx="9">
                  <c:v>225</c:v>
                </c:pt>
                <c:pt idx="10">
                  <c:v>113</c:v>
                </c:pt>
                <c:pt idx="11">
                  <c:v>170</c:v>
                </c:pt>
                <c:pt idx="12">
                  <c:v>272</c:v>
                </c:pt>
                <c:pt idx="13">
                  <c:v>239</c:v>
                </c:pt>
                <c:pt idx="14">
                  <c:v>222</c:v>
                </c:pt>
                <c:pt idx="15">
                  <c:v>156</c:v>
                </c:pt>
                <c:pt idx="16">
                  <c:v>185</c:v>
                </c:pt>
                <c:pt idx="17">
                  <c:v>149</c:v>
                </c:pt>
                <c:pt idx="18">
                  <c:v>140</c:v>
                </c:pt>
                <c:pt idx="19">
                  <c:v>174</c:v>
                </c:pt>
                <c:pt idx="20">
                  <c:v>88</c:v>
                </c:pt>
                <c:pt idx="21">
                  <c:v>217</c:v>
                </c:pt>
                <c:pt idx="22">
                  <c:v>144</c:v>
                </c:pt>
                <c:pt idx="23">
                  <c:v>129</c:v>
                </c:pt>
                <c:pt idx="24">
                  <c:v>102</c:v>
                </c:pt>
                <c:pt idx="25">
                  <c:v>118</c:v>
                </c:pt>
                <c:pt idx="26">
                  <c:v>155</c:v>
                </c:pt>
                <c:pt idx="27">
                  <c:v>166</c:v>
                </c:pt>
                <c:pt idx="28">
                  <c:v>110</c:v>
                </c:pt>
                <c:pt idx="29">
                  <c:v>111</c:v>
                </c:pt>
                <c:pt idx="30">
                  <c:v>142</c:v>
                </c:pt>
                <c:pt idx="31">
                  <c:v>128</c:v>
                </c:pt>
                <c:pt idx="32">
                  <c:v>112</c:v>
                </c:pt>
                <c:pt idx="33">
                  <c:v>103</c:v>
                </c:pt>
                <c:pt idx="34">
                  <c:v>183</c:v>
                </c:pt>
                <c:pt idx="35">
                  <c:v>157</c:v>
                </c:pt>
                <c:pt idx="36">
                  <c:v>101</c:v>
                </c:pt>
                <c:pt idx="37">
                  <c:v>111</c:v>
                </c:pt>
                <c:pt idx="38">
                  <c:v>73</c:v>
                </c:pt>
                <c:pt idx="39">
                  <c:v>119</c:v>
                </c:pt>
                <c:pt idx="40">
                  <c:v>79</c:v>
                </c:pt>
                <c:pt idx="41">
                  <c:v>123</c:v>
                </c:pt>
                <c:pt idx="42">
                  <c:v>139</c:v>
                </c:pt>
                <c:pt idx="43">
                  <c:v>112</c:v>
                </c:pt>
                <c:pt idx="44">
                  <c:v>162</c:v>
                </c:pt>
                <c:pt idx="45">
                  <c:v>174</c:v>
                </c:pt>
                <c:pt idx="46">
                  <c:v>130</c:v>
                </c:pt>
                <c:pt idx="47">
                  <c:v>73</c:v>
                </c:pt>
                <c:pt idx="48">
                  <c:v>104</c:v>
                </c:pt>
                <c:pt idx="49">
                  <c:v>128</c:v>
                </c:pt>
                <c:pt idx="50">
                  <c:v>91</c:v>
                </c:pt>
                <c:pt idx="51">
                  <c:v>82</c:v>
                </c:pt>
                <c:pt idx="52">
                  <c:v>87</c:v>
                </c:pt>
                <c:pt idx="53">
                  <c:v>122</c:v>
                </c:pt>
                <c:pt idx="54">
                  <c:v>101</c:v>
                </c:pt>
                <c:pt idx="55">
                  <c:v>98</c:v>
                </c:pt>
                <c:pt idx="56">
                  <c:v>100</c:v>
                </c:pt>
                <c:pt idx="57">
                  <c:v>232</c:v>
                </c:pt>
                <c:pt idx="58">
                  <c:v>76</c:v>
                </c:pt>
                <c:pt idx="59">
                  <c:v>136</c:v>
                </c:pt>
                <c:pt idx="60">
                  <c:v>94</c:v>
                </c:pt>
                <c:pt idx="61">
                  <c:v>87</c:v>
                </c:pt>
                <c:pt idx="62">
                  <c:v>148</c:v>
                </c:pt>
                <c:pt idx="63">
                  <c:v>55</c:v>
                </c:pt>
                <c:pt idx="64">
                  <c:v>68</c:v>
                </c:pt>
                <c:pt idx="65">
                  <c:v>55</c:v>
                </c:pt>
                <c:pt idx="66">
                  <c:v>147</c:v>
                </c:pt>
                <c:pt idx="67">
                  <c:v>74</c:v>
                </c:pt>
                <c:pt idx="68">
                  <c:v>92</c:v>
                </c:pt>
                <c:pt idx="69">
                  <c:v>61</c:v>
                </c:pt>
                <c:pt idx="70">
                  <c:v>61</c:v>
                </c:pt>
                <c:pt idx="71">
                  <c:v>74</c:v>
                </c:pt>
                <c:pt idx="72">
                  <c:v>66</c:v>
                </c:pt>
                <c:pt idx="73">
                  <c:v>55</c:v>
                </c:pt>
                <c:pt idx="74">
                  <c:v>58</c:v>
                </c:pt>
                <c:pt idx="75">
                  <c:v>49</c:v>
                </c:pt>
                <c:pt idx="76">
                  <c:v>64</c:v>
                </c:pt>
                <c:pt idx="77">
                  <c:v>38</c:v>
                </c:pt>
                <c:pt idx="78">
                  <c:v>35</c:v>
                </c:pt>
                <c:pt idx="79">
                  <c:v>43</c:v>
                </c:pt>
                <c:pt idx="80">
                  <c:v>50</c:v>
                </c:pt>
                <c:pt idx="81">
                  <c:v>45</c:v>
                </c:pt>
                <c:pt idx="82">
                  <c:v>31</c:v>
                </c:pt>
                <c:pt idx="83">
                  <c:v>34</c:v>
                </c:pt>
                <c:pt idx="84">
                  <c:v>36</c:v>
                </c:pt>
                <c:pt idx="85">
                  <c:v>42</c:v>
                </c:pt>
                <c:pt idx="86">
                  <c:v>42</c:v>
                </c:pt>
                <c:pt idx="87">
                  <c:v>38</c:v>
                </c:pt>
                <c:pt idx="88">
                  <c:v>73</c:v>
                </c:pt>
                <c:pt idx="89">
                  <c:v>39</c:v>
                </c:pt>
                <c:pt idx="90">
                  <c:v>37</c:v>
                </c:pt>
                <c:pt idx="91">
                  <c:v>36</c:v>
                </c:pt>
                <c:pt idx="92">
                  <c:v>34</c:v>
                </c:pt>
                <c:pt idx="93">
                  <c:v>34</c:v>
                </c:pt>
                <c:pt idx="94">
                  <c:v>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874-48ED-B8E7-C092FD16E9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2417600"/>
        <c:axId val="542418256"/>
      </c:scatterChart>
      <c:valAx>
        <c:axId val="5424176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Miles of Functionally </a:t>
                </a:r>
                <a:r>
                  <a:rPr lang="en-US" sz="1800" dirty="0" smtClean="0"/>
                  <a:t>Classified </a:t>
                </a:r>
                <a:r>
                  <a:rPr lang="en-US" sz="1800" dirty="0"/>
                  <a:t>Roadways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2418256"/>
        <c:crossesAt val="0"/>
        <c:crossBetween val="midCat"/>
      </c:valAx>
      <c:valAx>
        <c:axId val="54241825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Number of Count Stations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24176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CountStationSummary!$B$6:$B$11</cx:f>
        <cx:lvl ptCount="6">
          <cx:pt idx="0">&lt; 250 AADT</cx:pt>
          <cx:pt idx="1">250 - 500 AADT</cx:pt>
          <cx:pt idx="2">500 - 1,000 AADT</cx:pt>
          <cx:pt idx="3">1,000 - 2,500 AADT</cx:pt>
          <cx:pt idx="4">2,500 - 5,000 AADT</cx:pt>
          <cx:pt idx="5">&gt; 5,000 AADT</cx:pt>
        </cx:lvl>
      </cx:strDim>
      <cx:numDim type="size">
        <cx:f>CountStationSummary!$D$6:$D$11</cx:f>
        <cx:lvl ptCount="6" formatCode="0%">
          <cx:pt idx="0">0.069012504007694778</cx:pt>
          <cx:pt idx="1">0.087447899967938447</cx:pt>
          <cx:pt idx="2">0.13602116062840655</cx:pt>
          <cx:pt idx="3">0.19918243026611093</cx:pt>
          <cx:pt idx="4">0.16134979159987176</cx:pt>
          <cx:pt idx="5">0.34698621352997755</cx:pt>
        </cx:lvl>
      </cx:numDim>
    </cx:data>
  </cx:chartData>
  <cx:chart>
    <cx:title pos="t" align="ctr" overlay="0">
      <cx:tx>
        <cx:rich>
          <a:bodyPr spcFirstLastPara="1" vertOverflow="ellipsis" wrap="square" lIns="0" tIns="0" rIns="0" bIns="0" anchor="ctr" anchorCtr="1"/>
          <a:lstStyle/>
          <a:p>
            <a:pPr algn="ctr">
              <a:defRPr sz="2000" b="1"/>
            </a:pPr>
            <a:r>
              <a:rPr lang="en-US" sz="2000" b="1"/>
              <a:t>Distribution of Count Stations by AADT</a:t>
            </a:r>
            <a:endParaRPr lang="en-US" b="1"/>
          </a:p>
        </cx:rich>
      </cx:tx>
    </cx:title>
    <cx:plotArea>
      <cx:plotAreaRegion>
        <cx:series layoutId="treemap" uniqueId="{86FC8046-B066-4D3B-9592-EBFEF7F8F917}">
          <cx:tx>
            <cx:txData>
              <cx:f>CountStationSummary!$C$5</cx:f>
              <cx:v>Number of Stations</cx:v>
            </cx:txData>
          </cx:tx>
          <cx:spPr>
            <a:ln>
              <a:solidFill>
                <a:schemeClr val="tx1">
                  <a:lumMod val="65000"/>
                  <a:lumOff val="35000"/>
                </a:schemeClr>
              </a:solidFill>
            </a:ln>
          </cx:spPr>
          <cx:dataLabels pos="inEnd">
            <cx:txPr>
              <a:bodyPr spcFirstLastPara="1" vertOverflow="ellipsis" wrap="square" lIns="0" tIns="0" rIns="0" bIns="0" anchor="ctr" anchorCtr="1">
                <a:spAutoFit/>
              </a:bodyPr>
              <a:lstStyle/>
              <a:p>
                <a:pPr>
                  <a:defRPr sz="2000" b="1"/>
                </a:pPr>
                <a:endParaRPr lang="en-US" sz="2000" b="1"/>
              </a:p>
            </cx:txPr>
            <cx:visibility seriesName="0" categoryName="1" value="0"/>
            <cx:separator>
</cx:separator>
          </cx:dataLabels>
          <cx:dataId val="0"/>
          <cx:layoutPr>
            <cx:parentLabelLayout val="overlapping"/>
          </cx:layoutPr>
        </cx:series>
      </cx:plotAreaRegion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CountStationRawData!$G$2:$G$12474</cx:f>
        <cx:lvl ptCount="12473" formatCode="_(* #,##0_);_(* \(#,##0\);_(* &quot;-&quot;??_);_(@_)">
          <cx:pt idx="0">9</cx:pt>
          <cx:pt idx="1">14</cx:pt>
          <cx:pt idx="2">14</cx:pt>
          <cx:pt idx="3">21</cx:pt>
          <cx:pt idx="4">22</cx:pt>
          <cx:pt idx="5">26</cx:pt>
          <cx:pt idx="6">27</cx:pt>
          <cx:pt idx="7">30</cx:pt>
          <cx:pt idx="8">31</cx:pt>
          <cx:pt idx="9">31</cx:pt>
          <cx:pt idx="10">32</cx:pt>
          <cx:pt idx="11">34</cx:pt>
          <cx:pt idx="12">34</cx:pt>
          <cx:pt idx="13">34</cx:pt>
          <cx:pt idx="14">38</cx:pt>
          <cx:pt idx="15">38</cx:pt>
          <cx:pt idx="16">39</cx:pt>
          <cx:pt idx="17">40</cx:pt>
          <cx:pt idx="18">41</cx:pt>
          <cx:pt idx="19">41</cx:pt>
          <cx:pt idx="20">44</cx:pt>
          <cx:pt idx="21">46</cx:pt>
          <cx:pt idx="22">46</cx:pt>
          <cx:pt idx="23">47</cx:pt>
          <cx:pt idx="24">48</cx:pt>
          <cx:pt idx="25">48</cx:pt>
          <cx:pt idx="26">49</cx:pt>
          <cx:pt idx="27">50</cx:pt>
          <cx:pt idx="28">51</cx:pt>
          <cx:pt idx="29">51</cx:pt>
          <cx:pt idx="30">51</cx:pt>
          <cx:pt idx="31">53</cx:pt>
          <cx:pt idx="32">53</cx:pt>
          <cx:pt idx="33">54</cx:pt>
          <cx:pt idx="34">54</cx:pt>
          <cx:pt idx="35">55</cx:pt>
          <cx:pt idx="36">55</cx:pt>
          <cx:pt idx="37">55</cx:pt>
          <cx:pt idx="38">55</cx:pt>
          <cx:pt idx="39">57</cx:pt>
          <cx:pt idx="40">57</cx:pt>
          <cx:pt idx="41">57</cx:pt>
          <cx:pt idx="42">57</cx:pt>
          <cx:pt idx="43">57</cx:pt>
          <cx:pt idx="44">58</cx:pt>
          <cx:pt idx="45">58</cx:pt>
          <cx:pt idx="46">58</cx:pt>
          <cx:pt idx="47">59</cx:pt>
          <cx:pt idx="48">59</cx:pt>
          <cx:pt idx="49">59</cx:pt>
          <cx:pt idx="50">59</cx:pt>
          <cx:pt idx="51">59</cx:pt>
          <cx:pt idx="52">59</cx:pt>
          <cx:pt idx="53">61</cx:pt>
          <cx:pt idx="54">61</cx:pt>
          <cx:pt idx="55">62</cx:pt>
          <cx:pt idx="56">63</cx:pt>
          <cx:pt idx="57">64</cx:pt>
          <cx:pt idx="58">64</cx:pt>
          <cx:pt idx="59">65</cx:pt>
          <cx:pt idx="60">65</cx:pt>
          <cx:pt idx="61">65</cx:pt>
          <cx:pt idx="62">66</cx:pt>
          <cx:pt idx="63">66</cx:pt>
          <cx:pt idx="64">66</cx:pt>
          <cx:pt idx="65">67</cx:pt>
          <cx:pt idx="66">68</cx:pt>
          <cx:pt idx="67">68</cx:pt>
          <cx:pt idx="68">68</cx:pt>
          <cx:pt idx="69">68</cx:pt>
          <cx:pt idx="70">68</cx:pt>
          <cx:pt idx="71">68</cx:pt>
          <cx:pt idx="72">69</cx:pt>
          <cx:pt idx="73">69</cx:pt>
          <cx:pt idx="74">69</cx:pt>
          <cx:pt idx="75">69</cx:pt>
          <cx:pt idx="76">69</cx:pt>
          <cx:pt idx="77">70</cx:pt>
          <cx:pt idx="78">70</cx:pt>
          <cx:pt idx="79">71</cx:pt>
          <cx:pt idx="80">72</cx:pt>
          <cx:pt idx="81">72</cx:pt>
          <cx:pt idx="82">72</cx:pt>
          <cx:pt idx="83">73</cx:pt>
          <cx:pt idx="84">73</cx:pt>
          <cx:pt idx="85">73</cx:pt>
          <cx:pt idx="86">74</cx:pt>
          <cx:pt idx="87">74</cx:pt>
          <cx:pt idx="88">75</cx:pt>
          <cx:pt idx="89">75</cx:pt>
          <cx:pt idx="90">76</cx:pt>
          <cx:pt idx="91">76</cx:pt>
          <cx:pt idx="92">76</cx:pt>
          <cx:pt idx="93">77</cx:pt>
          <cx:pt idx="94">77</cx:pt>
          <cx:pt idx="95">77</cx:pt>
          <cx:pt idx="96">77</cx:pt>
          <cx:pt idx="97">77</cx:pt>
          <cx:pt idx="98">77</cx:pt>
          <cx:pt idx="99">77</cx:pt>
          <cx:pt idx="100">78</cx:pt>
          <cx:pt idx="101">78</cx:pt>
          <cx:pt idx="102">79</cx:pt>
          <cx:pt idx="103">80</cx:pt>
          <cx:pt idx="104">80</cx:pt>
          <cx:pt idx="105">80</cx:pt>
          <cx:pt idx="106">80</cx:pt>
          <cx:pt idx="107">81</cx:pt>
          <cx:pt idx="108">81</cx:pt>
          <cx:pt idx="109">81</cx:pt>
          <cx:pt idx="110">81</cx:pt>
          <cx:pt idx="111">81</cx:pt>
          <cx:pt idx="112">81</cx:pt>
          <cx:pt idx="113">82</cx:pt>
          <cx:pt idx="114">83</cx:pt>
          <cx:pt idx="115">83</cx:pt>
          <cx:pt idx="116">83</cx:pt>
          <cx:pt idx="117">85</cx:pt>
          <cx:pt idx="118">85</cx:pt>
          <cx:pt idx="119">85</cx:pt>
          <cx:pt idx="120">86</cx:pt>
          <cx:pt idx="121">86</cx:pt>
          <cx:pt idx="122">86</cx:pt>
          <cx:pt idx="123">88</cx:pt>
          <cx:pt idx="124">88</cx:pt>
          <cx:pt idx="125">88</cx:pt>
          <cx:pt idx="126">88</cx:pt>
          <cx:pt idx="127">89</cx:pt>
          <cx:pt idx="128">89</cx:pt>
          <cx:pt idx="129">89</cx:pt>
          <cx:pt idx="130">89</cx:pt>
          <cx:pt idx="131">89</cx:pt>
          <cx:pt idx="132">89</cx:pt>
          <cx:pt idx="133">90</cx:pt>
          <cx:pt idx="134">90</cx:pt>
          <cx:pt idx="135">90</cx:pt>
          <cx:pt idx="136">91</cx:pt>
          <cx:pt idx="137">91</cx:pt>
          <cx:pt idx="138">91</cx:pt>
          <cx:pt idx="139">91</cx:pt>
          <cx:pt idx="140">91</cx:pt>
          <cx:pt idx="141">91</cx:pt>
          <cx:pt idx="142">92</cx:pt>
          <cx:pt idx="143">92</cx:pt>
          <cx:pt idx="144">93</cx:pt>
          <cx:pt idx="145">93</cx:pt>
          <cx:pt idx="146">93</cx:pt>
          <cx:pt idx="147">93</cx:pt>
          <cx:pt idx="148">94</cx:pt>
          <cx:pt idx="149">94</cx:pt>
          <cx:pt idx="150">95</cx:pt>
          <cx:pt idx="151">95</cx:pt>
          <cx:pt idx="152">95</cx:pt>
          <cx:pt idx="153">96</cx:pt>
          <cx:pt idx="154">96</cx:pt>
          <cx:pt idx="155">96</cx:pt>
          <cx:pt idx="156">96</cx:pt>
          <cx:pt idx="157">96</cx:pt>
          <cx:pt idx="158">97</cx:pt>
          <cx:pt idx="159">97</cx:pt>
          <cx:pt idx="160">97</cx:pt>
          <cx:pt idx="161">97</cx:pt>
          <cx:pt idx="162">98</cx:pt>
          <cx:pt idx="163">98</cx:pt>
          <cx:pt idx="164">98</cx:pt>
          <cx:pt idx="165">98</cx:pt>
          <cx:pt idx="166">98</cx:pt>
          <cx:pt idx="167">99</cx:pt>
          <cx:pt idx="168">99</cx:pt>
          <cx:pt idx="169">100</cx:pt>
          <cx:pt idx="170">100</cx:pt>
          <cx:pt idx="171">100</cx:pt>
          <cx:pt idx="172">101</cx:pt>
          <cx:pt idx="173">101</cx:pt>
          <cx:pt idx="174">101</cx:pt>
          <cx:pt idx="175">101</cx:pt>
          <cx:pt idx="176">101</cx:pt>
          <cx:pt idx="177">102</cx:pt>
          <cx:pt idx="178">102</cx:pt>
          <cx:pt idx="179">102</cx:pt>
          <cx:pt idx="180">102</cx:pt>
          <cx:pt idx="181">102</cx:pt>
          <cx:pt idx="182">102</cx:pt>
          <cx:pt idx="183">102</cx:pt>
          <cx:pt idx="184">103</cx:pt>
          <cx:pt idx="185">103</cx:pt>
          <cx:pt idx="186">104</cx:pt>
          <cx:pt idx="187">104</cx:pt>
          <cx:pt idx="188">104</cx:pt>
          <cx:pt idx="189">104</cx:pt>
          <cx:pt idx="190">104</cx:pt>
          <cx:pt idx="191">104</cx:pt>
          <cx:pt idx="192">104</cx:pt>
          <cx:pt idx="193">105</cx:pt>
          <cx:pt idx="194">106</cx:pt>
          <cx:pt idx="195">106</cx:pt>
          <cx:pt idx="196">106</cx:pt>
          <cx:pt idx="197">107</cx:pt>
          <cx:pt idx="198">107</cx:pt>
          <cx:pt idx="199">107</cx:pt>
          <cx:pt idx="200">107</cx:pt>
          <cx:pt idx="201">107</cx:pt>
          <cx:pt idx="202">108</cx:pt>
          <cx:pt idx="203">108</cx:pt>
          <cx:pt idx="204">108</cx:pt>
          <cx:pt idx="205">108</cx:pt>
          <cx:pt idx="206">109</cx:pt>
          <cx:pt idx="207">109</cx:pt>
          <cx:pt idx="208">111</cx:pt>
          <cx:pt idx="209">111</cx:pt>
          <cx:pt idx="210">111</cx:pt>
          <cx:pt idx="211">112</cx:pt>
          <cx:pt idx="212">112</cx:pt>
          <cx:pt idx="213">112</cx:pt>
          <cx:pt idx="214">112</cx:pt>
          <cx:pt idx="215">113</cx:pt>
          <cx:pt idx="216">113</cx:pt>
          <cx:pt idx="217">113</cx:pt>
          <cx:pt idx="218">113</cx:pt>
          <cx:pt idx="219">113</cx:pt>
          <cx:pt idx="220">113</cx:pt>
          <cx:pt idx="221">113</cx:pt>
          <cx:pt idx="222">114</cx:pt>
          <cx:pt idx="223">114</cx:pt>
          <cx:pt idx="224">114</cx:pt>
          <cx:pt idx="225">114</cx:pt>
          <cx:pt idx="226">114</cx:pt>
          <cx:pt idx="227">114</cx:pt>
          <cx:pt idx="228">115</cx:pt>
          <cx:pt idx="229">115</cx:pt>
          <cx:pt idx="230">115</cx:pt>
          <cx:pt idx="231">115</cx:pt>
          <cx:pt idx="232">115</cx:pt>
          <cx:pt idx="233">115</cx:pt>
          <cx:pt idx="234">115</cx:pt>
          <cx:pt idx="235">116</cx:pt>
          <cx:pt idx="236">116</cx:pt>
          <cx:pt idx="237">116</cx:pt>
          <cx:pt idx="238">117</cx:pt>
          <cx:pt idx="239">117</cx:pt>
          <cx:pt idx="240">118</cx:pt>
          <cx:pt idx="241">119</cx:pt>
          <cx:pt idx="242">119</cx:pt>
          <cx:pt idx="243">119</cx:pt>
          <cx:pt idx="244">120</cx:pt>
          <cx:pt idx="245">120</cx:pt>
          <cx:pt idx="246">120</cx:pt>
          <cx:pt idx="247">120</cx:pt>
          <cx:pt idx="248">120</cx:pt>
          <cx:pt idx="249">120</cx:pt>
          <cx:pt idx="250">121</cx:pt>
          <cx:pt idx="251">121</cx:pt>
          <cx:pt idx="252">121</cx:pt>
          <cx:pt idx="253">122</cx:pt>
          <cx:pt idx="254">122</cx:pt>
          <cx:pt idx="255">122</cx:pt>
          <cx:pt idx="256">122</cx:pt>
          <cx:pt idx="257">122</cx:pt>
          <cx:pt idx="258">123</cx:pt>
          <cx:pt idx="259">123</cx:pt>
          <cx:pt idx="260">123</cx:pt>
          <cx:pt idx="261">124</cx:pt>
          <cx:pt idx="262">124</cx:pt>
          <cx:pt idx="263">124</cx:pt>
          <cx:pt idx="264">124</cx:pt>
          <cx:pt idx="265">124</cx:pt>
          <cx:pt idx="266">124</cx:pt>
          <cx:pt idx="267">124</cx:pt>
          <cx:pt idx="268">125</cx:pt>
          <cx:pt idx="269">125</cx:pt>
          <cx:pt idx="270">125</cx:pt>
          <cx:pt idx="271">126</cx:pt>
          <cx:pt idx="272">126</cx:pt>
          <cx:pt idx="273">126</cx:pt>
          <cx:pt idx="274">126</cx:pt>
          <cx:pt idx="275">127</cx:pt>
          <cx:pt idx="276">127</cx:pt>
          <cx:pt idx="277">127</cx:pt>
          <cx:pt idx="278">127</cx:pt>
          <cx:pt idx="279">128</cx:pt>
          <cx:pt idx="280">128</cx:pt>
          <cx:pt idx="281">128</cx:pt>
          <cx:pt idx="282">128</cx:pt>
          <cx:pt idx="283">128</cx:pt>
          <cx:pt idx="284">128</cx:pt>
          <cx:pt idx="285">129</cx:pt>
          <cx:pt idx="286">129</cx:pt>
          <cx:pt idx="287">129</cx:pt>
          <cx:pt idx="288">129</cx:pt>
          <cx:pt idx="289">130</cx:pt>
          <cx:pt idx="290">130</cx:pt>
          <cx:pt idx="291">130</cx:pt>
          <cx:pt idx="292">130</cx:pt>
          <cx:pt idx="293">130</cx:pt>
          <cx:pt idx="294">131</cx:pt>
          <cx:pt idx="295">131</cx:pt>
          <cx:pt idx="296">131</cx:pt>
          <cx:pt idx="297">131</cx:pt>
          <cx:pt idx="298">132</cx:pt>
          <cx:pt idx="299">132</cx:pt>
          <cx:pt idx="300">132</cx:pt>
          <cx:pt idx="301">132</cx:pt>
          <cx:pt idx="302">132</cx:pt>
          <cx:pt idx="303">133</cx:pt>
          <cx:pt idx="304">133</cx:pt>
          <cx:pt idx="305">133</cx:pt>
          <cx:pt idx="306">133</cx:pt>
          <cx:pt idx="307">133</cx:pt>
          <cx:pt idx="308">133</cx:pt>
          <cx:pt idx="309">134</cx:pt>
          <cx:pt idx="310">134</cx:pt>
          <cx:pt idx="311">134</cx:pt>
          <cx:pt idx="312">134</cx:pt>
          <cx:pt idx="313">134</cx:pt>
          <cx:pt idx="314">135</cx:pt>
          <cx:pt idx="315">135</cx:pt>
          <cx:pt idx="316">136</cx:pt>
          <cx:pt idx="317">136</cx:pt>
          <cx:pt idx="318">137</cx:pt>
          <cx:pt idx="319">137</cx:pt>
          <cx:pt idx="320">137</cx:pt>
          <cx:pt idx="321">138</cx:pt>
          <cx:pt idx="322">139</cx:pt>
          <cx:pt idx="323">139</cx:pt>
          <cx:pt idx="324">139</cx:pt>
          <cx:pt idx="325">140</cx:pt>
          <cx:pt idx="326">140</cx:pt>
          <cx:pt idx="327">140</cx:pt>
          <cx:pt idx="328">140</cx:pt>
          <cx:pt idx="329">140</cx:pt>
          <cx:pt idx="330">141</cx:pt>
          <cx:pt idx="331">141</cx:pt>
          <cx:pt idx="332">142</cx:pt>
          <cx:pt idx="333">142</cx:pt>
          <cx:pt idx="334">142</cx:pt>
          <cx:pt idx="335">143</cx:pt>
          <cx:pt idx="336">143</cx:pt>
          <cx:pt idx="337">144</cx:pt>
          <cx:pt idx="338">144</cx:pt>
          <cx:pt idx="339">144</cx:pt>
          <cx:pt idx="340">144</cx:pt>
          <cx:pt idx="341">144</cx:pt>
          <cx:pt idx="342">144</cx:pt>
          <cx:pt idx="343">145</cx:pt>
          <cx:pt idx="344">145</cx:pt>
          <cx:pt idx="345">145</cx:pt>
          <cx:pt idx="346">145</cx:pt>
          <cx:pt idx="347">145</cx:pt>
          <cx:pt idx="348">145</cx:pt>
          <cx:pt idx="349">145</cx:pt>
          <cx:pt idx="350">145</cx:pt>
          <cx:pt idx="351">146</cx:pt>
          <cx:pt idx="352">146</cx:pt>
          <cx:pt idx="353">146</cx:pt>
          <cx:pt idx="354">146</cx:pt>
          <cx:pt idx="355">146</cx:pt>
          <cx:pt idx="356">146</cx:pt>
          <cx:pt idx="357">146</cx:pt>
          <cx:pt idx="358">146</cx:pt>
          <cx:pt idx="359">147</cx:pt>
          <cx:pt idx="360">147</cx:pt>
          <cx:pt idx="361">148</cx:pt>
          <cx:pt idx="362">148</cx:pt>
          <cx:pt idx="363">148</cx:pt>
          <cx:pt idx="364">148</cx:pt>
          <cx:pt idx="365">148</cx:pt>
          <cx:pt idx="366">148</cx:pt>
          <cx:pt idx="367">148</cx:pt>
          <cx:pt idx="368">149</cx:pt>
          <cx:pt idx="369">149</cx:pt>
          <cx:pt idx="370">149</cx:pt>
          <cx:pt idx="371">150</cx:pt>
          <cx:pt idx="372">150</cx:pt>
          <cx:pt idx="373">151</cx:pt>
          <cx:pt idx="374">151</cx:pt>
          <cx:pt idx="375">152</cx:pt>
          <cx:pt idx="376">152</cx:pt>
          <cx:pt idx="377">152</cx:pt>
          <cx:pt idx="378">152</cx:pt>
          <cx:pt idx="379">152</cx:pt>
          <cx:pt idx="380">152</cx:pt>
          <cx:pt idx="381">152</cx:pt>
          <cx:pt idx="382">152</cx:pt>
          <cx:pt idx="383">152</cx:pt>
          <cx:pt idx="384">152</cx:pt>
          <cx:pt idx="385">153</cx:pt>
          <cx:pt idx="386">153</cx:pt>
          <cx:pt idx="387">153</cx:pt>
          <cx:pt idx="388">153</cx:pt>
          <cx:pt idx="389">153</cx:pt>
          <cx:pt idx="390">154</cx:pt>
          <cx:pt idx="391">154</cx:pt>
          <cx:pt idx="392">154</cx:pt>
          <cx:pt idx="393">154</cx:pt>
          <cx:pt idx="394">154</cx:pt>
          <cx:pt idx="395">154</cx:pt>
          <cx:pt idx="396">155</cx:pt>
          <cx:pt idx="397">155</cx:pt>
          <cx:pt idx="398">155</cx:pt>
          <cx:pt idx="399">155</cx:pt>
          <cx:pt idx="400">156</cx:pt>
          <cx:pt idx="401">156</cx:pt>
          <cx:pt idx="402">156</cx:pt>
          <cx:pt idx="403">156</cx:pt>
          <cx:pt idx="404">156</cx:pt>
          <cx:pt idx="405">157</cx:pt>
          <cx:pt idx="406">157</cx:pt>
          <cx:pt idx="407">157</cx:pt>
          <cx:pt idx="408">157</cx:pt>
          <cx:pt idx="409">157</cx:pt>
          <cx:pt idx="410">157</cx:pt>
          <cx:pt idx="411">157</cx:pt>
          <cx:pt idx="412">158</cx:pt>
          <cx:pt idx="413">158</cx:pt>
          <cx:pt idx="414">158</cx:pt>
          <cx:pt idx="415">158</cx:pt>
          <cx:pt idx="416">158</cx:pt>
          <cx:pt idx="417">158</cx:pt>
          <cx:pt idx="418">158</cx:pt>
          <cx:pt idx="419">159</cx:pt>
          <cx:pt idx="420">159</cx:pt>
          <cx:pt idx="421">159</cx:pt>
          <cx:pt idx="422">159</cx:pt>
          <cx:pt idx="423">159</cx:pt>
          <cx:pt idx="424">159</cx:pt>
          <cx:pt idx="425">159</cx:pt>
          <cx:pt idx="426">160</cx:pt>
          <cx:pt idx="427">160</cx:pt>
          <cx:pt idx="428">160</cx:pt>
          <cx:pt idx="429">160</cx:pt>
          <cx:pt idx="430">160</cx:pt>
          <cx:pt idx="431">160</cx:pt>
          <cx:pt idx="432">160</cx:pt>
          <cx:pt idx="433">160</cx:pt>
          <cx:pt idx="434">161</cx:pt>
          <cx:pt idx="435">161</cx:pt>
          <cx:pt idx="436">161</cx:pt>
          <cx:pt idx="437">161</cx:pt>
          <cx:pt idx="438">161</cx:pt>
          <cx:pt idx="439">161</cx:pt>
          <cx:pt idx="440">161</cx:pt>
          <cx:pt idx="441">161</cx:pt>
          <cx:pt idx="442">161</cx:pt>
          <cx:pt idx="443">162</cx:pt>
          <cx:pt idx="444">162</cx:pt>
          <cx:pt idx="445">162</cx:pt>
          <cx:pt idx="446">162</cx:pt>
          <cx:pt idx="447">163</cx:pt>
          <cx:pt idx="448">164</cx:pt>
          <cx:pt idx="449">164</cx:pt>
          <cx:pt idx="450">164</cx:pt>
          <cx:pt idx="451">164</cx:pt>
          <cx:pt idx="452">165</cx:pt>
          <cx:pt idx="453">165</cx:pt>
          <cx:pt idx="454">165</cx:pt>
          <cx:pt idx="455">166</cx:pt>
          <cx:pt idx="456">167</cx:pt>
          <cx:pt idx="457">167</cx:pt>
          <cx:pt idx="458">168</cx:pt>
          <cx:pt idx="459">168</cx:pt>
          <cx:pt idx="460">168</cx:pt>
          <cx:pt idx="461">168</cx:pt>
          <cx:pt idx="462">168</cx:pt>
          <cx:pt idx="463">169</cx:pt>
          <cx:pt idx="464">169</cx:pt>
          <cx:pt idx="465">169</cx:pt>
          <cx:pt idx="466">170</cx:pt>
          <cx:pt idx="467">170</cx:pt>
          <cx:pt idx="468">170</cx:pt>
          <cx:pt idx="469">170</cx:pt>
          <cx:pt idx="470">170</cx:pt>
          <cx:pt idx="471">170</cx:pt>
          <cx:pt idx="472">170</cx:pt>
          <cx:pt idx="473">170</cx:pt>
          <cx:pt idx="474">170</cx:pt>
          <cx:pt idx="475">171</cx:pt>
          <cx:pt idx="476">171</cx:pt>
          <cx:pt idx="477">171</cx:pt>
          <cx:pt idx="478">171</cx:pt>
          <cx:pt idx="479">172</cx:pt>
          <cx:pt idx="480">172</cx:pt>
          <cx:pt idx="481">173</cx:pt>
          <cx:pt idx="482">173</cx:pt>
          <cx:pt idx="483">173</cx:pt>
          <cx:pt idx="484">173</cx:pt>
          <cx:pt idx="485">174</cx:pt>
          <cx:pt idx="486">174</cx:pt>
          <cx:pt idx="487">174</cx:pt>
          <cx:pt idx="488">174</cx:pt>
          <cx:pt idx="489">174</cx:pt>
          <cx:pt idx="490">175</cx:pt>
          <cx:pt idx="491">175</cx:pt>
          <cx:pt idx="492">175</cx:pt>
          <cx:pt idx="493">175</cx:pt>
          <cx:pt idx="494">176</cx:pt>
          <cx:pt idx="495">176</cx:pt>
          <cx:pt idx="496">176</cx:pt>
          <cx:pt idx="497">176</cx:pt>
          <cx:pt idx="498">176</cx:pt>
          <cx:pt idx="499">176</cx:pt>
          <cx:pt idx="500">176</cx:pt>
          <cx:pt idx="501">176</cx:pt>
          <cx:pt idx="502">176</cx:pt>
          <cx:pt idx="503">177</cx:pt>
          <cx:pt idx="504">177</cx:pt>
          <cx:pt idx="505">177</cx:pt>
          <cx:pt idx="506">178</cx:pt>
          <cx:pt idx="507">178</cx:pt>
          <cx:pt idx="508">178</cx:pt>
          <cx:pt idx="509">178</cx:pt>
          <cx:pt idx="510">178</cx:pt>
          <cx:pt idx="511">178</cx:pt>
          <cx:pt idx="512">178</cx:pt>
          <cx:pt idx="513">178</cx:pt>
          <cx:pt idx="514">178</cx:pt>
          <cx:pt idx="515">178</cx:pt>
          <cx:pt idx="516">179</cx:pt>
          <cx:pt idx="517">179</cx:pt>
          <cx:pt idx="518">179</cx:pt>
          <cx:pt idx="519">179</cx:pt>
          <cx:pt idx="520">179</cx:pt>
          <cx:pt idx="521">180</cx:pt>
          <cx:pt idx="522">180</cx:pt>
          <cx:pt idx="523">180</cx:pt>
          <cx:pt idx="524">180</cx:pt>
          <cx:pt idx="525">180</cx:pt>
          <cx:pt idx="526">180</cx:pt>
          <cx:pt idx="527">180</cx:pt>
          <cx:pt idx="528">180</cx:pt>
          <cx:pt idx="529">181</cx:pt>
          <cx:pt idx="530">181</cx:pt>
          <cx:pt idx="531">181</cx:pt>
          <cx:pt idx="532">181</cx:pt>
          <cx:pt idx="533">181</cx:pt>
          <cx:pt idx="534">181</cx:pt>
          <cx:pt idx="535">182</cx:pt>
          <cx:pt idx="536">182</cx:pt>
          <cx:pt idx="537">182</cx:pt>
          <cx:pt idx="538">183</cx:pt>
          <cx:pt idx="539">183</cx:pt>
          <cx:pt idx="540">183</cx:pt>
          <cx:pt idx="541">183</cx:pt>
          <cx:pt idx="542">184</cx:pt>
          <cx:pt idx="543">184</cx:pt>
          <cx:pt idx="544">184</cx:pt>
          <cx:pt idx="545">184</cx:pt>
          <cx:pt idx="546">184</cx:pt>
          <cx:pt idx="547">184</cx:pt>
          <cx:pt idx="548">184</cx:pt>
          <cx:pt idx="549">185</cx:pt>
          <cx:pt idx="550">185</cx:pt>
          <cx:pt idx="551">185</cx:pt>
          <cx:pt idx="552">185</cx:pt>
          <cx:pt idx="553">186</cx:pt>
          <cx:pt idx="554">186</cx:pt>
          <cx:pt idx="555">186</cx:pt>
          <cx:pt idx="556">187</cx:pt>
          <cx:pt idx="557">187</cx:pt>
          <cx:pt idx="558">187</cx:pt>
          <cx:pt idx="559">187</cx:pt>
          <cx:pt idx="560">187</cx:pt>
          <cx:pt idx="561">187</cx:pt>
          <cx:pt idx="562">187</cx:pt>
          <cx:pt idx="563">188</cx:pt>
          <cx:pt idx="564">188</cx:pt>
          <cx:pt idx="565">188</cx:pt>
          <cx:pt idx="566">189</cx:pt>
          <cx:pt idx="567">189</cx:pt>
          <cx:pt idx="568">190</cx:pt>
          <cx:pt idx="569">190</cx:pt>
          <cx:pt idx="570">190</cx:pt>
          <cx:pt idx="571">191</cx:pt>
          <cx:pt idx="572">191</cx:pt>
          <cx:pt idx="573">191</cx:pt>
          <cx:pt idx="574">191</cx:pt>
          <cx:pt idx="575">191</cx:pt>
          <cx:pt idx="576">192</cx:pt>
          <cx:pt idx="577">192</cx:pt>
          <cx:pt idx="578">192</cx:pt>
          <cx:pt idx="579">192</cx:pt>
          <cx:pt idx="580">192</cx:pt>
          <cx:pt idx="581">192</cx:pt>
          <cx:pt idx="582">193</cx:pt>
          <cx:pt idx="583">193</cx:pt>
          <cx:pt idx="584">193</cx:pt>
          <cx:pt idx="585">193</cx:pt>
          <cx:pt idx="586">193</cx:pt>
          <cx:pt idx="587">193</cx:pt>
          <cx:pt idx="588">193</cx:pt>
          <cx:pt idx="589">193</cx:pt>
          <cx:pt idx="590">194</cx:pt>
          <cx:pt idx="591">194</cx:pt>
          <cx:pt idx="592">194</cx:pt>
          <cx:pt idx="593">194</cx:pt>
          <cx:pt idx="594">194</cx:pt>
          <cx:pt idx="595">195</cx:pt>
          <cx:pt idx="596">195</cx:pt>
          <cx:pt idx="597">195</cx:pt>
          <cx:pt idx="598">195</cx:pt>
          <cx:pt idx="599">195</cx:pt>
          <cx:pt idx="600">195</cx:pt>
          <cx:pt idx="601">196</cx:pt>
          <cx:pt idx="602">196</cx:pt>
          <cx:pt idx="603">196</cx:pt>
          <cx:pt idx="604">196</cx:pt>
          <cx:pt idx="605">197</cx:pt>
          <cx:pt idx="606">197</cx:pt>
          <cx:pt idx="607">198</cx:pt>
          <cx:pt idx="608">198</cx:pt>
          <cx:pt idx="609">198</cx:pt>
          <cx:pt idx="610">199</cx:pt>
          <cx:pt idx="611">199</cx:pt>
          <cx:pt idx="612">199</cx:pt>
          <cx:pt idx="613">199</cx:pt>
          <cx:pt idx="614">199</cx:pt>
          <cx:pt idx="615">199</cx:pt>
          <cx:pt idx="616">200</cx:pt>
          <cx:pt idx="617">200</cx:pt>
          <cx:pt idx="618">200</cx:pt>
          <cx:pt idx="619">200</cx:pt>
          <cx:pt idx="620">200</cx:pt>
          <cx:pt idx="621">200</cx:pt>
          <cx:pt idx="622">201</cx:pt>
          <cx:pt idx="623">201</cx:pt>
          <cx:pt idx="624">201</cx:pt>
          <cx:pt idx="625">201</cx:pt>
          <cx:pt idx="626">201</cx:pt>
          <cx:pt idx="627">201</cx:pt>
          <cx:pt idx="628">202</cx:pt>
          <cx:pt idx="629">202</cx:pt>
          <cx:pt idx="630">202</cx:pt>
          <cx:pt idx="631">202</cx:pt>
          <cx:pt idx="632">202</cx:pt>
          <cx:pt idx="633">202</cx:pt>
          <cx:pt idx="634">202</cx:pt>
          <cx:pt idx="635">203</cx:pt>
          <cx:pt idx="636">203</cx:pt>
          <cx:pt idx="637">203</cx:pt>
          <cx:pt idx="638">203</cx:pt>
          <cx:pt idx="639">203</cx:pt>
          <cx:pt idx="640">203</cx:pt>
          <cx:pt idx="641">204</cx:pt>
          <cx:pt idx="642">204</cx:pt>
          <cx:pt idx="643">204</cx:pt>
          <cx:pt idx="644">204</cx:pt>
          <cx:pt idx="645">204</cx:pt>
          <cx:pt idx="646">204</cx:pt>
          <cx:pt idx="647">205</cx:pt>
          <cx:pt idx="648">205</cx:pt>
          <cx:pt idx="649">205</cx:pt>
          <cx:pt idx="650">205</cx:pt>
          <cx:pt idx="651">205</cx:pt>
          <cx:pt idx="652">205</cx:pt>
          <cx:pt idx="653">205</cx:pt>
          <cx:pt idx="654">205</cx:pt>
          <cx:pt idx="655">206</cx:pt>
          <cx:pt idx="656">206</cx:pt>
          <cx:pt idx="657">206</cx:pt>
          <cx:pt idx="658">206</cx:pt>
          <cx:pt idx="659">206</cx:pt>
          <cx:pt idx="660">206</cx:pt>
          <cx:pt idx="661">206</cx:pt>
          <cx:pt idx="662">206</cx:pt>
          <cx:pt idx="663">206</cx:pt>
          <cx:pt idx="664">207</cx:pt>
          <cx:pt idx="665">207</cx:pt>
          <cx:pt idx="666">207</cx:pt>
          <cx:pt idx="667">207</cx:pt>
          <cx:pt idx="668">207</cx:pt>
          <cx:pt idx="669">207</cx:pt>
          <cx:pt idx="670">208</cx:pt>
          <cx:pt idx="671">208</cx:pt>
          <cx:pt idx="672">209</cx:pt>
          <cx:pt idx="673">209</cx:pt>
          <cx:pt idx="674">210</cx:pt>
          <cx:pt idx="675">210</cx:pt>
          <cx:pt idx="676">210</cx:pt>
          <cx:pt idx="677">210</cx:pt>
          <cx:pt idx="678">210</cx:pt>
          <cx:pt idx="679">210</cx:pt>
          <cx:pt idx="680">210</cx:pt>
          <cx:pt idx="681">210</cx:pt>
          <cx:pt idx="682">210</cx:pt>
          <cx:pt idx="683">211</cx:pt>
          <cx:pt idx="684">211</cx:pt>
          <cx:pt idx="685">211</cx:pt>
          <cx:pt idx="686">212</cx:pt>
          <cx:pt idx="687">212</cx:pt>
          <cx:pt idx="688">212</cx:pt>
          <cx:pt idx="689">212</cx:pt>
          <cx:pt idx="690">212</cx:pt>
          <cx:pt idx="691">212</cx:pt>
          <cx:pt idx="692">213</cx:pt>
          <cx:pt idx="693">213</cx:pt>
          <cx:pt idx="694">213</cx:pt>
          <cx:pt idx="695">213</cx:pt>
          <cx:pt idx="696">213</cx:pt>
          <cx:pt idx="697">213</cx:pt>
          <cx:pt idx="698">214</cx:pt>
          <cx:pt idx="699">214</cx:pt>
          <cx:pt idx="700">214</cx:pt>
          <cx:pt idx="701">214</cx:pt>
          <cx:pt idx="702">214</cx:pt>
          <cx:pt idx="703">214</cx:pt>
          <cx:pt idx="704">214</cx:pt>
          <cx:pt idx="705">215</cx:pt>
          <cx:pt idx="706">215</cx:pt>
          <cx:pt idx="707">216</cx:pt>
          <cx:pt idx="708">216</cx:pt>
          <cx:pt idx="709">216</cx:pt>
          <cx:pt idx="710">216</cx:pt>
          <cx:pt idx="711">216</cx:pt>
          <cx:pt idx="712">216</cx:pt>
          <cx:pt idx="713">217</cx:pt>
          <cx:pt idx="714">217</cx:pt>
          <cx:pt idx="715">217</cx:pt>
          <cx:pt idx="716">218</cx:pt>
          <cx:pt idx="717">218</cx:pt>
          <cx:pt idx="718">218</cx:pt>
          <cx:pt idx="719">218</cx:pt>
          <cx:pt idx="720">218</cx:pt>
          <cx:pt idx="721">219</cx:pt>
          <cx:pt idx="722">219</cx:pt>
          <cx:pt idx="723">220</cx:pt>
          <cx:pt idx="724">220</cx:pt>
          <cx:pt idx="725">220</cx:pt>
          <cx:pt idx="726">220</cx:pt>
          <cx:pt idx="727">220</cx:pt>
          <cx:pt idx="728">220</cx:pt>
          <cx:pt idx="729">220</cx:pt>
          <cx:pt idx="730">221</cx:pt>
          <cx:pt idx="731">221</cx:pt>
          <cx:pt idx="732">221</cx:pt>
          <cx:pt idx="733">221</cx:pt>
          <cx:pt idx="734">221</cx:pt>
          <cx:pt idx="735">222</cx:pt>
          <cx:pt idx="736">222</cx:pt>
          <cx:pt idx="737">222</cx:pt>
          <cx:pt idx="738">222</cx:pt>
          <cx:pt idx="739">222</cx:pt>
          <cx:pt idx="740">222</cx:pt>
          <cx:pt idx="741">222</cx:pt>
          <cx:pt idx="742">223</cx:pt>
          <cx:pt idx="743">223</cx:pt>
          <cx:pt idx="744">223</cx:pt>
          <cx:pt idx="745">223</cx:pt>
          <cx:pt idx="746">224</cx:pt>
          <cx:pt idx="747">224</cx:pt>
          <cx:pt idx="748">224</cx:pt>
          <cx:pt idx="749">224</cx:pt>
          <cx:pt idx="750">224</cx:pt>
          <cx:pt idx="751">224</cx:pt>
          <cx:pt idx="752">224</cx:pt>
          <cx:pt idx="753">224</cx:pt>
          <cx:pt idx="754">225</cx:pt>
          <cx:pt idx="755">225</cx:pt>
          <cx:pt idx="756">225</cx:pt>
          <cx:pt idx="757">226</cx:pt>
          <cx:pt idx="758">226</cx:pt>
          <cx:pt idx="759">227</cx:pt>
          <cx:pt idx="760">227</cx:pt>
          <cx:pt idx="761">227</cx:pt>
          <cx:pt idx="762">227</cx:pt>
          <cx:pt idx="763">227</cx:pt>
          <cx:pt idx="764">228</cx:pt>
          <cx:pt idx="765">228</cx:pt>
          <cx:pt idx="766">228</cx:pt>
          <cx:pt idx="767">228</cx:pt>
          <cx:pt idx="768">228</cx:pt>
          <cx:pt idx="769">230</cx:pt>
          <cx:pt idx="770">230</cx:pt>
          <cx:pt idx="771">230</cx:pt>
          <cx:pt idx="772">230</cx:pt>
          <cx:pt idx="773">230</cx:pt>
          <cx:pt idx="774">230</cx:pt>
          <cx:pt idx="775">231</cx:pt>
          <cx:pt idx="776">231</cx:pt>
          <cx:pt idx="777">232</cx:pt>
          <cx:pt idx="778">232</cx:pt>
          <cx:pt idx="779">232</cx:pt>
          <cx:pt idx="780">233</cx:pt>
          <cx:pt idx="781">233</cx:pt>
          <cx:pt idx="782">233</cx:pt>
          <cx:pt idx="783">234</cx:pt>
          <cx:pt idx="784">234</cx:pt>
          <cx:pt idx="785">234</cx:pt>
          <cx:pt idx="786">235</cx:pt>
          <cx:pt idx="787">235</cx:pt>
          <cx:pt idx="788">235</cx:pt>
          <cx:pt idx="789">235</cx:pt>
          <cx:pt idx="790">235</cx:pt>
          <cx:pt idx="791">235</cx:pt>
          <cx:pt idx="792">235</cx:pt>
          <cx:pt idx="793">236</cx:pt>
          <cx:pt idx="794">236</cx:pt>
          <cx:pt idx="795">236</cx:pt>
          <cx:pt idx="796">236</cx:pt>
          <cx:pt idx="797">236</cx:pt>
          <cx:pt idx="798">236</cx:pt>
          <cx:pt idx="799">237</cx:pt>
          <cx:pt idx="800">237</cx:pt>
          <cx:pt idx="801">237</cx:pt>
          <cx:pt idx="802">238</cx:pt>
          <cx:pt idx="803">238</cx:pt>
          <cx:pt idx="804">238</cx:pt>
          <cx:pt idx="805">238</cx:pt>
          <cx:pt idx="806">239</cx:pt>
          <cx:pt idx="807">239</cx:pt>
          <cx:pt idx="808">239</cx:pt>
          <cx:pt idx="809">240</cx:pt>
          <cx:pt idx="810">240</cx:pt>
          <cx:pt idx="811">240</cx:pt>
          <cx:pt idx="812">240</cx:pt>
          <cx:pt idx="813">240</cx:pt>
          <cx:pt idx="814">240</cx:pt>
          <cx:pt idx="815">240</cx:pt>
          <cx:pt idx="816">240</cx:pt>
          <cx:pt idx="817">241</cx:pt>
          <cx:pt idx="818">241</cx:pt>
          <cx:pt idx="819">241</cx:pt>
          <cx:pt idx="820">241</cx:pt>
          <cx:pt idx="821">242</cx:pt>
          <cx:pt idx="822">242</cx:pt>
          <cx:pt idx="823">242</cx:pt>
          <cx:pt idx="824">242</cx:pt>
          <cx:pt idx="825">242</cx:pt>
          <cx:pt idx="826">242</cx:pt>
          <cx:pt idx="827">243</cx:pt>
          <cx:pt idx="828">243</cx:pt>
          <cx:pt idx="829">243</cx:pt>
          <cx:pt idx="830">244</cx:pt>
          <cx:pt idx="831">245</cx:pt>
          <cx:pt idx="832">245</cx:pt>
          <cx:pt idx="833">246</cx:pt>
          <cx:pt idx="834">246</cx:pt>
          <cx:pt idx="835">246</cx:pt>
          <cx:pt idx="836">246</cx:pt>
          <cx:pt idx="837">247</cx:pt>
          <cx:pt idx="838">247</cx:pt>
          <cx:pt idx="839">247</cx:pt>
          <cx:pt idx="840">247</cx:pt>
          <cx:pt idx="841">248</cx:pt>
          <cx:pt idx="842">248</cx:pt>
          <cx:pt idx="843">248</cx:pt>
          <cx:pt idx="844">248</cx:pt>
          <cx:pt idx="845">248</cx:pt>
          <cx:pt idx="846">248</cx:pt>
          <cx:pt idx="847">248</cx:pt>
          <cx:pt idx="848">248</cx:pt>
          <cx:pt idx="849">249</cx:pt>
          <cx:pt idx="850">249</cx:pt>
          <cx:pt idx="851">249</cx:pt>
          <cx:pt idx="852">249</cx:pt>
          <cx:pt idx="853">250</cx:pt>
          <cx:pt idx="854">250</cx:pt>
          <cx:pt idx="855">250</cx:pt>
          <cx:pt idx="856">250</cx:pt>
          <cx:pt idx="857">250</cx:pt>
          <cx:pt idx="858">250</cx:pt>
          <cx:pt idx="859">250</cx:pt>
          <cx:pt idx="860">250</cx:pt>
          <cx:pt idx="861">251</cx:pt>
          <cx:pt idx="862">251</cx:pt>
          <cx:pt idx="863">251</cx:pt>
          <cx:pt idx="864">251</cx:pt>
          <cx:pt idx="865">251</cx:pt>
          <cx:pt idx="866">251</cx:pt>
          <cx:pt idx="867">251</cx:pt>
          <cx:pt idx="868">252</cx:pt>
          <cx:pt idx="869">252</cx:pt>
          <cx:pt idx="870">252</cx:pt>
          <cx:pt idx="871">252</cx:pt>
          <cx:pt idx="872">252</cx:pt>
          <cx:pt idx="873">253</cx:pt>
          <cx:pt idx="874">253</cx:pt>
          <cx:pt idx="875">253</cx:pt>
          <cx:pt idx="876">253</cx:pt>
          <cx:pt idx="877">254</cx:pt>
          <cx:pt idx="878">254</cx:pt>
          <cx:pt idx="879">254</cx:pt>
          <cx:pt idx="880">254</cx:pt>
          <cx:pt idx="881">255</cx:pt>
          <cx:pt idx="882">255</cx:pt>
          <cx:pt idx="883">256</cx:pt>
          <cx:pt idx="884">256</cx:pt>
          <cx:pt idx="885">256</cx:pt>
          <cx:pt idx="886">257</cx:pt>
          <cx:pt idx="887">257</cx:pt>
          <cx:pt idx="888">258</cx:pt>
          <cx:pt idx="889">258</cx:pt>
          <cx:pt idx="890">258</cx:pt>
          <cx:pt idx="891">259</cx:pt>
          <cx:pt idx="892">259</cx:pt>
          <cx:pt idx="893">259</cx:pt>
          <cx:pt idx="894">259</cx:pt>
          <cx:pt idx="895">260</cx:pt>
          <cx:pt idx="896">260</cx:pt>
          <cx:pt idx="897">260</cx:pt>
          <cx:pt idx="898">260</cx:pt>
          <cx:pt idx="899">260</cx:pt>
          <cx:pt idx="900">260</cx:pt>
          <cx:pt idx="901">260</cx:pt>
          <cx:pt idx="902">261</cx:pt>
          <cx:pt idx="903">261</cx:pt>
          <cx:pt idx="904">261</cx:pt>
          <cx:pt idx="905">261</cx:pt>
          <cx:pt idx="906">261</cx:pt>
          <cx:pt idx="907">262</cx:pt>
          <cx:pt idx="908">262</cx:pt>
          <cx:pt idx="909">262</cx:pt>
          <cx:pt idx="910">262</cx:pt>
          <cx:pt idx="911">262</cx:pt>
          <cx:pt idx="912">263</cx:pt>
          <cx:pt idx="913">263</cx:pt>
          <cx:pt idx="914">263</cx:pt>
          <cx:pt idx="915">263</cx:pt>
          <cx:pt idx="916">263</cx:pt>
          <cx:pt idx="917">263</cx:pt>
          <cx:pt idx="918">264</cx:pt>
          <cx:pt idx="919">264</cx:pt>
          <cx:pt idx="920">264</cx:pt>
          <cx:pt idx="921">265</cx:pt>
          <cx:pt idx="922">265</cx:pt>
          <cx:pt idx="923">265</cx:pt>
          <cx:pt idx="924">265</cx:pt>
          <cx:pt idx="925">265</cx:pt>
          <cx:pt idx="926">265</cx:pt>
          <cx:pt idx="927">266</cx:pt>
          <cx:pt idx="928">266</cx:pt>
          <cx:pt idx="929">266</cx:pt>
          <cx:pt idx="930">267</cx:pt>
          <cx:pt idx="931">267</cx:pt>
          <cx:pt idx="932">267</cx:pt>
          <cx:pt idx="933">267</cx:pt>
          <cx:pt idx="934">267</cx:pt>
          <cx:pt idx="935">267</cx:pt>
          <cx:pt idx="936">268</cx:pt>
          <cx:pt idx="937">268</cx:pt>
          <cx:pt idx="938">268</cx:pt>
          <cx:pt idx="939">269</cx:pt>
          <cx:pt idx="940">270</cx:pt>
          <cx:pt idx="941">270</cx:pt>
          <cx:pt idx="942">270</cx:pt>
          <cx:pt idx="943">270</cx:pt>
          <cx:pt idx="944">270</cx:pt>
          <cx:pt idx="945">270</cx:pt>
          <cx:pt idx="946">270</cx:pt>
          <cx:pt idx="947">271</cx:pt>
          <cx:pt idx="948">271</cx:pt>
          <cx:pt idx="949">272</cx:pt>
          <cx:pt idx="950">272</cx:pt>
          <cx:pt idx="951">272</cx:pt>
          <cx:pt idx="952">272</cx:pt>
          <cx:pt idx="953">272</cx:pt>
          <cx:pt idx="954">272</cx:pt>
          <cx:pt idx="955">273</cx:pt>
          <cx:pt idx="956">273</cx:pt>
          <cx:pt idx="957">273</cx:pt>
          <cx:pt idx="958">273</cx:pt>
          <cx:pt idx="959">274</cx:pt>
          <cx:pt idx="960">274</cx:pt>
          <cx:pt idx="961">274</cx:pt>
          <cx:pt idx="962">274</cx:pt>
          <cx:pt idx="963">274</cx:pt>
          <cx:pt idx="964">275</cx:pt>
          <cx:pt idx="965">275</cx:pt>
          <cx:pt idx="966">275</cx:pt>
          <cx:pt idx="967">275</cx:pt>
          <cx:pt idx="968">275</cx:pt>
          <cx:pt idx="969">276</cx:pt>
          <cx:pt idx="970">276</cx:pt>
          <cx:pt idx="971">276</cx:pt>
          <cx:pt idx="972">276</cx:pt>
          <cx:pt idx="973">276</cx:pt>
          <cx:pt idx="974">277</cx:pt>
          <cx:pt idx="975">277</cx:pt>
          <cx:pt idx="976">277</cx:pt>
          <cx:pt idx="977">277</cx:pt>
          <cx:pt idx="978">277</cx:pt>
          <cx:pt idx="979">277</cx:pt>
          <cx:pt idx="980">277</cx:pt>
          <cx:pt idx="981">277</cx:pt>
          <cx:pt idx="982">277</cx:pt>
          <cx:pt idx="983">278</cx:pt>
          <cx:pt idx="984">279</cx:pt>
          <cx:pt idx="985">279</cx:pt>
          <cx:pt idx="986">279</cx:pt>
          <cx:pt idx="987">279</cx:pt>
          <cx:pt idx="988">280</cx:pt>
          <cx:pt idx="989">280</cx:pt>
          <cx:pt idx="990">280</cx:pt>
          <cx:pt idx="991">280</cx:pt>
          <cx:pt idx="992">280</cx:pt>
          <cx:pt idx="993">280</cx:pt>
          <cx:pt idx="994">281</cx:pt>
          <cx:pt idx="995">281</cx:pt>
          <cx:pt idx="996">281</cx:pt>
          <cx:pt idx="997">282</cx:pt>
          <cx:pt idx="998">282</cx:pt>
          <cx:pt idx="999">282</cx:pt>
          <cx:pt idx="1000">282</cx:pt>
          <cx:pt idx="1001">282</cx:pt>
          <cx:pt idx="1002">282</cx:pt>
          <cx:pt idx="1003">282</cx:pt>
          <cx:pt idx="1004">283</cx:pt>
          <cx:pt idx="1005">283</cx:pt>
          <cx:pt idx="1006">283</cx:pt>
          <cx:pt idx="1007">284</cx:pt>
          <cx:pt idx="1008">284</cx:pt>
          <cx:pt idx="1009">284</cx:pt>
          <cx:pt idx="1010">284</cx:pt>
          <cx:pt idx="1011">284</cx:pt>
          <cx:pt idx="1012">285</cx:pt>
          <cx:pt idx="1013">285</cx:pt>
          <cx:pt idx="1014">285</cx:pt>
          <cx:pt idx="1015">285</cx:pt>
          <cx:pt idx="1016">286</cx:pt>
          <cx:pt idx="1017">286</cx:pt>
          <cx:pt idx="1018">286</cx:pt>
          <cx:pt idx="1019">286</cx:pt>
          <cx:pt idx="1020">286</cx:pt>
          <cx:pt idx="1021">286</cx:pt>
          <cx:pt idx="1022">286</cx:pt>
          <cx:pt idx="1023">286</cx:pt>
          <cx:pt idx="1024">287</cx:pt>
          <cx:pt idx="1025">287</cx:pt>
          <cx:pt idx="1026">288</cx:pt>
          <cx:pt idx="1027">288</cx:pt>
          <cx:pt idx="1028">288</cx:pt>
          <cx:pt idx="1029">288</cx:pt>
          <cx:pt idx="1030">288</cx:pt>
          <cx:pt idx="1031">288</cx:pt>
          <cx:pt idx="1032">288</cx:pt>
          <cx:pt idx="1033">288</cx:pt>
          <cx:pt idx="1034">289</cx:pt>
          <cx:pt idx="1035">289</cx:pt>
          <cx:pt idx="1036">289</cx:pt>
          <cx:pt idx="1037">289</cx:pt>
          <cx:pt idx="1038">290</cx:pt>
          <cx:pt idx="1039">290</cx:pt>
          <cx:pt idx="1040">291</cx:pt>
          <cx:pt idx="1041">291</cx:pt>
          <cx:pt idx="1042">292</cx:pt>
          <cx:pt idx="1043">292</cx:pt>
          <cx:pt idx="1044">292</cx:pt>
          <cx:pt idx="1045">293</cx:pt>
          <cx:pt idx="1046">293</cx:pt>
          <cx:pt idx="1047">294</cx:pt>
          <cx:pt idx="1048">294</cx:pt>
          <cx:pt idx="1049">294</cx:pt>
          <cx:pt idx="1050">294</cx:pt>
          <cx:pt idx="1051">294</cx:pt>
          <cx:pt idx="1052">294</cx:pt>
          <cx:pt idx="1053">295</cx:pt>
          <cx:pt idx="1054">295</cx:pt>
          <cx:pt idx="1055">296</cx:pt>
          <cx:pt idx="1056">296</cx:pt>
          <cx:pt idx="1057">296</cx:pt>
          <cx:pt idx="1058">297</cx:pt>
          <cx:pt idx="1059">297</cx:pt>
          <cx:pt idx="1060">297</cx:pt>
          <cx:pt idx="1061">298</cx:pt>
          <cx:pt idx="1062">298</cx:pt>
          <cx:pt idx="1063">298</cx:pt>
          <cx:pt idx="1064">298</cx:pt>
          <cx:pt idx="1065">298</cx:pt>
          <cx:pt idx="1066">298</cx:pt>
          <cx:pt idx="1067">299</cx:pt>
          <cx:pt idx="1068">299</cx:pt>
          <cx:pt idx="1069">299</cx:pt>
          <cx:pt idx="1070">299</cx:pt>
          <cx:pt idx="1071">299</cx:pt>
          <cx:pt idx="1072">300</cx:pt>
          <cx:pt idx="1073">300</cx:pt>
          <cx:pt idx="1074">300</cx:pt>
          <cx:pt idx="1075">300</cx:pt>
          <cx:pt idx="1076">300</cx:pt>
          <cx:pt idx="1077">300</cx:pt>
          <cx:pt idx="1078">300</cx:pt>
          <cx:pt idx="1079">301</cx:pt>
          <cx:pt idx="1080">301</cx:pt>
          <cx:pt idx="1081">301</cx:pt>
          <cx:pt idx="1082">301</cx:pt>
          <cx:pt idx="1083">301</cx:pt>
          <cx:pt idx="1084">301</cx:pt>
          <cx:pt idx="1085">301</cx:pt>
          <cx:pt idx="1086">302</cx:pt>
          <cx:pt idx="1087">302</cx:pt>
          <cx:pt idx="1088">302</cx:pt>
          <cx:pt idx="1089">302</cx:pt>
          <cx:pt idx="1090">302</cx:pt>
          <cx:pt idx="1091">302</cx:pt>
          <cx:pt idx="1092">303</cx:pt>
          <cx:pt idx="1093">303</cx:pt>
          <cx:pt idx="1094">303</cx:pt>
          <cx:pt idx="1095">303</cx:pt>
          <cx:pt idx="1096">304</cx:pt>
          <cx:pt idx="1097">305</cx:pt>
          <cx:pt idx="1098">305</cx:pt>
          <cx:pt idx="1099">305</cx:pt>
          <cx:pt idx="1100">305</cx:pt>
          <cx:pt idx="1101">305</cx:pt>
          <cx:pt idx="1102">306</cx:pt>
          <cx:pt idx="1103">306</cx:pt>
          <cx:pt idx="1104">307</cx:pt>
          <cx:pt idx="1105">307</cx:pt>
          <cx:pt idx="1106">307</cx:pt>
          <cx:pt idx="1107">307</cx:pt>
          <cx:pt idx="1108">308</cx:pt>
          <cx:pt idx="1109">308</cx:pt>
          <cx:pt idx="1110">308</cx:pt>
          <cx:pt idx="1111">308</cx:pt>
          <cx:pt idx="1112">308</cx:pt>
          <cx:pt idx="1113">308</cx:pt>
          <cx:pt idx="1114">308</cx:pt>
          <cx:pt idx="1115">309</cx:pt>
          <cx:pt idx="1116">309</cx:pt>
          <cx:pt idx="1117">310</cx:pt>
          <cx:pt idx="1118">310</cx:pt>
          <cx:pt idx="1119">310</cx:pt>
          <cx:pt idx="1120">310</cx:pt>
          <cx:pt idx="1121">310</cx:pt>
          <cx:pt idx="1122">310</cx:pt>
          <cx:pt idx="1123">310</cx:pt>
          <cx:pt idx="1124">310</cx:pt>
          <cx:pt idx="1125">310</cx:pt>
          <cx:pt idx="1126">310</cx:pt>
          <cx:pt idx="1127">310</cx:pt>
          <cx:pt idx="1128">311</cx:pt>
          <cx:pt idx="1129">311</cx:pt>
          <cx:pt idx="1130">311</cx:pt>
          <cx:pt idx="1131">311</cx:pt>
          <cx:pt idx="1132">312</cx:pt>
          <cx:pt idx="1133">312</cx:pt>
          <cx:pt idx="1134">312</cx:pt>
          <cx:pt idx="1135">313</cx:pt>
          <cx:pt idx="1136">313</cx:pt>
          <cx:pt idx="1137">313</cx:pt>
          <cx:pt idx="1138">314</cx:pt>
          <cx:pt idx="1139">315</cx:pt>
          <cx:pt idx="1140">315</cx:pt>
          <cx:pt idx="1141">315</cx:pt>
          <cx:pt idx="1142">315</cx:pt>
          <cx:pt idx="1143">315</cx:pt>
          <cx:pt idx="1144">316</cx:pt>
          <cx:pt idx="1145">316</cx:pt>
          <cx:pt idx="1146">316</cx:pt>
          <cx:pt idx="1147">316</cx:pt>
          <cx:pt idx="1148">316</cx:pt>
          <cx:pt idx="1149">316</cx:pt>
          <cx:pt idx="1150">316</cx:pt>
          <cx:pt idx="1151">317</cx:pt>
          <cx:pt idx="1152">317</cx:pt>
          <cx:pt idx="1153">317</cx:pt>
          <cx:pt idx="1154">317</cx:pt>
          <cx:pt idx="1155">317</cx:pt>
          <cx:pt idx="1156">317</cx:pt>
          <cx:pt idx="1157">317</cx:pt>
          <cx:pt idx="1158">317</cx:pt>
          <cx:pt idx="1159">318</cx:pt>
          <cx:pt idx="1160">318</cx:pt>
          <cx:pt idx="1161">319</cx:pt>
          <cx:pt idx="1162">320</cx:pt>
          <cx:pt idx="1163">320</cx:pt>
          <cx:pt idx="1164">320</cx:pt>
          <cx:pt idx="1165">321</cx:pt>
          <cx:pt idx="1166">321</cx:pt>
          <cx:pt idx="1167">321</cx:pt>
          <cx:pt idx="1168">321</cx:pt>
          <cx:pt idx="1169">321</cx:pt>
          <cx:pt idx="1170">322</cx:pt>
          <cx:pt idx="1171">322</cx:pt>
          <cx:pt idx="1172">322</cx:pt>
          <cx:pt idx="1173">322</cx:pt>
          <cx:pt idx="1174">322</cx:pt>
          <cx:pt idx="1175">322</cx:pt>
          <cx:pt idx="1176">323</cx:pt>
          <cx:pt idx="1177">323</cx:pt>
          <cx:pt idx="1178">323</cx:pt>
          <cx:pt idx="1179">323</cx:pt>
          <cx:pt idx="1180">323</cx:pt>
          <cx:pt idx="1181">323</cx:pt>
          <cx:pt idx="1182">323</cx:pt>
          <cx:pt idx="1183">324</cx:pt>
          <cx:pt idx="1184">324</cx:pt>
          <cx:pt idx="1185">324</cx:pt>
          <cx:pt idx="1186">324</cx:pt>
          <cx:pt idx="1187">324</cx:pt>
          <cx:pt idx="1188">325</cx:pt>
          <cx:pt idx="1189">325</cx:pt>
          <cx:pt idx="1190">325</cx:pt>
          <cx:pt idx="1191">325</cx:pt>
          <cx:pt idx="1192">325</cx:pt>
          <cx:pt idx="1193">326</cx:pt>
          <cx:pt idx="1194">326</cx:pt>
          <cx:pt idx="1195">326</cx:pt>
          <cx:pt idx="1196">326</cx:pt>
          <cx:pt idx="1197">326</cx:pt>
          <cx:pt idx="1198">327</cx:pt>
          <cx:pt idx="1199">327</cx:pt>
          <cx:pt idx="1200">327</cx:pt>
          <cx:pt idx="1201">328</cx:pt>
          <cx:pt idx="1202">328</cx:pt>
          <cx:pt idx="1203">329</cx:pt>
          <cx:pt idx="1204">329</cx:pt>
          <cx:pt idx="1205">329</cx:pt>
          <cx:pt idx="1206">330</cx:pt>
          <cx:pt idx="1207">330</cx:pt>
          <cx:pt idx="1208">330</cx:pt>
          <cx:pt idx="1209">330</cx:pt>
          <cx:pt idx="1210">331</cx:pt>
          <cx:pt idx="1211">331</cx:pt>
          <cx:pt idx="1212">331</cx:pt>
          <cx:pt idx="1213">331</cx:pt>
          <cx:pt idx="1214">331</cx:pt>
          <cx:pt idx="1215">332</cx:pt>
          <cx:pt idx="1216">332</cx:pt>
          <cx:pt idx="1217">332</cx:pt>
          <cx:pt idx="1218">332</cx:pt>
          <cx:pt idx="1219">333</cx:pt>
          <cx:pt idx="1220">333</cx:pt>
          <cx:pt idx="1221">333</cx:pt>
          <cx:pt idx="1222">333</cx:pt>
          <cx:pt idx="1223">334</cx:pt>
          <cx:pt idx="1224">334</cx:pt>
          <cx:pt idx="1225">334</cx:pt>
          <cx:pt idx="1226">334</cx:pt>
          <cx:pt idx="1227">334</cx:pt>
          <cx:pt idx="1228">334</cx:pt>
          <cx:pt idx="1229">334</cx:pt>
          <cx:pt idx="1230">335</cx:pt>
          <cx:pt idx="1231">335</cx:pt>
          <cx:pt idx="1232">335</cx:pt>
          <cx:pt idx="1233">335</cx:pt>
          <cx:pt idx="1234">335</cx:pt>
          <cx:pt idx="1235">335</cx:pt>
          <cx:pt idx="1236">335</cx:pt>
          <cx:pt idx="1237">336</cx:pt>
          <cx:pt idx="1238">336</cx:pt>
          <cx:pt idx="1239">336</cx:pt>
          <cx:pt idx="1240">337</cx:pt>
          <cx:pt idx="1241">337</cx:pt>
          <cx:pt idx="1242">337</cx:pt>
          <cx:pt idx="1243">338</cx:pt>
          <cx:pt idx="1244">339</cx:pt>
          <cx:pt idx="1245">339</cx:pt>
          <cx:pt idx="1246">339</cx:pt>
          <cx:pt idx="1247">340</cx:pt>
          <cx:pt idx="1248">340</cx:pt>
          <cx:pt idx="1249">340</cx:pt>
          <cx:pt idx="1250">340</cx:pt>
          <cx:pt idx="1251">340</cx:pt>
          <cx:pt idx="1252">340</cx:pt>
          <cx:pt idx="1253">340</cx:pt>
          <cx:pt idx="1254">340</cx:pt>
          <cx:pt idx="1255">341</cx:pt>
          <cx:pt idx="1256">341</cx:pt>
          <cx:pt idx="1257">341</cx:pt>
          <cx:pt idx="1258">341</cx:pt>
          <cx:pt idx="1259">341</cx:pt>
          <cx:pt idx="1260">342</cx:pt>
          <cx:pt idx="1261">342</cx:pt>
          <cx:pt idx="1262">343</cx:pt>
          <cx:pt idx="1263">343</cx:pt>
          <cx:pt idx="1264">343</cx:pt>
          <cx:pt idx="1265">343</cx:pt>
          <cx:pt idx="1266">344</cx:pt>
          <cx:pt idx="1267">344</cx:pt>
          <cx:pt idx="1268">344</cx:pt>
          <cx:pt idx="1269">344</cx:pt>
          <cx:pt idx="1270">344</cx:pt>
          <cx:pt idx="1271">344</cx:pt>
          <cx:pt idx="1272">345</cx:pt>
          <cx:pt idx="1273">345</cx:pt>
          <cx:pt idx="1274">345</cx:pt>
          <cx:pt idx="1275">345</cx:pt>
          <cx:pt idx="1276">345</cx:pt>
          <cx:pt idx="1277">345</cx:pt>
          <cx:pt idx="1278">346</cx:pt>
          <cx:pt idx="1279">346</cx:pt>
          <cx:pt idx="1280">346</cx:pt>
          <cx:pt idx="1281">347</cx:pt>
          <cx:pt idx="1282">347</cx:pt>
          <cx:pt idx="1283">347</cx:pt>
          <cx:pt idx="1284">348</cx:pt>
          <cx:pt idx="1285">348</cx:pt>
          <cx:pt idx="1286">348</cx:pt>
          <cx:pt idx="1287">348</cx:pt>
          <cx:pt idx="1288">348</cx:pt>
          <cx:pt idx="1289">348</cx:pt>
          <cx:pt idx="1290">348</cx:pt>
          <cx:pt idx="1291">348</cx:pt>
          <cx:pt idx="1292">348</cx:pt>
          <cx:pt idx="1293">349</cx:pt>
          <cx:pt idx="1294">349</cx:pt>
          <cx:pt idx="1295">349</cx:pt>
          <cx:pt idx="1296">349</cx:pt>
          <cx:pt idx="1297">349</cx:pt>
          <cx:pt idx="1298">350</cx:pt>
          <cx:pt idx="1299">350</cx:pt>
          <cx:pt idx="1300">350</cx:pt>
          <cx:pt idx="1301">350</cx:pt>
          <cx:pt idx="1302">350</cx:pt>
          <cx:pt idx="1303">350</cx:pt>
          <cx:pt idx="1304">350</cx:pt>
          <cx:pt idx="1305">352</cx:pt>
          <cx:pt idx="1306">352</cx:pt>
          <cx:pt idx="1307">352</cx:pt>
          <cx:pt idx="1308">352</cx:pt>
          <cx:pt idx="1309">352</cx:pt>
          <cx:pt idx="1310">353</cx:pt>
          <cx:pt idx="1311">353</cx:pt>
          <cx:pt idx="1312">353</cx:pt>
          <cx:pt idx="1313">353</cx:pt>
          <cx:pt idx="1314">353</cx:pt>
          <cx:pt idx="1315">354</cx:pt>
          <cx:pt idx="1316">354</cx:pt>
          <cx:pt idx="1317">354</cx:pt>
          <cx:pt idx="1318">354</cx:pt>
          <cx:pt idx="1319">354</cx:pt>
          <cx:pt idx="1320">354</cx:pt>
          <cx:pt idx="1321">355</cx:pt>
          <cx:pt idx="1322">355</cx:pt>
          <cx:pt idx="1323">355</cx:pt>
          <cx:pt idx="1324">356</cx:pt>
          <cx:pt idx="1325">356</cx:pt>
          <cx:pt idx="1326">356</cx:pt>
          <cx:pt idx="1327">356</cx:pt>
          <cx:pt idx="1328">356</cx:pt>
          <cx:pt idx="1329">356</cx:pt>
          <cx:pt idx="1330">356</cx:pt>
          <cx:pt idx="1331">356</cx:pt>
          <cx:pt idx="1332">357</cx:pt>
          <cx:pt idx="1333">357</cx:pt>
          <cx:pt idx="1334">357</cx:pt>
          <cx:pt idx="1335">357</cx:pt>
          <cx:pt idx="1336">357</cx:pt>
          <cx:pt idx="1337">358</cx:pt>
          <cx:pt idx="1338">358</cx:pt>
          <cx:pt idx="1339">358</cx:pt>
          <cx:pt idx="1340">358</cx:pt>
          <cx:pt idx="1341">358</cx:pt>
          <cx:pt idx="1342">358</cx:pt>
          <cx:pt idx="1343">359</cx:pt>
          <cx:pt idx="1344">359</cx:pt>
          <cx:pt idx="1345">359</cx:pt>
          <cx:pt idx="1346">359</cx:pt>
          <cx:pt idx="1347">360</cx:pt>
          <cx:pt idx="1348">360</cx:pt>
          <cx:pt idx="1349">360</cx:pt>
          <cx:pt idx="1350">360</cx:pt>
          <cx:pt idx="1351">360</cx:pt>
          <cx:pt idx="1352">360</cx:pt>
          <cx:pt idx="1353">360</cx:pt>
          <cx:pt idx="1354">360</cx:pt>
          <cx:pt idx="1355">361</cx:pt>
          <cx:pt idx="1356">361</cx:pt>
          <cx:pt idx="1357">361</cx:pt>
          <cx:pt idx="1358">361</cx:pt>
          <cx:pt idx="1359">362</cx:pt>
          <cx:pt idx="1360">362</cx:pt>
          <cx:pt idx="1361">362</cx:pt>
          <cx:pt idx="1362">362</cx:pt>
          <cx:pt idx="1363">362</cx:pt>
          <cx:pt idx="1364">362</cx:pt>
          <cx:pt idx="1365">362</cx:pt>
          <cx:pt idx="1366">362</cx:pt>
          <cx:pt idx="1367">363</cx:pt>
          <cx:pt idx="1368">363</cx:pt>
          <cx:pt idx="1369">364</cx:pt>
          <cx:pt idx="1370">364</cx:pt>
          <cx:pt idx="1371">364</cx:pt>
          <cx:pt idx="1372">364</cx:pt>
          <cx:pt idx="1373">365</cx:pt>
          <cx:pt idx="1374">365</cx:pt>
          <cx:pt idx="1375">365</cx:pt>
          <cx:pt idx="1376">365</cx:pt>
          <cx:pt idx="1377">365</cx:pt>
          <cx:pt idx="1378">365</cx:pt>
          <cx:pt idx="1379">365</cx:pt>
          <cx:pt idx="1380">366</cx:pt>
          <cx:pt idx="1381">366</cx:pt>
          <cx:pt idx="1382">366</cx:pt>
          <cx:pt idx="1383">366</cx:pt>
          <cx:pt idx="1384">366</cx:pt>
          <cx:pt idx="1385">366</cx:pt>
          <cx:pt idx="1386">366</cx:pt>
          <cx:pt idx="1387">366</cx:pt>
          <cx:pt idx="1388">367</cx:pt>
          <cx:pt idx="1389">368</cx:pt>
          <cx:pt idx="1390">368</cx:pt>
          <cx:pt idx="1391">368</cx:pt>
          <cx:pt idx="1392">368</cx:pt>
          <cx:pt idx="1393">369</cx:pt>
          <cx:pt idx="1394">369</cx:pt>
          <cx:pt idx="1395">369</cx:pt>
          <cx:pt idx="1396">369</cx:pt>
          <cx:pt idx="1397">369</cx:pt>
          <cx:pt idx="1398">370</cx:pt>
          <cx:pt idx="1399">370</cx:pt>
          <cx:pt idx="1400">370</cx:pt>
          <cx:pt idx="1401">371</cx:pt>
          <cx:pt idx="1402">372</cx:pt>
          <cx:pt idx="1403">372</cx:pt>
          <cx:pt idx="1404">373</cx:pt>
          <cx:pt idx="1405">374</cx:pt>
          <cx:pt idx="1406">374</cx:pt>
          <cx:pt idx="1407">374</cx:pt>
          <cx:pt idx="1408">374</cx:pt>
          <cx:pt idx="1409">375</cx:pt>
          <cx:pt idx="1410">376</cx:pt>
          <cx:pt idx="1411">376</cx:pt>
          <cx:pt idx="1412">376</cx:pt>
          <cx:pt idx="1413">376</cx:pt>
          <cx:pt idx="1414">376</cx:pt>
          <cx:pt idx="1415">377</cx:pt>
          <cx:pt idx="1416">377</cx:pt>
          <cx:pt idx="1417">378</cx:pt>
          <cx:pt idx="1418">378</cx:pt>
          <cx:pt idx="1419">378</cx:pt>
          <cx:pt idx="1420">378</cx:pt>
          <cx:pt idx="1421">378</cx:pt>
          <cx:pt idx="1422">379</cx:pt>
          <cx:pt idx="1423">379</cx:pt>
          <cx:pt idx="1424">379</cx:pt>
          <cx:pt idx="1425">379</cx:pt>
          <cx:pt idx="1426">380</cx:pt>
          <cx:pt idx="1427">380</cx:pt>
          <cx:pt idx="1428">380</cx:pt>
          <cx:pt idx="1429">380</cx:pt>
          <cx:pt idx="1430">380</cx:pt>
          <cx:pt idx="1431">380</cx:pt>
          <cx:pt idx="1432">380</cx:pt>
          <cx:pt idx="1433">380</cx:pt>
          <cx:pt idx="1434">380</cx:pt>
          <cx:pt idx="1435">381</cx:pt>
          <cx:pt idx="1436">381</cx:pt>
          <cx:pt idx="1437">381</cx:pt>
          <cx:pt idx="1438">382</cx:pt>
          <cx:pt idx="1439">382</cx:pt>
          <cx:pt idx="1440">382</cx:pt>
          <cx:pt idx="1441">382</cx:pt>
          <cx:pt idx="1442">383</cx:pt>
          <cx:pt idx="1443">384</cx:pt>
          <cx:pt idx="1444">384</cx:pt>
          <cx:pt idx="1445">384</cx:pt>
          <cx:pt idx="1446">384</cx:pt>
          <cx:pt idx="1447">384</cx:pt>
          <cx:pt idx="1448">385</cx:pt>
          <cx:pt idx="1449">385</cx:pt>
          <cx:pt idx="1450">385</cx:pt>
          <cx:pt idx="1451">386</cx:pt>
          <cx:pt idx="1452">386</cx:pt>
          <cx:pt idx="1453">386</cx:pt>
          <cx:pt idx="1454">386</cx:pt>
          <cx:pt idx="1455">387</cx:pt>
          <cx:pt idx="1456">387</cx:pt>
          <cx:pt idx="1457">387</cx:pt>
          <cx:pt idx="1458">388</cx:pt>
          <cx:pt idx="1459">388</cx:pt>
          <cx:pt idx="1460">388</cx:pt>
          <cx:pt idx="1461">388</cx:pt>
          <cx:pt idx="1462">389</cx:pt>
          <cx:pt idx="1463">390</cx:pt>
          <cx:pt idx="1464">390</cx:pt>
          <cx:pt idx="1465">390</cx:pt>
          <cx:pt idx="1466">390</cx:pt>
          <cx:pt idx="1467">390</cx:pt>
          <cx:pt idx="1468">390</cx:pt>
          <cx:pt idx="1469">390</cx:pt>
          <cx:pt idx="1470">390</cx:pt>
          <cx:pt idx="1471">390</cx:pt>
          <cx:pt idx="1472">391</cx:pt>
          <cx:pt idx="1473">391</cx:pt>
          <cx:pt idx="1474">391</cx:pt>
          <cx:pt idx="1475">392</cx:pt>
          <cx:pt idx="1476">392</cx:pt>
          <cx:pt idx="1477">392</cx:pt>
          <cx:pt idx="1478">392</cx:pt>
          <cx:pt idx="1479">392</cx:pt>
          <cx:pt idx="1480">392</cx:pt>
          <cx:pt idx="1481">392</cx:pt>
          <cx:pt idx="1482">393</cx:pt>
          <cx:pt idx="1483">393</cx:pt>
          <cx:pt idx="1484">393</cx:pt>
          <cx:pt idx="1485">393</cx:pt>
          <cx:pt idx="1486">393</cx:pt>
          <cx:pt idx="1487">394</cx:pt>
          <cx:pt idx="1488">394</cx:pt>
          <cx:pt idx="1489">394</cx:pt>
          <cx:pt idx="1490">394</cx:pt>
          <cx:pt idx="1491">394</cx:pt>
          <cx:pt idx="1492">395</cx:pt>
          <cx:pt idx="1493">395</cx:pt>
          <cx:pt idx="1494">395</cx:pt>
          <cx:pt idx="1495">395</cx:pt>
          <cx:pt idx="1496">395</cx:pt>
          <cx:pt idx="1497">395</cx:pt>
          <cx:pt idx="1498">396</cx:pt>
          <cx:pt idx="1499">396</cx:pt>
          <cx:pt idx="1500">396</cx:pt>
          <cx:pt idx="1501">396</cx:pt>
          <cx:pt idx="1502">396</cx:pt>
          <cx:pt idx="1503">396</cx:pt>
          <cx:pt idx="1504">396</cx:pt>
          <cx:pt idx="1505">396</cx:pt>
          <cx:pt idx="1506">397</cx:pt>
          <cx:pt idx="1507">397</cx:pt>
          <cx:pt idx="1508">397</cx:pt>
          <cx:pt idx="1509">398</cx:pt>
          <cx:pt idx="1510">398</cx:pt>
          <cx:pt idx="1511">398</cx:pt>
          <cx:pt idx="1512">398</cx:pt>
          <cx:pt idx="1513">399</cx:pt>
          <cx:pt idx="1514">399</cx:pt>
          <cx:pt idx="1515">399</cx:pt>
          <cx:pt idx="1516">399</cx:pt>
          <cx:pt idx="1517">399</cx:pt>
          <cx:pt idx="1518">399</cx:pt>
          <cx:pt idx="1519">400</cx:pt>
          <cx:pt idx="1520">400</cx:pt>
          <cx:pt idx="1521">401</cx:pt>
          <cx:pt idx="1522">402</cx:pt>
          <cx:pt idx="1523">402</cx:pt>
          <cx:pt idx="1524">402</cx:pt>
          <cx:pt idx="1525">403</cx:pt>
          <cx:pt idx="1526">403</cx:pt>
          <cx:pt idx="1527">404</cx:pt>
          <cx:pt idx="1528">404</cx:pt>
          <cx:pt idx="1529">404</cx:pt>
          <cx:pt idx="1530">404</cx:pt>
          <cx:pt idx="1531">404</cx:pt>
          <cx:pt idx="1532">404</cx:pt>
          <cx:pt idx="1533">404</cx:pt>
          <cx:pt idx="1534">404</cx:pt>
          <cx:pt idx="1535">404</cx:pt>
          <cx:pt idx="1536">404</cx:pt>
          <cx:pt idx="1537">404</cx:pt>
          <cx:pt idx="1538">405</cx:pt>
          <cx:pt idx="1539">405</cx:pt>
          <cx:pt idx="1540">405</cx:pt>
          <cx:pt idx="1541">406</cx:pt>
          <cx:pt idx="1542">406</cx:pt>
          <cx:pt idx="1543">406</cx:pt>
          <cx:pt idx="1544">406</cx:pt>
          <cx:pt idx="1545">406</cx:pt>
          <cx:pt idx="1546">406</cx:pt>
          <cx:pt idx="1547">406</cx:pt>
          <cx:pt idx="1548">406</cx:pt>
          <cx:pt idx="1549">407</cx:pt>
          <cx:pt idx="1550">407</cx:pt>
          <cx:pt idx="1551">407</cx:pt>
          <cx:pt idx="1552">407</cx:pt>
          <cx:pt idx="1553">407</cx:pt>
          <cx:pt idx="1554">408</cx:pt>
          <cx:pt idx="1555">408</cx:pt>
          <cx:pt idx="1556">408</cx:pt>
          <cx:pt idx="1557">408</cx:pt>
          <cx:pt idx="1558">409</cx:pt>
          <cx:pt idx="1559">409</cx:pt>
          <cx:pt idx="1560">409</cx:pt>
          <cx:pt idx="1561">410</cx:pt>
          <cx:pt idx="1562">410</cx:pt>
          <cx:pt idx="1563">410</cx:pt>
          <cx:pt idx="1564">411</cx:pt>
          <cx:pt idx="1565">411</cx:pt>
          <cx:pt idx="1566">411</cx:pt>
          <cx:pt idx="1567">411</cx:pt>
          <cx:pt idx="1568">411</cx:pt>
          <cx:pt idx="1569">411</cx:pt>
          <cx:pt idx="1570">411</cx:pt>
          <cx:pt idx="1571">411</cx:pt>
          <cx:pt idx="1572">412</cx:pt>
          <cx:pt idx="1573">412</cx:pt>
          <cx:pt idx="1574">412</cx:pt>
          <cx:pt idx="1575">412</cx:pt>
          <cx:pt idx="1576">412</cx:pt>
          <cx:pt idx="1577">413</cx:pt>
          <cx:pt idx="1578">413</cx:pt>
          <cx:pt idx="1579">413</cx:pt>
          <cx:pt idx="1580">413</cx:pt>
          <cx:pt idx="1581">414</cx:pt>
          <cx:pt idx="1582">414</cx:pt>
          <cx:pt idx="1583">414</cx:pt>
          <cx:pt idx="1584">414</cx:pt>
          <cx:pt idx="1585">414</cx:pt>
          <cx:pt idx="1586">414</cx:pt>
          <cx:pt idx="1587">414</cx:pt>
          <cx:pt idx="1588">414</cx:pt>
          <cx:pt idx="1589">414</cx:pt>
          <cx:pt idx="1590">414</cx:pt>
          <cx:pt idx="1591">415</cx:pt>
          <cx:pt idx="1592">415</cx:pt>
          <cx:pt idx="1593">415</cx:pt>
          <cx:pt idx="1594">415</cx:pt>
          <cx:pt idx="1595">415</cx:pt>
          <cx:pt idx="1596">415</cx:pt>
          <cx:pt idx="1597">415</cx:pt>
          <cx:pt idx="1598">416</cx:pt>
          <cx:pt idx="1599">416</cx:pt>
          <cx:pt idx="1600">417</cx:pt>
          <cx:pt idx="1601">417</cx:pt>
          <cx:pt idx="1602">417</cx:pt>
          <cx:pt idx="1603">417</cx:pt>
          <cx:pt idx="1604">417</cx:pt>
          <cx:pt idx="1605">417</cx:pt>
          <cx:pt idx="1606">418</cx:pt>
          <cx:pt idx="1607">418</cx:pt>
          <cx:pt idx="1608">418</cx:pt>
          <cx:pt idx="1609">418</cx:pt>
          <cx:pt idx="1610">418</cx:pt>
          <cx:pt idx="1611">419</cx:pt>
          <cx:pt idx="1612">419</cx:pt>
          <cx:pt idx="1613">419</cx:pt>
          <cx:pt idx="1614">419</cx:pt>
          <cx:pt idx="1615">419</cx:pt>
          <cx:pt idx="1616">420</cx:pt>
          <cx:pt idx="1617">420</cx:pt>
          <cx:pt idx="1618">420</cx:pt>
          <cx:pt idx="1619">420</cx:pt>
          <cx:pt idx="1620">420</cx:pt>
          <cx:pt idx="1621">420</cx:pt>
          <cx:pt idx="1622">420</cx:pt>
          <cx:pt idx="1623">420</cx:pt>
          <cx:pt idx="1624">421</cx:pt>
          <cx:pt idx="1625">421</cx:pt>
          <cx:pt idx="1626">421</cx:pt>
          <cx:pt idx="1627">422</cx:pt>
          <cx:pt idx="1628">422</cx:pt>
          <cx:pt idx="1629">422</cx:pt>
          <cx:pt idx="1630">422</cx:pt>
          <cx:pt idx="1631">423</cx:pt>
          <cx:pt idx="1632">423</cx:pt>
          <cx:pt idx="1633">424</cx:pt>
          <cx:pt idx="1634">424</cx:pt>
          <cx:pt idx="1635">424</cx:pt>
          <cx:pt idx="1636">424</cx:pt>
          <cx:pt idx="1637">425</cx:pt>
          <cx:pt idx="1638">425</cx:pt>
          <cx:pt idx="1639">425</cx:pt>
          <cx:pt idx="1640">426</cx:pt>
          <cx:pt idx="1641">426</cx:pt>
          <cx:pt idx="1642">426</cx:pt>
          <cx:pt idx="1643">426</cx:pt>
          <cx:pt idx="1644">426</cx:pt>
          <cx:pt idx="1645">427</cx:pt>
          <cx:pt idx="1646">427</cx:pt>
          <cx:pt idx="1647">427</cx:pt>
          <cx:pt idx="1648">428</cx:pt>
          <cx:pt idx="1649">428</cx:pt>
          <cx:pt idx="1650">428</cx:pt>
          <cx:pt idx="1651">428</cx:pt>
          <cx:pt idx="1652">428</cx:pt>
          <cx:pt idx="1653">429</cx:pt>
          <cx:pt idx="1654">429</cx:pt>
          <cx:pt idx="1655">429</cx:pt>
          <cx:pt idx="1656">429</cx:pt>
          <cx:pt idx="1657">430</cx:pt>
          <cx:pt idx="1658">430</cx:pt>
          <cx:pt idx="1659">430</cx:pt>
          <cx:pt idx="1660">430</cx:pt>
          <cx:pt idx="1661">430</cx:pt>
          <cx:pt idx="1662">430</cx:pt>
          <cx:pt idx="1663">430</cx:pt>
          <cx:pt idx="1664">430</cx:pt>
          <cx:pt idx="1665">431</cx:pt>
          <cx:pt idx="1666">431</cx:pt>
          <cx:pt idx="1667">432</cx:pt>
          <cx:pt idx="1668">432</cx:pt>
          <cx:pt idx="1669">432</cx:pt>
          <cx:pt idx="1670">432</cx:pt>
          <cx:pt idx="1671">432</cx:pt>
          <cx:pt idx="1672">432</cx:pt>
          <cx:pt idx="1673">433</cx:pt>
          <cx:pt idx="1674">433</cx:pt>
          <cx:pt idx="1675">433</cx:pt>
          <cx:pt idx="1676">434</cx:pt>
          <cx:pt idx="1677">434</cx:pt>
          <cx:pt idx="1678">434</cx:pt>
          <cx:pt idx="1679">434</cx:pt>
          <cx:pt idx="1680">435</cx:pt>
          <cx:pt idx="1681">435</cx:pt>
          <cx:pt idx="1682">435</cx:pt>
          <cx:pt idx="1683">435</cx:pt>
          <cx:pt idx="1684">435</cx:pt>
          <cx:pt idx="1685">435</cx:pt>
          <cx:pt idx="1686">435</cx:pt>
          <cx:pt idx="1687">436</cx:pt>
          <cx:pt idx="1688">436</cx:pt>
          <cx:pt idx="1689">436</cx:pt>
          <cx:pt idx="1690">436</cx:pt>
          <cx:pt idx="1691">436</cx:pt>
          <cx:pt idx="1692">437</cx:pt>
          <cx:pt idx="1693">437</cx:pt>
          <cx:pt idx="1694">437</cx:pt>
          <cx:pt idx="1695">437</cx:pt>
          <cx:pt idx="1696">437</cx:pt>
          <cx:pt idx="1697">437</cx:pt>
          <cx:pt idx="1698">438</cx:pt>
          <cx:pt idx="1699">438</cx:pt>
          <cx:pt idx="1700">439</cx:pt>
          <cx:pt idx="1701">439</cx:pt>
          <cx:pt idx="1702">439</cx:pt>
          <cx:pt idx="1703">439</cx:pt>
          <cx:pt idx="1704">439</cx:pt>
          <cx:pt idx="1705">440</cx:pt>
          <cx:pt idx="1706">440</cx:pt>
          <cx:pt idx="1707">440</cx:pt>
          <cx:pt idx="1708">440</cx:pt>
          <cx:pt idx="1709">440</cx:pt>
          <cx:pt idx="1710">440</cx:pt>
          <cx:pt idx="1711">440</cx:pt>
          <cx:pt idx="1712">441</cx:pt>
          <cx:pt idx="1713">441</cx:pt>
          <cx:pt idx="1714">441</cx:pt>
          <cx:pt idx="1715">441</cx:pt>
          <cx:pt idx="1716">441</cx:pt>
          <cx:pt idx="1717">442</cx:pt>
          <cx:pt idx="1718">443</cx:pt>
          <cx:pt idx="1719">443</cx:pt>
          <cx:pt idx="1720">444</cx:pt>
          <cx:pt idx="1721">444</cx:pt>
          <cx:pt idx="1722">444</cx:pt>
          <cx:pt idx="1723">444</cx:pt>
          <cx:pt idx="1724">444</cx:pt>
          <cx:pt idx="1725">444</cx:pt>
          <cx:pt idx="1726">445</cx:pt>
          <cx:pt idx="1727">446</cx:pt>
          <cx:pt idx="1728">446</cx:pt>
          <cx:pt idx="1729">447</cx:pt>
          <cx:pt idx="1730">447</cx:pt>
          <cx:pt idx="1731">447</cx:pt>
          <cx:pt idx="1732">447</cx:pt>
          <cx:pt idx="1733">447</cx:pt>
          <cx:pt idx="1734">447</cx:pt>
          <cx:pt idx="1735">448</cx:pt>
          <cx:pt idx="1736">448</cx:pt>
          <cx:pt idx="1737">448</cx:pt>
          <cx:pt idx="1738">448</cx:pt>
          <cx:pt idx="1739">449</cx:pt>
          <cx:pt idx="1740">449</cx:pt>
          <cx:pt idx="1741">450</cx:pt>
          <cx:pt idx="1742">450</cx:pt>
          <cx:pt idx="1743">450</cx:pt>
          <cx:pt idx="1744">450</cx:pt>
          <cx:pt idx="1745">450</cx:pt>
          <cx:pt idx="1746">450</cx:pt>
          <cx:pt idx="1747">450</cx:pt>
          <cx:pt idx="1748">450</cx:pt>
          <cx:pt idx="1749">451</cx:pt>
          <cx:pt idx="1750">451</cx:pt>
          <cx:pt idx="1751">451</cx:pt>
          <cx:pt idx="1752">451</cx:pt>
          <cx:pt idx="1753">452</cx:pt>
          <cx:pt idx="1754">452</cx:pt>
          <cx:pt idx="1755">452</cx:pt>
          <cx:pt idx="1756">452</cx:pt>
          <cx:pt idx="1757">453</cx:pt>
          <cx:pt idx="1758">453</cx:pt>
          <cx:pt idx="1759">454</cx:pt>
          <cx:pt idx="1760">454</cx:pt>
          <cx:pt idx="1761">454</cx:pt>
          <cx:pt idx="1762">455</cx:pt>
          <cx:pt idx="1763">455</cx:pt>
          <cx:pt idx="1764">455</cx:pt>
          <cx:pt idx="1765">456</cx:pt>
          <cx:pt idx="1766">456</cx:pt>
          <cx:pt idx="1767">456</cx:pt>
          <cx:pt idx="1768">457</cx:pt>
          <cx:pt idx="1769">457</cx:pt>
          <cx:pt idx="1770">457</cx:pt>
          <cx:pt idx="1771">457</cx:pt>
          <cx:pt idx="1772">457</cx:pt>
          <cx:pt idx="1773">458</cx:pt>
          <cx:pt idx="1774">458</cx:pt>
          <cx:pt idx="1775">458</cx:pt>
          <cx:pt idx="1776">458</cx:pt>
          <cx:pt idx="1777">458</cx:pt>
          <cx:pt idx="1778">459</cx:pt>
          <cx:pt idx="1779">459</cx:pt>
          <cx:pt idx="1780">460</cx:pt>
          <cx:pt idx="1781">460</cx:pt>
          <cx:pt idx="1782">460</cx:pt>
          <cx:pt idx="1783">460</cx:pt>
          <cx:pt idx="1784">460</cx:pt>
          <cx:pt idx="1785">460</cx:pt>
          <cx:pt idx="1786">460</cx:pt>
          <cx:pt idx="1787">461</cx:pt>
          <cx:pt idx="1788">461</cx:pt>
          <cx:pt idx="1789">461</cx:pt>
          <cx:pt idx="1790">462</cx:pt>
          <cx:pt idx="1791">463</cx:pt>
          <cx:pt idx="1792">463</cx:pt>
          <cx:pt idx="1793">463</cx:pt>
          <cx:pt idx="1794">463</cx:pt>
          <cx:pt idx="1795">464</cx:pt>
          <cx:pt idx="1796">464</cx:pt>
          <cx:pt idx="1797">464</cx:pt>
          <cx:pt idx="1798">464</cx:pt>
          <cx:pt idx="1799">465</cx:pt>
          <cx:pt idx="1800">465</cx:pt>
          <cx:pt idx="1801">465</cx:pt>
          <cx:pt idx="1802">465</cx:pt>
          <cx:pt idx="1803">466</cx:pt>
          <cx:pt idx="1804">466</cx:pt>
          <cx:pt idx="1805">466</cx:pt>
          <cx:pt idx="1806">466</cx:pt>
          <cx:pt idx="1807">466</cx:pt>
          <cx:pt idx="1808">467</cx:pt>
          <cx:pt idx="1809">467</cx:pt>
          <cx:pt idx="1810">468</cx:pt>
          <cx:pt idx="1811">468</cx:pt>
          <cx:pt idx="1812">468</cx:pt>
          <cx:pt idx="1813">468</cx:pt>
          <cx:pt idx="1814">468</cx:pt>
          <cx:pt idx="1815">468</cx:pt>
          <cx:pt idx="1816">468</cx:pt>
          <cx:pt idx="1817">468</cx:pt>
          <cx:pt idx="1818">468</cx:pt>
          <cx:pt idx="1819">469</cx:pt>
          <cx:pt idx="1820">469</cx:pt>
          <cx:pt idx="1821">469</cx:pt>
          <cx:pt idx="1822">469</cx:pt>
          <cx:pt idx="1823">469</cx:pt>
          <cx:pt idx="1824">470</cx:pt>
          <cx:pt idx="1825">470</cx:pt>
          <cx:pt idx="1826">470</cx:pt>
          <cx:pt idx="1827">470</cx:pt>
          <cx:pt idx="1828">470</cx:pt>
          <cx:pt idx="1829">470</cx:pt>
          <cx:pt idx="1830">470</cx:pt>
          <cx:pt idx="1831">471</cx:pt>
          <cx:pt idx="1832">471</cx:pt>
          <cx:pt idx="1833">472</cx:pt>
          <cx:pt idx="1834">472</cx:pt>
          <cx:pt idx="1835">472</cx:pt>
          <cx:pt idx="1836">472</cx:pt>
          <cx:pt idx="1837">472</cx:pt>
          <cx:pt idx="1838">474</cx:pt>
          <cx:pt idx="1839">474</cx:pt>
          <cx:pt idx="1840">474</cx:pt>
          <cx:pt idx="1841">475</cx:pt>
          <cx:pt idx="1842">475</cx:pt>
          <cx:pt idx="1843">475</cx:pt>
          <cx:pt idx="1844">476</cx:pt>
          <cx:pt idx="1845">476</cx:pt>
          <cx:pt idx="1846">476</cx:pt>
          <cx:pt idx="1847">476</cx:pt>
          <cx:pt idx="1848">476</cx:pt>
          <cx:pt idx="1849">477</cx:pt>
          <cx:pt idx="1850">477</cx:pt>
          <cx:pt idx="1851">477</cx:pt>
          <cx:pt idx="1852">477</cx:pt>
          <cx:pt idx="1853">478</cx:pt>
          <cx:pt idx="1854">478</cx:pt>
          <cx:pt idx="1855">478</cx:pt>
          <cx:pt idx="1856">478</cx:pt>
          <cx:pt idx="1857">478</cx:pt>
          <cx:pt idx="1858">479</cx:pt>
          <cx:pt idx="1859">479</cx:pt>
          <cx:pt idx="1860">480</cx:pt>
          <cx:pt idx="1861">480</cx:pt>
          <cx:pt idx="1862">480</cx:pt>
          <cx:pt idx="1863">480</cx:pt>
          <cx:pt idx="1864">480</cx:pt>
          <cx:pt idx="1865">480</cx:pt>
          <cx:pt idx="1866">480</cx:pt>
          <cx:pt idx="1867">480</cx:pt>
          <cx:pt idx="1868">480</cx:pt>
          <cx:pt idx="1869">481</cx:pt>
          <cx:pt idx="1870">481</cx:pt>
          <cx:pt idx="1871">481</cx:pt>
          <cx:pt idx="1872">482</cx:pt>
          <cx:pt idx="1873">482</cx:pt>
          <cx:pt idx="1874">482</cx:pt>
          <cx:pt idx="1875">483</cx:pt>
          <cx:pt idx="1876">483</cx:pt>
          <cx:pt idx="1877">484</cx:pt>
          <cx:pt idx="1878">484</cx:pt>
          <cx:pt idx="1879">484</cx:pt>
          <cx:pt idx="1880">485</cx:pt>
          <cx:pt idx="1881">485</cx:pt>
          <cx:pt idx="1882">485</cx:pt>
          <cx:pt idx="1883">485</cx:pt>
          <cx:pt idx="1884">486</cx:pt>
          <cx:pt idx="1885">486</cx:pt>
          <cx:pt idx="1886">486</cx:pt>
          <cx:pt idx="1887">486</cx:pt>
          <cx:pt idx="1888">486</cx:pt>
          <cx:pt idx="1889">486</cx:pt>
          <cx:pt idx="1890">487</cx:pt>
          <cx:pt idx="1891">487</cx:pt>
          <cx:pt idx="1892">488</cx:pt>
          <cx:pt idx="1893">488</cx:pt>
          <cx:pt idx="1894">488</cx:pt>
          <cx:pt idx="1895">488</cx:pt>
          <cx:pt idx="1896">489</cx:pt>
          <cx:pt idx="1897">489</cx:pt>
          <cx:pt idx="1898">489</cx:pt>
          <cx:pt idx="1899">489</cx:pt>
          <cx:pt idx="1900">490</cx:pt>
          <cx:pt idx="1901">490</cx:pt>
          <cx:pt idx="1902">490</cx:pt>
          <cx:pt idx="1903">490</cx:pt>
          <cx:pt idx="1904">490</cx:pt>
          <cx:pt idx="1905">491</cx:pt>
          <cx:pt idx="1906">491</cx:pt>
          <cx:pt idx="1907">491</cx:pt>
          <cx:pt idx="1908">491</cx:pt>
          <cx:pt idx="1909">491</cx:pt>
          <cx:pt idx="1910">491</cx:pt>
          <cx:pt idx="1911">491</cx:pt>
          <cx:pt idx="1912">491</cx:pt>
          <cx:pt idx="1913">492</cx:pt>
          <cx:pt idx="1914">492</cx:pt>
          <cx:pt idx="1915">492</cx:pt>
          <cx:pt idx="1916">492</cx:pt>
          <cx:pt idx="1917">492</cx:pt>
          <cx:pt idx="1918">492</cx:pt>
          <cx:pt idx="1919">492</cx:pt>
          <cx:pt idx="1920">493</cx:pt>
          <cx:pt idx="1921">493</cx:pt>
          <cx:pt idx="1922">493</cx:pt>
          <cx:pt idx="1923">493</cx:pt>
          <cx:pt idx="1924">493</cx:pt>
          <cx:pt idx="1925">493</cx:pt>
          <cx:pt idx="1926">494</cx:pt>
          <cx:pt idx="1927">494</cx:pt>
          <cx:pt idx="1928">494</cx:pt>
          <cx:pt idx="1929">494</cx:pt>
          <cx:pt idx="1930">494</cx:pt>
          <cx:pt idx="1931">495</cx:pt>
          <cx:pt idx="1932">495</cx:pt>
          <cx:pt idx="1933">495</cx:pt>
          <cx:pt idx="1934">496</cx:pt>
          <cx:pt idx="1935">496</cx:pt>
          <cx:pt idx="1936">496</cx:pt>
          <cx:pt idx="1937">496</cx:pt>
          <cx:pt idx="1938">496</cx:pt>
          <cx:pt idx="1939">496</cx:pt>
          <cx:pt idx="1940">497</cx:pt>
          <cx:pt idx="1941">497</cx:pt>
          <cx:pt idx="1942">497</cx:pt>
          <cx:pt idx="1943">497</cx:pt>
          <cx:pt idx="1944">498</cx:pt>
          <cx:pt idx="1945">498</cx:pt>
          <cx:pt idx="1946">498</cx:pt>
          <cx:pt idx="1947">498</cx:pt>
          <cx:pt idx="1948">498</cx:pt>
          <cx:pt idx="1949">498</cx:pt>
          <cx:pt idx="1950">499</cx:pt>
          <cx:pt idx="1951">500</cx:pt>
          <cx:pt idx="1952">501</cx:pt>
          <cx:pt idx="1953">501</cx:pt>
          <cx:pt idx="1954">502</cx:pt>
          <cx:pt idx="1955">502</cx:pt>
          <cx:pt idx="1956">502</cx:pt>
          <cx:pt idx="1957">503</cx:pt>
          <cx:pt idx="1958">503</cx:pt>
          <cx:pt idx="1959">503</cx:pt>
          <cx:pt idx="1960">503</cx:pt>
          <cx:pt idx="1961">503</cx:pt>
          <cx:pt idx="1962">503</cx:pt>
          <cx:pt idx="1963">503</cx:pt>
          <cx:pt idx="1964">504</cx:pt>
          <cx:pt idx="1965">504</cx:pt>
          <cx:pt idx="1966">504</cx:pt>
          <cx:pt idx="1967">504</cx:pt>
          <cx:pt idx="1968">504</cx:pt>
          <cx:pt idx="1969">504</cx:pt>
          <cx:pt idx="1970">505</cx:pt>
          <cx:pt idx="1971">505</cx:pt>
          <cx:pt idx="1972">505</cx:pt>
          <cx:pt idx="1973">505</cx:pt>
          <cx:pt idx="1974">505</cx:pt>
          <cx:pt idx="1975">505</cx:pt>
          <cx:pt idx="1976">505</cx:pt>
          <cx:pt idx="1977">505</cx:pt>
          <cx:pt idx="1978">505</cx:pt>
          <cx:pt idx="1979">505</cx:pt>
          <cx:pt idx="1980">505</cx:pt>
          <cx:pt idx="1981">506</cx:pt>
          <cx:pt idx="1982">506</cx:pt>
          <cx:pt idx="1983">506</cx:pt>
          <cx:pt idx="1984">506</cx:pt>
          <cx:pt idx="1985">506</cx:pt>
          <cx:pt idx="1986">507</cx:pt>
          <cx:pt idx="1987">507</cx:pt>
          <cx:pt idx="1988">507</cx:pt>
          <cx:pt idx="1989">507</cx:pt>
          <cx:pt idx="1990">508</cx:pt>
          <cx:pt idx="1991">508</cx:pt>
          <cx:pt idx="1992">508</cx:pt>
          <cx:pt idx="1993">508</cx:pt>
          <cx:pt idx="1994">509</cx:pt>
          <cx:pt idx="1995">509</cx:pt>
          <cx:pt idx="1996">509</cx:pt>
          <cx:pt idx="1997">509</cx:pt>
          <cx:pt idx="1998">510</cx:pt>
          <cx:pt idx="1999">510</cx:pt>
          <cx:pt idx="2000">510</cx:pt>
          <cx:pt idx="2001">510</cx:pt>
          <cx:pt idx="2002">510</cx:pt>
          <cx:pt idx="2003">510</cx:pt>
          <cx:pt idx="2004">510</cx:pt>
          <cx:pt idx="2005">511</cx:pt>
          <cx:pt idx="2006">511</cx:pt>
          <cx:pt idx="2007">512</cx:pt>
          <cx:pt idx="2008">512</cx:pt>
          <cx:pt idx="2009">512</cx:pt>
          <cx:pt idx="2010">512</cx:pt>
          <cx:pt idx="2011">512</cx:pt>
          <cx:pt idx="2012">513</cx:pt>
          <cx:pt idx="2013">513</cx:pt>
          <cx:pt idx="2014">513</cx:pt>
          <cx:pt idx="2015">513</cx:pt>
          <cx:pt idx="2016">513</cx:pt>
          <cx:pt idx="2017">513</cx:pt>
          <cx:pt idx="2018">514</cx:pt>
          <cx:pt idx="2019">514</cx:pt>
          <cx:pt idx="2020">514</cx:pt>
          <cx:pt idx="2021">515</cx:pt>
          <cx:pt idx="2022">515</cx:pt>
          <cx:pt idx="2023">515</cx:pt>
          <cx:pt idx="2024">515</cx:pt>
          <cx:pt idx="2025">515</cx:pt>
          <cx:pt idx="2026">516</cx:pt>
          <cx:pt idx="2027">516</cx:pt>
          <cx:pt idx="2028">516</cx:pt>
          <cx:pt idx="2029">516</cx:pt>
          <cx:pt idx="2030">517</cx:pt>
          <cx:pt idx="2031">517</cx:pt>
          <cx:pt idx="2032">518</cx:pt>
          <cx:pt idx="2033">518</cx:pt>
          <cx:pt idx="2034">518</cx:pt>
          <cx:pt idx="2035">518</cx:pt>
          <cx:pt idx="2036">518</cx:pt>
          <cx:pt idx="2037">518</cx:pt>
          <cx:pt idx="2038">518</cx:pt>
          <cx:pt idx="2039">519</cx:pt>
          <cx:pt idx="2040">519</cx:pt>
          <cx:pt idx="2041">519</cx:pt>
          <cx:pt idx="2042">520</cx:pt>
          <cx:pt idx="2043">520</cx:pt>
          <cx:pt idx="2044">520</cx:pt>
          <cx:pt idx="2045">520</cx:pt>
          <cx:pt idx="2046">520</cx:pt>
          <cx:pt idx="2047">520</cx:pt>
          <cx:pt idx="2048">520</cx:pt>
          <cx:pt idx="2049">520</cx:pt>
          <cx:pt idx="2050">520</cx:pt>
          <cx:pt idx="2051">521</cx:pt>
          <cx:pt idx="2052">521</cx:pt>
          <cx:pt idx="2053">521</cx:pt>
          <cx:pt idx="2054">522</cx:pt>
          <cx:pt idx="2055">522</cx:pt>
          <cx:pt idx="2056">522</cx:pt>
          <cx:pt idx="2057">522</cx:pt>
          <cx:pt idx="2058">522</cx:pt>
          <cx:pt idx="2059">523</cx:pt>
          <cx:pt idx="2060">523</cx:pt>
          <cx:pt idx="2061">523</cx:pt>
          <cx:pt idx="2062">524</cx:pt>
          <cx:pt idx="2063">524</cx:pt>
          <cx:pt idx="2064">524</cx:pt>
          <cx:pt idx="2065">524</cx:pt>
          <cx:pt idx="2066">525</cx:pt>
          <cx:pt idx="2067">525</cx:pt>
          <cx:pt idx="2068">525</cx:pt>
          <cx:pt idx="2069">525</cx:pt>
          <cx:pt idx="2070">525</cx:pt>
          <cx:pt idx="2071">525</cx:pt>
          <cx:pt idx="2072">526</cx:pt>
          <cx:pt idx="2073">526</cx:pt>
          <cx:pt idx="2074">526</cx:pt>
          <cx:pt idx="2075">526</cx:pt>
          <cx:pt idx="2076">527</cx:pt>
          <cx:pt idx="2077">527</cx:pt>
          <cx:pt idx="2078">528</cx:pt>
          <cx:pt idx="2079">528</cx:pt>
          <cx:pt idx="2080">528</cx:pt>
          <cx:pt idx="2081">528</cx:pt>
          <cx:pt idx="2082">530</cx:pt>
          <cx:pt idx="2083">530</cx:pt>
          <cx:pt idx="2084">530</cx:pt>
          <cx:pt idx="2085">531</cx:pt>
          <cx:pt idx="2086">532</cx:pt>
          <cx:pt idx="2087">532</cx:pt>
          <cx:pt idx="2088">532</cx:pt>
          <cx:pt idx="2089">532</cx:pt>
          <cx:pt idx="2090">532</cx:pt>
          <cx:pt idx="2091">532</cx:pt>
          <cx:pt idx="2092">533</cx:pt>
          <cx:pt idx="2093">533</cx:pt>
          <cx:pt idx="2094">534</cx:pt>
          <cx:pt idx="2095">534</cx:pt>
          <cx:pt idx="2096">534</cx:pt>
          <cx:pt idx="2097">534</cx:pt>
          <cx:pt idx="2098">534</cx:pt>
          <cx:pt idx="2099">534</cx:pt>
          <cx:pt idx="2100">534</cx:pt>
          <cx:pt idx="2101">535</cx:pt>
          <cx:pt idx="2102">535</cx:pt>
          <cx:pt idx="2103">535</cx:pt>
          <cx:pt idx="2104">535</cx:pt>
          <cx:pt idx="2105">535</cx:pt>
          <cx:pt idx="2106">535</cx:pt>
          <cx:pt idx="2107">535</cx:pt>
          <cx:pt idx="2108">535</cx:pt>
          <cx:pt idx="2109">536</cx:pt>
          <cx:pt idx="2110">536</cx:pt>
          <cx:pt idx="2111">536</cx:pt>
          <cx:pt idx="2112">537</cx:pt>
          <cx:pt idx="2113">537</cx:pt>
          <cx:pt idx="2114">537</cx:pt>
          <cx:pt idx="2115">537</cx:pt>
          <cx:pt idx="2116">538</cx:pt>
          <cx:pt idx="2117">538</cx:pt>
          <cx:pt idx="2118">538</cx:pt>
          <cx:pt idx="2119">538</cx:pt>
          <cx:pt idx="2120">538</cx:pt>
          <cx:pt idx="2121">539</cx:pt>
          <cx:pt idx="2122">539</cx:pt>
          <cx:pt idx="2123">539</cx:pt>
          <cx:pt idx="2124">539</cx:pt>
          <cx:pt idx="2125">539</cx:pt>
          <cx:pt idx="2126">539</cx:pt>
          <cx:pt idx="2127">540</cx:pt>
          <cx:pt idx="2128">540</cx:pt>
          <cx:pt idx="2129">540</cx:pt>
          <cx:pt idx="2130">540</cx:pt>
          <cx:pt idx="2131">541</cx:pt>
          <cx:pt idx="2132">541</cx:pt>
          <cx:pt idx="2133">541</cx:pt>
          <cx:pt idx="2134">541</cx:pt>
          <cx:pt idx="2135">541</cx:pt>
          <cx:pt idx="2136">541</cx:pt>
          <cx:pt idx="2137">542</cx:pt>
          <cx:pt idx="2138">542</cx:pt>
          <cx:pt idx="2139">542</cx:pt>
          <cx:pt idx="2140">542</cx:pt>
          <cx:pt idx="2141">543</cx:pt>
          <cx:pt idx="2142">543</cx:pt>
          <cx:pt idx="2143">543</cx:pt>
          <cx:pt idx="2144">543</cx:pt>
          <cx:pt idx="2145">544</cx:pt>
          <cx:pt idx="2146">544</cx:pt>
          <cx:pt idx="2147">544</cx:pt>
          <cx:pt idx="2148">545</cx:pt>
          <cx:pt idx="2149">545</cx:pt>
          <cx:pt idx="2150">545</cx:pt>
          <cx:pt idx="2151">545</cx:pt>
          <cx:pt idx="2152">545</cx:pt>
          <cx:pt idx="2153">545</cx:pt>
          <cx:pt idx="2154">545</cx:pt>
          <cx:pt idx="2155">545</cx:pt>
          <cx:pt idx="2156">545</cx:pt>
          <cx:pt idx="2157">546</cx:pt>
          <cx:pt idx="2158">546</cx:pt>
          <cx:pt idx="2159">546</cx:pt>
          <cx:pt idx="2160">546</cx:pt>
          <cx:pt idx="2161">546</cx:pt>
          <cx:pt idx="2162">547</cx:pt>
          <cx:pt idx="2163">547</cx:pt>
          <cx:pt idx="2164">547</cx:pt>
          <cx:pt idx="2165">547</cx:pt>
          <cx:pt idx="2166">547</cx:pt>
          <cx:pt idx="2167">547</cx:pt>
          <cx:pt idx="2168">547</cx:pt>
          <cx:pt idx="2169">548</cx:pt>
          <cx:pt idx="2170">548</cx:pt>
          <cx:pt idx="2171">548</cx:pt>
          <cx:pt idx="2172">548</cx:pt>
          <cx:pt idx="2173">550</cx:pt>
          <cx:pt idx="2174">550</cx:pt>
          <cx:pt idx="2175">550</cx:pt>
          <cx:pt idx="2176">550</cx:pt>
          <cx:pt idx="2177">551</cx:pt>
          <cx:pt idx="2178">551</cx:pt>
          <cx:pt idx="2179">551</cx:pt>
          <cx:pt idx="2180">551</cx:pt>
          <cx:pt idx="2181">551</cx:pt>
          <cx:pt idx="2182">552</cx:pt>
          <cx:pt idx="2183">552</cx:pt>
          <cx:pt idx="2184">552</cx:pt>
          <cx:pt idx="2185">552</cx:pt>
          <cx:pt idx="2186">552</cx:pt>
          <cx:pt idx="2187">552</cx:pt>
          <cx:pt idx="2188">552</cx:pt>
          <cx:pt idx="2189">552</cx:pt>
          <cx:pt idx="2190">553</cx:pt>
          <cx:pt idx="2191">553</cx:pt>
          <cx:pt idx="2192">553</cx:pt>
          <cx:pt idx="2193">554</cx:pt>
          <cx:pt idx="2194">554</cx:pt>
          <cx:pt idx="2195">554</cx:pt>
          <cx:pt idx="2196">554</cx:pt>
          <cx:pt idx="2197">554</cx:pt>
          <cx:pt idx="2198">555</cx:pt>
          <cx:pt idx="2199">555</cx:pt>
          <cx:pt idx="2200">555</cx:pt>
          <cx:pt idx="2201">555</cx:pt>
          <cx:pt idx="2202">555</cx:pt>
          <cx:pt idx="2203">555</cx:pt>
          <cx:pt idx="2204">556</cx:pt>
          <cx:pt idx="2205">556</cx:pt>
          <cx:pt idx="2206">556</cx:pt>
          <cx:pt idx="2207">556</cx:pt>
          <cx:pt idx="2208">556</cx:pt>
          <cx:pt idx="2209">556</cx:pt>
          <cx:pt idx="2210">557</cx:pt>
          <cx:pt idx="2211">557</cx:pt>
          <cx:pt idx="2212">557</cx:pt>
          <cx:pt idx="2213">557</cx:pt>
          <cx:pt idx="2214">558</cx:pt>
          <cx:pt idx="2215">558</cx:pt>
          <cx:pt idx="2216">558</cx:pt>
          <cx:pt idx="2217">558</cx:pt>
          <cx:pt idx="2218">558</cx:pt>
          <cx:pt idx="2219">558</cx:pt>
          <cx:pt idx="2220">558</cx:pt>
          <cx:pt idx="2221">558</cx:pt>
          <cx:pt idx="2222">558</cx:pt>
          <cx:pt idx="2223">558</cx:pt>
          <cx:pt idx="2224">559</cx:pt>
          <cx:pt idx="2225">559</cx:pt>
          <cx:pt idx="2226">559</cx:pt>
          <cx:pt idx="2227">559</cx:pt>
          <cx:pt idx="2228">560</cx:pt>
          <cx:pt idx="2229">560</cx:pt>
          <cx:pt idx="2230">560</cx:pt>
          <cx:pt idx="2231">560</cx:pt>
          <cx:pt idx="2232">560</cx:pt>
          <cx:pt idx="2233">561</cx:pt>
          <cx:pt idx="2234">561</cx:pt>
          <cx:pt idx="2235">562</cx:pt>
          <cx:pt idx="2236">563</cx:pt>
          <cx:pt idx="2237">563</cx:pt>
          <cx:pt idx="2238">563</cx:pt>
          <cx:pt idx="2239">563</cx:pt>
          <cx:pt idx="2240">563</cx:pt>
          <cx:pt idx="2241">564</cx:pt>
          <cx:pt idx="2242">564</cx:pt>
          <cx:pt idx="2243">564</cx:pt>
          <cx:pt idx="2244">565</cx:pt>
          <cx:pt idx="2245">565</cx:pt>
          <cx:pt idx="2246">565</cx:pt>
          <cx:pt idx="2247">566</cx:pt>
          <cx:pt idx="2248">566</cx:pt>
          <cx:pt idx="2249">566</cx:pt>
          <cx:pt idx="2250">566</cx:pt>
          <cx:pt idx="2251">567</cx:pt>
          <cx:pt idx="2252">567</cx:pt>
          <cx:pt idx="2253">568</cx:pt>
          <cx:pt idx="2254">568</cx:pt>
          <cx:pt idx="2255">568</cx:pt>
          <cx:pt idx="2256">568</cx:pt>
          <cx:pt idx="2257">568</cx:pt>
          <cx:pt idx="2258">568</cx:pt>
          <cx:pt idx="2259">568</cx:pt>
          <cx:pt idx="2260">569</cx:pt>
          <cx:pt idx="2261">569</cx:pt>
          <cx:pt idx="2262">569</cx:pt>
          <cx:pt idx="2263">569</cx:pt>
          <cx:pt idx="2264">570</cx:pt>
          <cx:pt idx="2265">570</cx:pt>
          <cx:pt idx="2266">570</cx:pt>
          <cx:pt idx="2267">570</cx:pt>
          <cx:pt idx="2268">571</cx:pt>
          <cx:pt idx="2269">571</cx:pt>
          <cx:pt idx="2270">571</cx:pt>
          <cx:pt idx="2271">571</cx:pt>
          <cx:pt idx="2272">571</cx:pt>
          <cx:pt idx="2273">571</cx:pt>
          <cx:pt idx="2274">573</cx:pt>
          <cx:pt idx="2275">573</cx:pt>
          <cx:pt idx="2276">573</cx:pt>
          <cx:pt idx="2277">573</cx:pt>
          <cx:pt idx="2278">574</cx:pt>
          <cx:pt idx="2279">574</cx:pt>
          <cx:pt idx="2280">575</cx:pt>
          <cx:pt idx="2281">575</cx:pt>
          <cx:pt idx="2282">575</cx:pt>
          <cx:pt idx="2283">575</cx:pt>
          <cx:pt idx="2284">575</cx:pt>
          <cx:pt idx="2285">575</cx:pt>
          <cx:pt idx="2286">575</cx:pt>
          <cx:pt idx="2287">576</cx:pt>
          <cx:pt idx="2288">576</cx:pt>
          <cx:pt idx="2289">576</cx:pt>
          <cx:pt idx="2290">576</cx:pt>
          <cx:pt idx="2291">576</cx:pt>
          <cx:pt idx="2292">577</cx:pt>
          <cx:pt idx="2293">577</cx:pt>
          <cx:pt idx="2294">578</cx:pt>
          <cx:pt idx="2295">578</cx:pt>
          <cx:pt idx="2296">578</cx:pt>
          <cx:pt idx="2297">578</cx:pt>
          <cx:pt idx="2298">580</cx:pt>
          <cx:pt idx="2299">580</cx:pt>
          <cx:pt idx="2300">580</cx:pt>
          <cx:pt idx="2301">580</cx:pt>
          <cx:pt idx="2302">580</cx:pt>
          <cx:pt idx="2303">580</cx:pt>
          <cx:pt idx="2304">580</cx:pt>
          <cx:pt idx="2305">580</cx:pt>
          <cx:pt idx="2306">580</cx:pt>
          <cx:pt idx="2307">580</cx:pt>
          <cx:pt idx="2308">580</cx:pt>
          <cx:pt idx="2309">580</cx:pt>
          <cx:pt idx="2310">581</cx:pt>
          <cx:pt idx="2311">581</cx:pt>
          <cx:pt idx="2312">581</cx:pt>
          <cx:pt idx="2313">581</cx:pt>
          <cx:pt idx="2314">582</cx:pt>
          <cx:pt idx="2315">582</cx:pt>
          <cx:pt idx="2316">582</cx:pt>
          <cx:pt idx="2317">582</cx:pt>
          <cx:pt idx="2318">583</cx:pt>
          <cx:pt idx="2319">583</cx:pt>
          <cx:pt idx="2320">583</cx:pt>
          <cx:pt idx="2321">583</cx:pt>
          <cx:pt idx="2322">583</cx:pt>
          <cx:pt idx="2323">583</cx:pt>
          <cx:pt idx="2324">584</cx:pt>
          <cx:pt idx="2325">584</cx:pt>
          <cx:pt idx="2326">584</cx:pt>
          <cx:pt idx="2327">585</cx:pt>
          <cx:pt idx="2328">586</cx:pt>
          <cx:pt idx="2329">586</cx:pt>
          <cx:pt idx="2330">587</cx:pt>
          <cx:pt idx="2331">587</cx:pt>
          <cx:pt idx="2332">587</cx:pt>
          <cx:pt idx="2333">587</cx:pt>
          <cx:pt idx="2334">588</cx:pt>
          <cx:pt idx="2335">588</cx:pt>
          <cx:pt idx="2336">588</cx:pt>
          <cx:pt idx="2337">588</cx:pt>
          <cx:pt idx="2338">588</cx:pt>
          <cx:pt idx="2339">588</cx:pt>
          <cx:pt idx="2340">589</cx:pt>
          <cx:pt idx="2341">589</cx:pt>
          <cx:pt idx="2342">589</cx:pt>
          <cx:pt idx="2343">590</cx:pt>
          <cx:pt idx="2344">590</cx:pt>
          <cx:pt idx="2345">590</cx:pt>
          <cx:pt idx="2346">590</cx:pt>
          <cx:pt idx="2347">590</cx:pt>
          <cx:pt idx="2348">590</cx:pt>
          <cx:pt idx="2349">590</cx:pt>
          <cx:pt idx="2350">590</cx:pt>
          <cx:pt idx="2351">591</cx:pt>
          <cx:pt idx="2352">592</cx:pt>
          <cx:pt idx="2353">592</cx:pt>
          <cx:pt idx="2354">592</cx:pt>
          <cx:pt idx="2355">592</cx:pt>
          <cx:pt idx="2356">592</cx:pt>
          <cx:pt idx="2357">592</cx:pt>
          <cx:pt idx="2358">592</cx:pt>
          <cx:pt idx="2359">593</cx:pt>
          <cx:pt idx="2360">593</cx:pt>
          <cx:pt idx="2361">593</cx:pt>
          <cx:pt idx="2362">593</cx:pt>
          <cx:pt idx="2363">593</cx:pt>
          <cx:pt idx="2364">594</cx:pt>
          <cx:pt idx="2365">594</cx:pt>
          <cx:pt idx="2366">594</cx:pt>
          <cx:pt idx="2367">594</cx:pt>
          <cx:pt idx="2368">595</cx:pt>
          <cx:pt idx="2369">595</cx:pt>
          <cx:pt idx="2370">595</cx:pt>
          <cx:pt idx="2371">595</cx:pt>
          <cx:pt idx="2372">596</cx:pt>
          <cx:pt idx="2373">596</cx:pt>
          <cx:pt idx="2374">596</cx:pt>
          <cx:pt idx="2375">596</cx:pt>
          <cx:pt idx="2376">596</cx:pt>
          <cx:pt idx="2377">596</cx:pt>
          <cx:pt idx="2378">596</cx:pt>
          <cx:pt idx="2379">597</cx:pt>
          <cx:pt idx="2380">597</cx:pt>
          <cx:pt idx="2381">597</cx:pt>
          <cx:pt idx="2382">598</cx:pt>
          <cx:pt idx="2383">598</cx:pt>
          <cx:pt idx="2384">598</cx:pt>
          <cx:pt idx="2385">599</cx:pt>
          <cx:pt idx="2386">599</cx:pt>
          <cx:pt idx="2387">599</cx:pt>
          <cx:pt idx="2388">599</cx:pt>
          <cx:pt idx="2389">599</cx:pt>
          <cx:pt idx="2390">599</cx:pt>
          <cx:pt idx="2391">599</cx:pt>
          <cx:pt idx="2392">599</cx:pt>
          <cx:pt idx="2393">600</cx:pt>
          <cx:pt idx="2394">600</cx:pt>
          <cx:pt idx="2395">600</cx:pt>
          <cx:pt idx="2396">600</cx:pt>
          <cx:pt idx="2397">600</cx:pt>
          <cx:pt idx="2398">600</cx:pt>
          <cx:pt idx="2399">601</cx:pt>
          <cx:pt idx="2400">602</cx:pt>
          <cx:pt idx="2401">603</cx:pt>
          <cx:pt idx="2402">603</cx:pt>
          <cx:pt idx="2403">603</cx:pt>
          <cx:pt idx="2404">603</cx:pt>
          <cx:pt idx="2405">603</cx:pt>
          <cx:pt idx="2406">604</cx:pt>
          <cx:pt idx="2407">604</cx:pt>
          <cx:pt idx="2408">604</cx:pt>
          <cx:pt idx="2409">604</cx:pt>
          <cx:pt idx="2410">605</cx:pt>
          <cx:pt idx="2411">605</cx:pt>
          <cx:pt idx="2412">605</cx:pt>
          <cx:pt idx="2413">605</cx:pt>
          <cx:pt idx="2414">605</cx:pt>
          <cx:pt idx="2415">605</cx:pt>
          <cx:pt idx="2416">605</cx:pt>
          <cx:pt idx="2417">606</cx:pt>
          <cx:pt idx="2418">606</cx:pt>
          <cx:pt idx="2419">606</cx:pt>
          <cx:pt idx="2420">606</cx:pt>
          <cx:pt idx="2421">606</cx:pt>
          <cx:pt idx="2422">606</cx:pt>
          <cx:pt idx="2423">607</cx:pt>
          <cx:pt idx="2424">607</cx:pt>
          <cx:pt idx="2425">608</cx:pt>
          <cx:pt idx="2426">608</cx:pt>
          <cx:pt idx="2427">609</cx:pt>
          <cx:pt idx="2428">609</cx:pt>
          <cx:pt idx="2429">610</cx:pt>
          <cx:pt idx="2430">610</cx:pt>
          <cx:pt idx="2431">611</cx:pt>
          <cx:pt idx="2432">611</cx:pt>
          <cx:pt idx="2433">612</cx:pt>
          <cx:pt idx="2434">612</cx:pt>
          <cx:pt idx="2435">612</cx:pt>
          <cx:pt idx="2436">612</cx:pt>
          <cx:pt idx="2437">613</cx:pt>
          <cx:pt idx="2438">613</cx:pt>
          <cx:pt idx="2439">614</cx:pt>
          <cx:pt idx="2440">614</cx:pt>
          <cx:pt idx="2441">614</cx:pt>
          <cx:pt idx="2442">615</cx:pt>
          <cx:pt idx="2443">615</cx:pt>
          <cx:pt idx="2444">615</cx:pt>
          <cx:pt idx="2445">615</cx:pt>
          <cx:pt idx="2446">616</cx:pt>
          <cx:pt idx="2447">616</cx:pt>
          <cx:pt idx="2448">616</cx:pt>
          <cx:pt idx="2449">616</cx:pt>
          <cx:pt idx="2450">616</cx:pt>
          <cx:pt idx="2451">617</cx:pt>
          <cx:pt idx="2452">617</cx:pt>
          <cx:pt idx="2453">617</cx:pt>
          <cx:pt idx="2454">619</cx:pt>
          <cx:pt idx="2455">619</cx:pt>
          <cx:pt idx="2456">619</cx:pt>
          <cx:pt idx="2457">619</cx:pt>
          <cx:pt idx="2458">619</cx:pt>
          <cx:pt idx="2459">619</cx:pt>
          <cx:pt idx="2460">620</cx:pt>
          <cx:pt idx="2461">620</cx:pt>
          <cx:pt idx="2462">620</cx:pt>
          <cx:pt idx="2463">620</cx:pt>
          <cx:pt idx="2464">620</cx:pt>
          <cx:pt idx="2465">620</cx:pt>
          <cx:pt idx="2466">621</cx:pt>
          <cx:pt idx="2467">621</cx:pt>
          <cx:pt idx="2468">621</cx:pt>
          <cx:pt idx="2469">621</cx:pt>
          <cx:pt idx="2470">621</cx:pt>
          <cx:pt idx="2471">622</cx:pt>
          <cx:pt idx="2472">622</cx:pt>
          <cx:pt idx="2473">622</cx:pt>
          <cx:pt idx="2474">622</cx:pt>
          <cx:pt idx="2475">623</cx:pt>
          <cx:pt idx="2476">624</cx:pt>
          <cx:pt idx="2477">624</cx:pt>
          <cx:pt idx="2478">624</cx:pt>
          <cx:pt idx="2479">624</cx:pt>
          <cx:pt idx="2480">624</cx:pt>
          <cx:pt idx="2481">625</cx:pt>
          <cx:pt idx="2482">626</cx:pt>
          <cx:pt idx="2483">626</cx:pt>
          <cx:pt idx="2484">626</cx:pt>
          <cx:pt idx="2485">626</cx:pt>
          <cx:pt idx="2486">627</cx:pt>
          <cx:pt idx="2487">627</cx:pt>
          <cx:pt idx="2488">628</cx:pt>
          <cx:pt idx="2489">628</cx:pt>
          <cx:pt idx="2490">628</cx:pt>
          <cx:pt idx="2491">628</cx:pt>
          <cx:pt idx="2492">628</cx:pt>
          <cx:pt idx="2493">628</cx:pt>
          <cx:pt idx="2494">628</cx:pt>
          <cx:pt idx="2495">628</cx:pt>
          <cx:pt idx="2496">629</cx:pt>
          <cx:pt idx="2497">629</cx:pt>
          <cx:pt idx="2498">629</cx:pt>
          <cx:pt idx="2499">629</cx:pt>
          <cx:pt idx="2500">629</cx:pt>
          <cx:pt idx="2501">630</cx:pt>
          <cx:pt idx="2502">630</cx:pt>
          <cx:pt idx="2503">630</cx:pt>
          <cx:pt idx="2504">630</cx:pt>
          <cx:pt idx="2505">630</cx:pt>
          <cx:pt idx="2506">630</cx:pt>
          <cx:pt idx="2507">630</cx:pt>
          <cx:pt idx="2508">631</cx:pt>
          <cx:pt idx="2509">631</cx:pt>
          <cx:pt idx="2510">632</cx:pt>
          <cx:pt idx="2511">632</cx:pt>
          <cx:pt idx="2512">632</cx:pt>
          <cx:pt idx="2513">632</cx:pt>
          <cx:pt idx="2514">633</cx:pt>
          <cx:pt idx="2515">633</cx:pt>
          <cx:pt idx="2516">634</cx:pt>
          <cx:pt idx="2517">634</cx:pt>
          <cx:pt idx="2518">634</cx:pt>
          <cx:pt idx="2519">634</cx:pt>
          <cx:pt idx="2520">634</cx:pt>
          <cx:pt idx="2521">634</cx:pt>
          <cx:pt idx="2522">634</cx:pt>
          <cx:pt idx="2523">635</cx:pt>
          <cx:pt idx="2524">635</cx:pt>
          <cx:pt idx="2525">635</cx:pt>
          <cx:pt idx="2526">635</cx:pt>
          <cx:pt idx="2527">635</cx:pt>
          <cx:pt idx="2528">636</cx:pt>
          <cx:pt idx="2529">636</cx:pt>
          <cx:pt idx="2530">636</cx:pt>
          <cx:pt idx="2531">637</cx:pt>
          <cx:pt idx="2532">637</cx:pt>
          <cx:pt idx="2533">638</cx:pt>
          <cx:pt idx="2534">638</cx:pt>
          <cx:pt idx="2535">638</cx:pt>
          <cx:pt idx="2536">638</cx:pt>
          <cx:pt idx="2537">638</cx:pt>
          <cx:pt idx="2538">638</cx:pt>
          <cx:pt idx="2539">639</cx:pt>
          <cx:pt idx="2540">639</cx:pt>
          <cx:pt idx="2541">640</cx:pt>
          <cx:pt idx="2542">640</cx:pt>
          <cx:pt idx="2543">640</cx:pt>
          <cx:pt idx="2544">640</cx:pt>
          <cx:pt idx="2545">641</cx:pt>
          <cx:pt idx="2546">641</cx:pt>
          <cx:pt idx="2547">641</cx:pt>
          <cx:pt idx="2548">641</cx:pt>
          <cx:pt idx="2549">641</cx:pt>
          <cx:pt idx="2550">641</cx:pt>
          <cx:pt idx="2551">641</cx:pt>
          <cx:pt idx="2552">642</cx:pt>
          <cx:pt idx="2553">642</cx:pt>
          <cx:pt idx="2554">642</cx:pt>
          <cx:pt idx="2555">642</cx:pt>
          <cx:pt idx="2556">642</cx:pt>
          <cx:pt idx="2557">643</cx:pt>
          <cx:pt idx="2558">644</cx:pt>
          <cx:pt idx="2559">644</cx:pt>
          <cx:pt idx="2560">645</cx:pt>
          <cx:pt idx="2561">645</cx:pt>
          <cx:pt idx="2562">646</cx:pt>
          <cx:pt idx="2563">646</cx:pt>
          <cx:pt idx="2564">646</cx:pt>
          <cx:pt idx="2565">646</cx:pt>
          <cx:pt idx="2566">646</cx:pt>
          <cx:pt idx="2567">646</cx:pt>
          <cx:pt idx="2568">646</cx:pt>
          <cx:pt idx="2569">646</cx:pt>
          <cx:pt idx="2570">647</cx:pt>
          <cx:pt idx="2571">647</cx:pt>
          <cx:pt idx="2572">648</cx:pt>
          <cx:pt idx="2573">648</cx:pt>
          <cx:pt idx="2574">648</cx:pt>
          <cx:pt idx="2575">648</cx:pt>
          <cx:pt idx="2576">648</cx:pt>
          <cx:pt idx="2577">648</cx:pt>
          <cx:pt idx="2578">649</cx:pt>
          <cx:pt idx="2579">649</cx:pt>
          <cx:pt idx="2580">649</cx:pt>
          <cx:pt idx="2581">650</cx:pt>
          <cx:pt idx="2582">650</cx:pt>
          <cx:pt idx="2583">650</cx:pt>
          <cx:pt idx="2584">650</cx:pt>
          <cx:pt idx="2585">651</cx:pt>
          <cx:pt idx="2586">652</cx:pt>
          <cx:pt idx="2587">652</cx:pt>
          <cx:pt idx="2588">652</cx:pt>
          <cx:pt idx="2589">652</cx:pt>
          <cx:pt idx="2590">653</cx:pt>
          <cx:pt idx="2591">653</cx:pt>
          <cx:pt idx="2592">654</cx:pt>
          <cx:pt idx="2593">654</cx:pt>
          <cx:pt idx="2594">654</cx:pt>
          <cx:pt idx="2595">654</cx:pt>
          <cx:pt idx="2596">655</cx:pt>
          <cx:pt idx="2597">655</cx:pt>
          <cx:pt idx="2598">656</cx:pt>
          <cx:pt idx="2599">656</cx:pt>
          <cx:pt idx="2600">656</cx:pt>
          <cx:pt idx="2601">656</cx:pt>
          <cx:pt idx="2602">656</cx:pt>
          <cx:pt idx="2603">657</cx:pt>
          <cx:pt idx="2604">657</cx:pt>
          <cx:pt idx="2605">657</cx:pt>
          <cx:pt idx="2606">657</cx:pt>
          <cx:pt idx="2607">657</cx:pt>
          <cx:pt idx="2608">657</cx:pt>
          <cx:pt idx="2609">658</cx:pt>
          <cx:pt idx="2610">659</cx:pt>
          <cx:pt idx="2611">659</cx:pt>
          <cx:pt idx="2612">659</cx:pt>
          <cx:pt idx="2613">659</cx:pt>
          <cx:pt idx="2614">659</cx:pt>
          <cx:pt idx="2615">660</cx:pt>
          <cx:pt idx="2616">660</cx:pt>
          <cx:pt idx="2617">660</cx:pt>
          <cx:pt idx="2618">660</cx:pt>
          <cx:pt idx="2619">660</cx:pt>
          <cx:pt idx="2620">661</cx:pt>
          <cx:pt idx="2621">661</cx:pt>
          <cx:pt idx="2622">662</cx:pt>
          <cx:pt idx="2623">662</cx:pt>
          <cx:pt idx="2624">662</cx:pt>
          <cx:pt idx="2625">663</cx:pt>
          <cx:pt idx="2626">663</cx:pt>
          <cx:pt idx="2627">664</cx:pt>
          <cx:pt idx="2628">664</cx:pt>
          <cx:pt idx="2629">664</cx:pt>
          <cx:pt idx="2630">664</cx:pt>
          <cx:pt idx="2631">664</cx:pt>
          <cx:pt idx="2632">664</cx:pt>
          <cx:pt idx="2633">664</cx:pt>
          <cx:pt idx="2634">664</cx:pt>
          <cx:pt idx="2635">665</cx:pt>
          <cx:pt idx="2636">665</cx:pt>
          <cx:pt idx="2637">665</cx:pt>
          <cx:pt idx="2638">665</cx:pt>
          <cx:pt idx="2639">665</cx:pt>
          <cx:pt idx="2640">665</cx:pt>
          <cx:pt idx="2641">666</cx:pt>
          <cx:pt idx="2642">666</cx:pt>
          <cx:pt idx="2643">667</cx:pt>
          <cx:pt idx="2644">667</cx:pt>
          <cx:pt idx="2645">668</cx:pt>
          <cx:pt idx="2646">668</cx:pt>
          <cx:pt idx="2647">668</cx:pt>
          <cx:pt idx="2648">668</cx:pt>
          <cx:pt idx="2649">668</cx:pt>
          <cx:pt idx="2650">668</cx:pt>
          <cx:pt idx="2651">668</cx:pt>
          <cx:pt idx="2652">668</cx:pt>
          <cx:pt idx="2653">669</cx:pt>
          <cx:pt idx="2654">669</cx:pt>
          <cx:pt idx="2655">669</cx:pt>
          <cx:pt idx="2656">670</cx:pt>
          <cx:pt idx="2657">670</cx:pt>
          <cx:pt idx="2658">670</cx:pt>
          <cx:pt idx="2659">670</cx:pt>
          <cx:pt idx="2660">670</cx:pt>
          <cx:pt idx="2661">670</cx:pt>
          <cx:pt idx="2662">670</cx:pt>
          <cx:pt idx="2663">670</cx:pt>
          <cx:pt idx="2664">671</cx:pt>
          <cx:pt idx="2665">672</cx:pt>
          <cx:pt idx="2666">672</cx:pt>
          <cx:pt idx="2667">672</cx:pt>
          <cx:pt idx="2668">672</cx:pt>
          <cx:pt idx="2669">672</cx:pt>
          <cx:pt idx="2670">672</cx:pt>
          <cx:pt idx="2671">673</cx:pt>
          <cx:pt idx="2672">673</cx:pt>
          <cx:pt idx="2673">674</cx:pt>
          <cx:pt idx="2674">674</cx:pt>
          <cx:pt idx="2675">674</cx:pt>
          <cx:pt idx="2676">675</cx:pt>
          <cx:pt idx="2677">675</cx:pt>
          <cx:pt idx="2678">676</cx:pt>
          <cx:pt idx="2679">676</cx:pt>
          <cx:pt idx="2680">676</cx:pt>
          <cx:pt idx="2681">676</cx:pt>
          <cx:pt idx="2682">678</cx:pt>
          <cx:pt idx="2683">678</cx:pt>
          <cx:pt idx="2684">678</cx:pt>
          <cx:pt idx="2685">678</cx:pt>
          <cx:pt idx="2686">678</cx:pt>
          <cx:pt idx="2687">678</cx:pt>
          <cx:pt idx="2688">679</cx:pt>
          <cx:pt idx="2689">679</cx:pt>
          <cx:pt idx="2690">680</cx:pt>
          <cx:pt idx="2691">680</cx:pt>
          <cx:pt idx="2692">680</cx:pt>
          <cx:pt idx="2693">680</cx:pt>
          <cx:pt idx="2694">680</cx:pt>
          <cx:pt idx="2695">680</cx:pt>
          <cx:pt idx="2696">681</cx:pt>
          <cx:pt idx="2697">681</cx:pt>
          <cx:pt idx="2698">681</cx:pt>
          <cx:pt idx="2699">681</cx:pt>
          <cx:pt idx="2700">682</cx:pt>
          <cx:pt idx="2701">682</cx:pt>
          <cx:pt idx="2702">682</cx:pt>
          <cx:pt idx="2703">682</cx:pt>
          <cx:pt idx="2704">682</cx:pt>
          <cx:pt idx="2705">682</cx:pt>
          <cx:pt idx="2706">682</cx:pt>
          <cx:pt idx="2707">682</cx:pt>
          <cx:pt idx="2708">682</cx:pt>
          <cx:pt idx="2709">682</cx:pt>
          <cx:pt idx="2710">683</cx:pt>
          <cx:pt idx="2711">683</cx:pt>
          <cx:pt idx="2712">683</cx:pt>
          <cx:pt idx="2713">684</cx:pt>
          <cx:pt idx="2714">684</cx:pt>
          <cx:pt idx="2715">684</cx:pt>
          <cx:pt idx="2716">684</cx:pt>
          <cx:pt idx="2717">684</cx:pt>
          <cx:pt idx="2718">684</cx:pt>
          <cx:pt idx="2719">684</cx:pt>
          <cx:pt idx="2720">685</cx:pt>
          <cx:pt idx="2721">685</cx:pt>
          <cx:pt idx="2722">685</cx:pt>
          <cx:pt idx="2723">685</cx:pt>
          <cx:pt idx="2724">686</cx:pt>
          <cx:pt idx="2725">686</cx:pt>
          <cx:pt idx="2726">687</cx:pt>
          <cx:pt idx="2727">687</cx:pt>
          <cx:pt idx="2728">687</cx:pt>
          <cx:pt idx="2729">687</cx:pt>
          <cx:pt idx="2730">687</cx:pt>
          <cx:pt idx="2731">687</cx:pt>
          <cx:pt idx="2732">688</cx:pt>
          <cx:pt idx="2733">688</cx:pt>
          <cx:pt idx="2734">688</cx:pt>
          <cx:pt idx="2735">688</cx:pt>
          <cx:pt idx="2736">688</cx:pt>
          <cx:pt idx="2737">688</cx:pt>
          <cx:pt idx="2738">688</cx:pt>
          <cx:pt idx="2739">688</cx:pt>
          <cx:pt idx="2740">689</cx:pt>
          <cx:pt idx="2741">689</cx:pt>
          <cx:pt idx="2742">689</cx:pt>
          <cx:pt idx="2743">692</cx:pt>
          <cx:pt idx="2744">692</cx:pt>
          <cx:pt idx="2745">692</cx:pt>
          <cx:pt idx="2746">693</cx:pt>
          <cx:pt idx="2747">693</cx:pt>
          <cx:pt idx="2748">693</cx:pt>
          <cx:pt idx="2749">693</cx:pt>
          <cx:pt idx="2750">693</cx:pt>
          <cx:pt idx="2751">694</cx:pt>
          <cx:pt idx="2752">694</cx:pt>
          <cx:pt idx="2753">694</cx:pt>
          <cx:pt idx="2754">695</cx:pt>
          <cx:pt idx="2755">696</cx:pt>
          <cx:pt idx="2756">697</cx:pt>
          <cx:pt idx="2757">697</cx:pt>
          <cx:pt idx="2758">697</cx:pt>
          <cx:pt idx="2759">698</cx:pt>
          <cx:pt idx="2760">698</cx:pt>
          <cx:pt idx="2761">699</cx:pt>
          <cx:pt idx="2762">699</cx:pt>
          <cx:pt idx="2763">699</cx:pt>
          <cx:pt idx="2764">699</cx:pt>
          <cx:pt idx="2765">700</cx:pt>
          <cx:pt idx="2766">700</cx:pt>
          <cx:pt idx="2767">700</cx:pt>
          <cx:pt idx="2768">700</cx:pt>
          <cx:pt idx="2769">700</cx:pt>
          <cx:pt idx="2770">701</cx:pt>
          <cx:pt idx="2771">701</cx:pt>
          <cx:pt idx="2772">701</cx:pt>
          <cx:pt idx="2773">701</cx:pt>
          <cx:pt idx="2774">702</cx:pt>
          <cx:pt idx="2775">702</cx:pt>
          <cx:pt idx="2776">702</cx:pt>
          <cx:pt idx="2777">702</cx:pt>
          <cx:pt idx="2778">702</cx:pt>
          <cx:pt idx="2779">703</cx:pt>
          <cx:pt idx="2780">703</cx:pt>
          <cx:pt idx="2781">703</cx:pt>
          <cx:pt idx="2782">704</cx:pt>
          <cx:pt idx="2783">704</cx:pt>
          <cx:pt idx="2784">704</cx:pt>
          <cx:pt idx="2785">705</cx:pt>
          <cx:pt idx="2786">705</cx:pt>
          <cx:pt idx="2787">705</cx:pt>
          <cx:pt idx="2788">705</cx:pt>
          <cx:pt idx="2789">706</cx:pt>
          <cx:pt idx="2790">707</cx:pt>
          <cx:pt idx="2791">707</cx:pt>
          <cx:pt idx="2792">708</cx:pt>
          <cx:pt idx="2793">708</cx:pt>
          <cx:pt idx="2794">708</cx:pt>
          <cx:pt idx="2795">709</cx:pt>
          <cx:pt idx="2796">709</cx:pt>
          <cx:pt idx="2797">709</cx:pt>
          <cx:pt idx="2798">709</cx:pt>
          <cx:pt idx="2799">710</cx:pt>
          <cx:pt idx="2800">710</cx:pt>
          <cx:pt idx="2801">711</cx:pt>
          <cx:pt idx="2802">711</cx:pt>
          <cx:pt idx="2803">712</cx:pt>
          <cx:pt idx="2804">712</cx:pt>
          <cx:pt idx="2805">712</cx:pt>
          <cx:pt idx="2806">712</cx:pt>
          <cx:pt idx="2807">713</cx:pt>
          <cx:pt idx="2808">713</cx:pt>
          <cx:pt idx="2809">713</cx:pt>
          <cx:pt idx="2810">714</cx:pt>
          <cx:pt idx="2811">714</cx:pt>
          <cx:pt idx="2812">714</cx:pt>
          <cx:pt idx="2813">714</cx:pt>
          <cx:pt idx="2814">714</cx:pt>
          <cx:pt idx="2815">714</cx:pt>
          <cx:pt idx="2816">715</cx:pt>
          <cx:pt idx="2817">715</cx:pt>
          <cx:pt idx="2818">716</cx:pt>
          <cx:pt idx="2819">716</cx:pt>
          <cx:pt idx="2820">716</cx:pt>
          <cx:pt idx="2821">716</cx:pt>
          <cx:pt idx="2822">716</cx:pt>
          <cx:pt idx="2823">716</cx:pt>
          <cx:pt idx="2824">717</cx:pt>
          <cx:pt idx="2825">717</cx:pt>
          <cx:pt idx="2826">718</cx:pt>
          <cx:pt idx="2827">718</cx:pt>
          <cx:pt idx="2828">718</cx:pt>
          <cx:pt idx="2829">719</cx:pt>
          <cx:pt idx="2830">719</cx:pt>
          <cx:pt idx="2831">719</cx:pt>
          <cx:pt idx="2832">719</cx:pt>
          <cx:pt idx="2833">719</cx:pt>
          <cx:pt idx="2834">719</cx:pt>
          <cx:pt idx="2835">720</cx:pt>
          <cx:pt idx="2836">720</cx:pt>
          <cx:pt idx="2837">720</cx:pt>
          <cx:pt idx="2838">721</cx:pt>
          <cx:pt idx="2839">721</cx:pt>
          <cx:pt idx="2840">722</cx:pt>
          <cx:pt idx="2841">722</cx:pt>
          <cx:pt idx="2842">722</cx:pt>
          <cx:pt idx="2843">722</cx:pt>
          <cx:pt idx="2844">722</cx:pt>
          <cx:pt idx="2845">723</cx:pt>
          <cx:pt idx="2846">724</cx:pt>
          <cx:pt idx="2847">724</cx:pt>
          <cx:pt idx="2848">724</cx:pt>
          <cx:pt idx="2849">724</cx:pt>
          <cx:pt idx="2850">724</cx:pt>
          <cx:pt idx="2851">724</cx:pt>
          <cx:pt idx="2852">724</cx:pt>
          <cx:pt idx="2853">724</cx:pt>
          <cx:pt idx="2854">725</cx:pt>
          <cx:pt idx="2855">725</cx:pt>
          <cx:pt idx="2856">726</cx:pt>
          <cx:pt idx="2857">726</cx:pt>
          <cx:pt idx="2858">726</cx:pt>
          <cx:pt idx="2859">727</cx:pt>
          <cx:pt idx="2860">727</cx:pt>
          <cx:pt idx="2861">728</cx:pt>
          <cx:pt idx="2862">728</cx:pt>
          <cx:pt idx="2863">728</cx:pt>
          <cx:pt idx="2864">729</cx:pt>
          <cx:pt idx="2865">730</cx:pt>
          <cx:pt idx="2866">730</cx:pt>
          <cx:pt idx="2867">730</cx:pt>
          <cx:pt idx="2868">730</cx:pt>
          <cx:pt idx="2869">730</cx:pt>
          <cx:pt idx="2870">730</cx:pt>
          <cx:pt idx="2871">731</cx:pt>
          <cx:pt idx="2872">731</cx:pt>
          <cx:pt idx="2873">731</cx:pt>
          <cx:pt idx="2874">732</cx:pt>
          <cx:pt idx="2875">732</cx:pt>
          <cx:pt idx="2876">732</cx:pt>
          <cx:pt idx="2877">732</cx:pt>
          <cx:pt idx="2878">733</cx:pt>
          <cx:pt idx="2879">733</cx:pt>
          <cx:pt idx="2880">733</cx:pt>
          <cx:pt idx="2881">734</cx:pt>
          <cx:pt idx="2882">734</cx:pt>
          <cx:pt idx="2883">735</cx:pt>
          <cx:pt idx="2884">735</cx:pt>
          <cx:pt idx="2885">736</cx:pt>
          <cx:pt idx="2886">736</cx:pt>
          <cx:pt idx="2887">737</cx:pt>
          <cx:pt idx="2888">737</cx:pt>
          <cx:pt idx="2889">737</cx:pt>
          <cx:pt idx="2890">737</cx:pt>
          <cx:pt idx="2891">737</cx:pt>
          <cx:pt idx="2892">737</cx:pt>
          <cx:pt idx="2893">738</cx:pt>
          <cx:pt idx="2894">738</cx:pt>
          <cx:pt idx="2895">738</cx:pt>
          <cx:pt idx="2896">738</cx:pt>
          <cx:pt idx="2897">738</cx:pt>
          <cx:pt idx="2898">738</cx:pt>
          <cx:pt idx="2899">739</cx:pt>
          <cx:pt idx="2900">739</cx:pt>
          <cx:pt idx="2901">739</cx:pt>
          <cx:pt idx="2902">739</cx:pt>
          <cx:pt idx="2903">740</cx:pt>
          <cx:pt idx="2904">740</cx:pt>
          <cx:pt idx="2905">740</cx:pt>
          <cx:pt idx="2906">741</cx:pt>
          <cx:pt idx="2907">741</cx:pt>
          <cx:pt idx="2908">741</cx:pt>
          <cx:pt idx="2909">741</cx:pt>
          <cx:pt idx="2910">742</cx:pt>
          <cx:pt idx="2911">743</cx:pt>
          <cx:pt idx="2912">743</cx:pt>
          <cx:pt idx="2913">743</cx:pt>
          <cx:pt idx="2914">743</cx:pt>
          <cx:pt idx="2915">744</cx:pt>
          <cx:pt idx="2916">744</cx:pt>
          <cx:pt idx="2917">744</cx:pt>
          <cx:pt idx="2918">744</cx:pt>
          <cx:pt idx="2919">744</cx:pt>
          <cx:pt idx="2920">744</cx:pt>
          <cx:pt idx="2921">745</cx:pt>
          <cx:pt idx="2922">745</cx:pt>
          <cx:pt idx="2923">745</cx:pt>
          <cx:pt idx="2924">745</cx:pt>
          <cx:pt idx="2925">745</cx:pt>
          <cx:pt idx="2926">746</cx:pt>
          <cx:pt idx="2927">747</cx:pt>
          <cx:pt idx="2928">747</cx:pt>
          <cx:pt idx="2929">747</cx:pt>
          <cx:pt idx="2930">747</cx:pt>
          <cx:pt idx="2931">747</cx:pt>
          <cx:pt idx="2932">747</cx:pt>
          <cx:pt idx="2933">748</cx:pt>
          <cx:pt idx="2934">748</cx:pt>
          <cx:pt idx="2935">748</cx:pt>
          <cx:pt idx="2936">749</cx:pt>
          <cx:pt idx="2937">749</cx:pt>
          <cx:pt idx="2938">749</cx:pt>
          <cx:pt idx="2939">750</cx:pt>
          <cx:pt idx="2940">750</cx:pt>
          <cx:pt idx="2941">750</cx:pt>
          <cx:pt idx="2942">750</cx:pt>
          <cx:pt idx="2943">750</cx:pt>
          <cx:pt idx="2944">750</cx:pt>
          <cx:pt idx="2945">751</cx:pt>
          <cx:pt idx="2946">751</cx:pt>
          <cx:pt idx="2947">751</cx:pt>
          <cx:pt idx="2948">751</cx:pt>
          <cx:pt idx="2949">752</cx:pt>
          <cx:pt idx="2950">752</cx:pt>
          <cx:pt idx="2951">752</cx:pt>
          <cx:pt idx="2952">752</cx:pt>
          <cx:pt idx="2953">752</cx:pt>
          <cx:pt idx="2954">753</cx:pt>
          <cx:pt idx="2955">753</cx:pt>
          <cx:pt idx="2956">753</cx:pt>
          <cx:pt idx="2957">754</cx:pt>
          <cx:pt idx="2958">754</cx:pt>
          <cx:pt idx="2959">754</cx:pt>
          <cx:pt idx="2960">754</cx:pt>
          <cx:pt idx="2961">754</cx:pt>
          <cx:pt idx="2962">754</cx:pt>
          <cx:pt idx="2963">754</cx:pt>
          <cx:pt idx="2964">755</cx:pt>
          <cx:pt idx="2965">755</cx:pt>
          <cx:pt idx="2966">755</cx:pt>
          <cx:pt idx="2967">755</cx:pt>
          <cx:pt idx="2968">755</cx:pt>
          <cx:pt idx="2969">757</cx:pt>
          <cx:pt idx="2970">757</cx:pt>
          <cx:pt idx="2971">757</cx:pt>
          <cx:pt idx="2972">757</cx:pt>
          <cx:pt idx="2973">758</cx:pt>
          <cx:pt idx="2974">758</cx:pt>
          <cx:pt idx="2975">759</cx:pt>
          <cx:pt idx="2976">759</cx:pt>
          <cx:pt idx="2977">759</cx:pt>
          <cx:pt idx="2978">759</cx:pt>
          <cx:pt idx="2979">760</cx:pt>
          <cx:pt idx="2980">760</cx:pt>
          <cx:pt idx="2981">760</cx:pt>
          <cx:pt idx="2982">760</cx:pt>
          <cx:pt idx="2983">760</cx:pt>
          <cx:pt idx="2984">761</cx:pt>
          <cx:pt idx="2985">761</cx:pt>
          <cx:pt idx="2986">761</cx:pt>
          <cx:pt idx="2987">761</cx:pt>
          <cx:pt idx="2988">762</cx:pt>
          <cx:pt idx="2989">762</cx:pt>
          <cx:pt idx="2990">762</cx:pt>
          <cx:pt idx="2991">763</cx:pt>
          <cx:pt idx="2992">763</cx:pt>
          <cx:pt idx="2993">763</cx:pt>
          <cx:pt idx="2994">763</cx:pt>
          <cx:pt idx="2995">764</cx:pt>
          <cx:pt idx="2996">764</cx:pt>
          <cx:pt idx="2997">766</cx:pt>
          <cx:pt idx="2998">767</cx:pt>
          <cx:pt idx="2999">767</cx:pt>
          <cx:pt idx="3000">767</cx:pt>
          <cx:pt idx="3001">767</cx:pt>
          <cx:pt idx="3002">767</cx:pt>
          <cx:pt idx="3003">768</cx:pt>
          <cx:pt idx="3004">768</cx:pt>
          <cx:pt idx="3005">768</cx:pt>
          <cx:pt idx="3006">768</cx:pt>
          <cx:pt idx="3007">768</cx:pt>
          <cx:pt idx="3008">768</cx:pt>
          <cx:pt idx="3009">768</cx:pt>
          <cx:pt idx="3010">769</cx:pt>
          <cx:pt idx="3011">769</cx:pt>
          <cx:pt idx="3012">769</cx:pt>
          <cx:pt idx="3013">770</cx:pt>
          <cx:pt idx="3014">770</cx:pt>
          <cx:pt idx="3015">770</cx:pt>
          <cx:pt idx="3016">771</cx:pt>
          <cx:pt idx="3017">771</cx:pt>
          <cx:pt idx="3018">771</cx:pt>
          <cx:pt idx="3019">772</cx:pt>
          <cx:pt idx="3020">772</cx:pt>
          <cx:pt idx="3021">772</cx:pt>
          <cx:pt idx="3022">773</cx:pt>
          <cx:pt idx="3023">773</cx:pt>
          <cx:pt idx="3024">773</cx:pt>
          <cx:pt idx="3025">774</cx:pt>
          <cx:pt idx="3026">774</cx:pt>
          <cx:pt idx="3027">774</cx:pt>
          <cx:pt idx="3028">775</cx:pt>
          <cx:pt idx="3029">775</cx:pt>
          <cx:pt idx="3030">775</cx:pt>
          <cx:pt idx="3031">775</cx:pt>
          <cx:pt idx="3032">776</cx:pt>
          <cx:pt idx="3033">777</cx:pt>
          <cx:pt idx="3034">777</cx:pt>
          <cx:pt idx="3035">777</cx:pt>
          <cx:pt idx="3036">777</cx:pt>
          <cx:pt idx="3037">777</cx:pt>
          <cx:pt idx="3038">779</cx:pt>
          <cx:pt idx="3039">779</cx:pt>
          <cx:pt idx="3040">780</cx:pt>
          <cx:pt idx="3041">780</cx:pt>
          <cx:pt idx="3042">780</cx:pt>
          <cx:pt idx="3043">780</cx:pt>
          <cx:pt idx="3044">781</cx:pt>
          <cx:pt idx="3045">781</cx:pt>
          <cx:pt idx="3046">781</cx:pt>
          <cx:pt idx="3047">781</cx:pt>
          <cx:pt idx="3048">781</cx:pt>
          <cx:pt idx="3049">782</cx:pt>
          <cx:pt idx="3050">783</cx:pt>
          <cx:pt idx="3051">783</cx:pt>
          <cx:pt idx="3052">783</cx:pt>
          <cx:pt idx="3053">784</cx:pt>
          <cx:pt idx="3054">785</cx:pt>
          <cx:pt idx="3055">785</cx:pt>
          <cx:pt idx="3056">786</cx:pt>
          <cx:pt idx="3057">786</cx:pt>
          <cx:pt idx="3058">786</cx:pt>
          <cx:pt idx="3059">787</cx:pt>
          <cx:pt idx="3060">787</cx:pt>
          <cx:pt idx="3061">788</cx:pt>
          <cx:pt idx="3062">788</cx:pt>
          <cx:pt idx="3063">788</cx:pt>
          <cx:pt idx="3064">788</cx:pt>
          <cx:pt idx="3065">788</cx:pt>
          <cx:pt idx="3066">788</cx:pt>
          <cx:pt idx="3067">788</cx:pt>
          <cx:pt idx="3068">788</cx:pt>
          <cx:pt idx="3069">789</cx:pt>
          <cx:pt idx="3070">789</cx:pt>
          <cx:pt idx="3071">789</cx:pt>
          <cx:pt idx="3072">790</cx:pt>
          <cx:pt idx="3073">791</cx:pt>
          <cx:pt idx="3074">791</cx:pt>
          <cx:pt idx="3075">792</cx:pt>
          <cx:pt idx="3076">792</cx:pt>
          <cx:pt idx="3077">792</cx:pt>
          <cx:pt idx="3078">792</cx:pt>
          <cx:pt idx="3079">794</cx:pt>
          <cx:pt idx="3080">795</cx:pt>
          <cx:pt idx="3081">796</cx:pt>
          <cx:pt idx="3082">796</cx:pt>
          <cx:pt idx="3083">796</cx:pt>
          <cx:pt idx="3084">797</cx:pt>
          <cx:pt idx="3085">797</cx:pt>
          <cx:pt idx="3086">798</cx:pt>
          <cx:pt idx="3087">798</cx:pt>
          <cx:pt idx="3088">798</cx:pt>
          <cx:pt idx="3089">798</cx:pt>
          <cx:pt idx="3090">798</cx:pt>
          <cx:pt idx="3091">799</cx:pt>
          <cx:pt idx="3092">799</cx:pt>
          <cx:pt idx="3093">799</cx:pt>
          <cx:pt idx="3094">800</cx:pt>
          <cx:pt idx="3095">800</cx:pt>
          <cx:pt idx="3096">800</cx:pt>
          <cx:pt idx="3097">801</cx:pt>
          <cx:pt idx="3098">801</cx:pt>
          <cx:pt idx="3099">801</cx:pt>
          <cx:pt idx="3100">801</cx:pt>
          <cx:pt idx="3101">802</cx:pt>
          <cx:pt idx="3102">802</cx:pt>
          <cx:pt idx="3103">803</cx:pt>
          <cx:pt idx="3104">803</cx:pt>
          <cx:pt idx="3105">803</cx:pt>
          <cx:pt idx="3106">804</cx:pt>
          <cx:pt idx="3107">804</cx:pt>
          <cx:pt idx="3108">805</cx:pt>
          <cx:pt idx="3109">805</cx:pt>
          <cx:pt idx="3110">805</cx:pt>
          <cx:pt idx="3111">805</cx:pt>
          <cx:pt idx="3112">806</cx:pt>
          <cx:pt idx="3113">806</cx:pt>
          <cx:pt idx="3114">806</cx:pt>
          <cx:pt idx="3115">808</cx:pt>
          <cx:pt idx="3116">808</cx:pt>
          <cx:pt idx="3117">808</cx:pt>
          <cx:pt idx="3118">808</cx:pt>
          <cx:pt idx="3119">808</cx:pt>
          <cx:pt idx="3120">808</cx:pt>
          <cx:pt idx="3121">809</cx:pt>
          <cx:pt idx="3122">810</cx:pt>
          <cx:pt idx="3123">810</cx:pt>
          <cx:pt idx="3124">810</cx:pt>
          <cx:pt idx="3125">810</cx:pt>
          <cx:pt idx="3126">810</cx:pt>
          <cx:pt idx="3127">811</cx:pt>
          <cx:pt idx="3128">811</cx:pt>
          <cx:pt idx="3129">811</cx:pt>
          <cx:pt idx="3130">811</cx:pt>
          <cx:pt idx="3131">811</cx:pt>
          <cx:pt idx="3132">811</cx:pt>
          <cx:pt idx="3133">811</cx:pt>
          <cx:pt idx="3134">812</cx:pt>
          <cx:pt idx="3135">812</cx:pt>
          <cx:pt idx="3136">812</cx:pt>
          <cx:pt idx="3137">812</cx:pt>
          <cx:pt idx="3138">813</cx:pt>
          <cx:pt idx="3139">815</cx:pt>
          <cx:pt idx="3140">816</cx:pt>
          <cx:pt idx="3141">816</cx:pt>
          <cx:pt idx="3142">816</cx:pt>
          <cx:pt idx="3143">816</cx:pt>
          <cx:pt idx="3144">816</cx:pt>
          <cx:pt idx="3145">816</cx:pt>
          <cx:pt idx="3146">817</cx:pt>
          <cx:pt idx="3147">818</cx:pt>
          <cx:pt idx="3148">818</cx:pt>
          <cx:pt idx="3149">818</cx:pt>
          <cx:pt idx="3150">818</cx:pt>
          <cx:pt idx="3151">818</cx:pt>
          <cx:pt idx="3152">819</cx:pt>
          <cx:pt idx="3153">820</cx:pt>
          <cx:pt idx="3154">820</cx:pt>
          <cx:pt idx="3155">820</cx:pt>
          <cx:pt idx="3156">820</cx:pt>
          <cx:pt idx="3157">820</cx:pt>
          <cx:pt idx="3158">820</cx:pt>
          <cx:pt idx="3159">821</cx:pt>
          <cx:pt idx="3160">821</cx:pt>
          <cx:pt idx="3161">821</cx:pt>
          <cx:pt idx="3162">821</cx:pt>
          <cx:pt idx="3163">822</cx:pt>
          <cx:pt idx="3164">822</cx:pt>
          <cx:pt idx="3165">822</cx:pt>
          <cx:pt idx="3166">822</cx:pt>
          <cx:pt idx="3167">822</cx:pt>
          <cx:pt idx="3168">823</cx:pt>
          <cx:pt idx="3169">823</cx:pt>
          <cx:pt idx="3170">824</cx:pt>
          <cx:pt idx="3171">824</cx:pt>
          <cx:pt idx="3172">825</cx:pt>
          <cx:pt idx="3173">825</cx:pt>
          <cx:pt idx="3174">826</cx:pt>
          <cx:pt idx="3175">827</cx:pt>
          <cx:pt idx="3176">827</cx:pt>
          <cx:pt idx="3177">827</cx:pt>
          <cx:pt idx="3178">827</cx:pt>
          <cx:pt idx="3179">827</cx:pt>
          <cx:pt idx="3180">827</cx:pt>
          <cx:pt idx="3181">829</cx:pt>
          <cx:pt idx="3182">829</cx:pt>
          <cx:pt idx="3183">830</cx:pt>
          <cx:pt idx="3184">830</cx:pt>
          <cx:pt idx="3185">831</cx:pt>
          <cx:pt idx="3186">832</cx:pt>
          <cx:pt idx="3187">832</cx:pt>
          <cx:pt idx="3188">833</cx:pt>
          <cx:pt idx="3189">833</cx:pt>
          <cx:pt idx="3190">834</cx:pt>
          <cx:pt idx="3191">834</cx:pt>
          <cx:pt idx="3192">834</cx:pt>
          <cx:pt idx="3193">834</cx:pt>
          <cx:pt idx="3194">834</cx:pt>
          <cx:pt idx="3195">834</cx:pt>
          <cx:pt idx="3196">834</cx:pt>
          <cx:pt idx="3197">835</cx:pt>
          <cx:pt idx="3198">835</cx:pt>
          <cx:pt idx="3199">835</cx:pt>
          <cx:pt idx="3200">835</cx:pt>
          <cx:pt idx="3201">836</cx:pt>
          <cx:pt idx="3202">836</cx:pt>
          <cx:pt idx="3203">837</cx:pt>
          <cx:pt idx="3204">837</cx:pt>
          <cx:pt idx="3205">838</cx:pt>
          <cx:pt idx="3206">838</cx:pt>
          <cx:pt idx="3207">838</cx:pt>
          <cx:pt idx="3208">839</cx:pt>
          <cx:pt idx="3209">839</cx:pt>
          <cx:pt idx="3210">839</cx:pt>
          <cx:pt idx="3211">839</cx:pt>
          <cx:pt idx="3212">840</cx:pt>
          <cx:pt idx="3213">840</cx:pt>
          <cx:pt idx="3214">840</cx:pt>
          <cx:pt idx="3215">841</cx:pt>
          <cx:pt idx="3216">841</cx:pt>
          <cx:pt idx="3217">841</cx:pt>
          <cx:pt idx="3218">842</cx:pt>
          <cx:pt idx="3219">842</cx:pt>
          <cx:pt idx="3220">843</cx:pt>
          <cx:pt idx="3221">844</cx:pt>
          <cx:pt idx="3222">845</cx:pt>
          <cx:pt idx="3223">845</cx:pt>
          <cx:pt idx="3224">845</cx:pt>
          <cx:pt idx="3225">845</cx:pt>
          <cx:pt idx="3226">846</cx:pt>
          <cx:pt idx="3227">846</cx:pt>
          <cx:pt idx="3228">846</cx:pt>
          <cx:pt idx="3229">846</cx:pt>
          <cx:pt idx="3230">846</cx:pt>
          <cx:pt idx="3231">847</cx:pt>
          <cx:pt idx="3232">847</cx:pt>
          <cx:pt idx="3233">847</cx:pt>
          <cx:pt idx="3234">848</cx:pt>
          <cx:pt idx="3235">848</cx:pt>
          <cx:pt idx="3236">848</cx:pt>
          <cx:pt idx="3237">848</cx:pt>
          <cx:pt idx="3238">848</cx:pt>
          <cx:pt idx="3239">848</cx:pt>
          <cx:pt idx="3240">849</cx:pt>
          <cx:pt idx="3241">849</cx:pt>
          <cx:pt idx="3242">850</cx:pt>
          <cx:pt idx="3243">850</cx:pt>
          <cx:pt idx="3244">850</cx:pt>
          <cx:pt idx="3245">851</cx:pt>
          <cx:pt idx="3246">853</cx:pt>
          <cx:pt idx="3247">853</cx:pt>
          <cx:pt idx="3248">853</cx:pt>
          <cx:pt idx="3249">853</cx:pt>
          <cx:pt idx="3250">854</cx:pt>
          <cx:pt idx="3251">854</cx:pt>
          <cx:pt idx="3252">855</cx:pt>
          <cx:pt idx="3253">855</cx:pt>
          <cx:pt idx="3254">855</cx:pt>
          <cx:pt idx="3255">855</cx:pt>
          <cx:pt idx="3256">856</cx:pt>
          <cx:pt idx="3257">857</cx:pt>
          <cx:pt idx="3258">858</cx:pt>
          <cx:pt idx="3259">858</cx:pt>
          <cx:pt idx="3260">858</cx:pt>
          <cx:pt idx="3261">858</cx:pt>
          <cx:pt idx="3262">858</cx:pt>
          <cx:pt idx="3263">859</cx:pt>
          <cx:pt idx="3264">860</cx:pt>
          <cx:pt idx="3265">860</cx:pt>
          <cx:pt idx="3266">860</cx:pt>
          <cx:pt idx="3267">860</cx:pt>
          <cx:pt idx="3268">860</cx:pt>
          <cx:pt idx="3269">860</cx:pt>
          <cx:pt idx="3270">861</cx:pt>
          <cx:pt idx="3271">861</cx:pt>
          <cx:pt idx="3272">862</cx:pt>
          <cx:pt idx="3273">862</cx:pt>
          <cx:pt idx="3274">862</cx:pt>
          <cx:pt idx="3275">862</cx:pt>
          <cx:pt idx="3276">863</cx:pt>
          <cx:pt idx="3277">863</cx:pt>
          <cx:pt idx="3278">863</cx:pt>
          <cx:pt idx="3279">864</cx:pt>
          <cx:pt idx="3280">865</cx:pt>
          <cx:pt idx="3281">865</cx:pt>
          <cx:pt idx="3282">865</cx:pt>
          <cx:pt idx="3283">865</cx:pt>
          <cx:pt idx="3284">865</cx:pt>
          <cx:pt idx="3285">866</cx:pt>
          <cx:pt idx="3286">866</cx:pt>
          <cx:pt idx="3287">866</cx:pt>
          <cx:pt idx="3288">868</cx:pt>
          <cx:pt idx="3289">868</cx:pt>
          <cx:pt idx="3290">868</cx:pt>
          <cx:pt idx="3291">868</cx:pt>
          <cx:pt idx="3292">870</cx:pt>
          <cx:pt idx="3293">870</cx:pt>
          <cx:pt idx="3294">870</cx:pt>
          <cx:pt idx="3295">871</cx:pt>
          <cx:pt idx="3296">871</cx:pt>
          <cx:pt idx="3297">871</cx:pt>
          <cx:pt idx="3298">872</cx:pt>
          <cx:pt idx="3299">872</cx:pt>
          <cx:pt idx="3300">873</cx:pt>
          <cx:pt idx="3301">873</cx:pt>
          <cx:pt idx="3302">874</cx:pt>
          <cx:pt idx="3303">874</cx:pt>
          <cx:pt idx="3304">874</cx:pt>
          <cx:pt idx="3305">874</cx:pt>
          <cx:pt idx="3306">875</cx:pt>
          <cx:pt idx="3307">875</cx:pt>
          <cx:pt idx="3308">876</cx:pt>
          <cx:pt idx="3309">876</cx:pt>
          <cx:pt idx="3310">876</cx:pt>
          <cx:pt idx="3311">876</cx:pt>
          <cx:pt idx="3312">877</cx:pt>
          <cx:pt idx="3313">877</cx:pt>
          <cx:pt idx="3314">877</cx:pt>
          <cx:pt idx="3315">878</cx:pt>
          <cx:pt idx="3316">878</cx:pt>
          <cx:pt idx="3317">878</cx:pt>
          <cx:pt idx="3318">878</cx:pt>
          <cx:pt idx="3319">879</cx:pt>
          <cx:pt idx="3320">879</cx:pt>
          <cx:pt idx="3321">879</cx:pt>
          <cx:pt idx="3322">879</cx:pt>
          <cx:pt idx="3323">879</cx:pt>
          <cx:pt idx="3324">879</cx:pt>
          <cx:pt idx="3325">880</cx:pt>
          <cx:pt idx="3326">880</cx:pt>
          <cx:pt idx="3327">880</cx:pt>
          <cx:pt idx="3328">880</cx:pt>
          <cx:pt idx="3329">880</cx:pt>
          <cx:pt idx="3330">881</cx:pt>
          <cx:pt idx="3331">882</cx:pt>
          <cx:pt idx="3332">882</cx:pt>
          <cx:pt idx="3333">883</cx:pt>
          <cx:pt idx="3334">883</cx:pt>
          <cx:pt idx="3335">883</cx:pt>
          <cx:pt idx="3336">883</cx:pt>
          <cx:pt idx="3337">883</cx:pt>
          <cx:pt idx="3338">884</cx:pt>
          <cx:pt idx="3339">884</cx:pt>
          <cx:pt idx="3340">884</cx:pt>
          <cx:pt idx="3341">884</cx:pt>
          <cx:pt idx="3342">885</cx:pt>
          <cx:pt idx="3343">885</cx:pt>
          <cx:pt idx="3344">885</cx:pt>
          <cx:pt idx="3345">885</cx:pt>
          <cx:pt idx="3346">885</cx:pt>
          <cx:pt idx="3347">885</cx:pt>
          <cx:pt idx="3348">886</cx:pt>
          <cx:pt idx="3349">887</cx:pt>
          <cx:pt idx="3350">887</cx:pt>
          <cx:pt idx="3351">888</cx:pt>
          <cx:pt idx="3352">888</cx:pt>
          <cx:pt idx="3353">889</cx:pt>
          <cx:pt idx="3354">889</cx:pt>
          <cx:pt idx="3355">889</cx:pt>
          <cx:pt idx="3356">889</cx:pt>
          <cx:pt idx="3357">889</cx:pt>
          <cx:pt idx="3358">889</cx:pt>
          <cx:pt idx="3359">890</cx:pt>
          <cx:pt idx="3360">890</cx:pt>
          <cx:pt idx="3361">890</cx:pt>
          <cx:pt idx="3362">890</cx:pt>
          <cx:pt idx="3363">890</cx:pt>
          <cx:pt idx="3364">890</cx:pt>
          <cx:pt idx="3365">892</cx:pt>
          <cx:pt idx="3366">892</cx:pt>
          <cx:pt idx="3367">892</cx:pt>
          <cx:pt idx="3368">892</cx:pt>
          <cx:pt idx="3369">893</cx:pt>
          <cx:pt idx="3370">893</cx:pt>
          <cx:pt idx="3371">893</cx:pt>
          <cx:pt idx="3372">894</cx:pt>
          <cx:pt idx="3373">894</cx:pt>
          <cx:pt idx="3374">894</cx:pt>
          <cx:pt idx="3375">895</cx:pt>
          <cx:pt idx="3376">895</cx:pt>
          <cx:pt idx="3377">895</cx:pt>
          <cx:pt idx="3378">896</cx:pt>
          <cx:pt idx="3379">897</cx:pt>
          <cx:pt idx="3380">897</cx:pt>
          <cx:pt idx="3381">898</cx:pt>
          <cx:pt idx="3382">898</cx:pt>
          <cx:pt idx="3383">899</cx:pt>
          <cx:pt idx="3384">900</cx:pt>
          <cx:pt idx="3385">900</cx:pt>
          <cx:pt idx="3386">900</cx:pt>
          <cx:pt idx="3387">900</cx:pt>
          <cx:pt idx="3388">900</cx:pt>
          <cx:pt idx="3389">900</cx:pt>
          <cx:pt idx="3390">900</cx:pt>
          <cx:pt idx="3391">902</cx:pt>
          <cx:pt idx="3392">902</cx:pt>
          <cx:pt idx="3393">902</cx:pt>
          <cx:pt idx="3394">902</cx:pt>
          <cx:pt idx="3395">903</cx:pt>
          <cx:pt idx="3396">903</cx:pt>
          <cx:pt idx="3397">903</cx:pt>
          <cx:pt idx="3398">904</cx:pt>
          <cx:pt idx="3399">904</cx:pt>
          <cx:pt idx="3400">905</cx:pt>
          <cx:pt idx="3401">905</cx:pt>
          <cx:pt idx="3402">905</cx:pt>
          <cx:pt idx="3403">905</cx:pt>
          <cx:pt idx="3404">905</cx:pt>
          <cx:pt idx="3405">905</cx:pt>
          <cx:pt idx="3406">906</cx:pt>
          <cx:pt idx="3407">906</cx:pt>
          <cx:pt idx="3408">906</cx:pt>
          <cx:pt idx="3409">906</cx:pt>
          <cx:pt idx="3410">907</cx:pt>
          <cx:pt idx="3411">907</cx:pt>
          <cx:pt idx="3412">907</cx:pt>
          <cx:pt idx="3413">907</cx:pt>
          <cx:pt idx="3414">907</cx:pt>
          <cx:pt idx="3415">908</cx:pt>
          <cx:pt idx="3416">908</cx:pt>
          <cx:pt idx="3417">908</cx:pt>
          <cx:pt idx="3418">908</cx:pt>
          <cx:pt idx="3419">909</cx:pt>
          <cx:pt idx="3420">909</cx:pt>
          <cx:pt idx="3421">909</cx:pt>
          <cx:pt idx="3422">910</cx:pt>
          <cx:pt idx="3423">910</cx:pt>
          <cx:pt idx="3424">910</cx:pt>
          <cx:pt idx="3425">910</cx:pt>
          <cx:pt idx="3426">910</cx:pt>
          <cx:pt idx="3427">912</cx:pt>
          <cx:pt idx="3428">912</cx:pt>
          <cx:pt idx="3429">912</cx:pt>
          <cx:pt idx="3430">912</cx:pt>
          <cx:pt idx="3431">913</cx:pt>
          <cx:pt idx="3432">913</cx:pt>
          <cx:pt idx="3433">914</cx:pt>
          <cx:pt idx="3434">914</cx:pt>
          <cx:pt idx="3435">914</cx:pt>
          <cx:pt idx="3436">915</cx:pt>
          <cx:pt idx="3437">915</cx:pt>
          <cx:pt idx="3438">916</cx:pt>
          <cx:pt idx="3439">917</cx:pt>
          <cx:pt idx="3440">917</cx:pt>
          <cx:pt idx="3441">917</cx:pt>
          <cx:pt idx="3442">917</cx:pt>
          <cx:pt idx="3443">917</cx:pt>
          <cx:pt idx="3444">918</cx:pt>
          <cx:pt idx="3445">918</cx:pt>
          <cx:pt idx="3446">919</cx:pt>
          <cx:pt idx="3447">919</cx:pt>
          <cx:pt idx="3448">919</cx:pt>
          <cx:pt idx="3449">919</cx:pt>
          <cx:pt idx="3450">920</cx:pt>
          <cx:pt idx="3451">920</cx:pt>
          <cx:pt idx="3452">920</cx:pt>
          <cx:pt idx="3453">920</cx:pt>
          <cx:pt idx="3454">921</cx:pt>
          <cx:pt idx="3455">922</cx:pt>
          <cx:pt idx="3456">922</cx:pt>
          <cx:pt idx="3457">922</cx:pt>
          <cx:pt idx="3458">923</cx:pt>
          <cx:pt idx="3459">923</cx:pt>
          <cx:pt idx="3460">923</cx:pt>
          <cx:pt idx="3461">923</cx:pt>
          <cx:pt idx="3462">923</cx:pt>
          <cx:pt idx="3463">924</cx:pt>
          <cx:pt idx="3464">924</cx:pt>
          <cx:pt idx="3465">924</cx:pt>
          <cx:pt idx="3466">925</cx:pt>
          <cx:pt idx="3467">925</cx:pt>
          <cx:pt idx="3468">925</cx:pt>
          <cx:pt idx="3469">925</cx:pt>
          <cx:pt idx="3470">926</cx:pt>
          <cx:pt idx="3471">926</cx:pt>
          <cx:pt idx="3472">927</cx:pt>
          <cx:pt idx="3473">927</cx:pt>
          <cx:pt idx="3474">927</cx:pt>
          <cx:pt idx="3475">927</cx:pt>
          <cx:pt idx="3476">927</cx:pt>
          <cx:pt idx="3477">927</cx:pt>
          <cx:pt idx="3478">928</cx:pt>
          <cx:pt idx="3479">928</cx:pt>
          <cx:pt idx="3480">929</cx:pt>
          <cx:pt idx="3481">929</cx:pt>
          <cx:pt idx="3482">929</cx:pt>
          <cx:pt idx="3483">930</cx:pt>
          <cx:pt idx="3484">930</cx:pt>
          <cx:pt idx="3485">930</cx:pt>
          <cx:pt idx="3486">931</cx:pt>
          <cx:pt idx="3487">931</cx:pt>
          <cx:pt idx="3488">931</cx:pt>
          <cx:pt idx="3489">931</cx:pt>
          <cx:pt idx="3490">932</cx:pt>
          <cx:pt idx="3491">932</cx:pt>
          <cx:pt idx="3492">932</cx:pt>
          <cx:pt idx="3493">933</cx:pt>
          <cx:pt idx="3494">933</cx:pt>
          <cx:pt idx="3495">934</cx:pt>
          <cx:pt idx="3496">934</cx:pt>
          <cx:pt idx="3497">935</cx:pt>
          <cx:pt idx="3498">935</cx:pt>
          <cx:pt idx="3499">935</cx:pt>
          <cx:pt idx="3500">936</cx:pt>
          <cx:pt idx="3501">936</cx:pt>
          <cx:pt idx="3502">937</cx:pt>
          <cx:pt idx="3503">937</cx:pt>
          <cx:pt idx="3504">937</cx:pt>
          <cx:pt idx="3505">938</cx:pt>
          <cx:pt idx="3506">938</cx:pt>
          <cx:pt idx="3507">938</cx:pt>
          <cx:pt idx="3508">939</cx:pt>
          <cx:pt idx="3509">939</cx:pt>
          <cx:pt idx="3510">939</cx:pt>
          <cx:pt idx="3511">939</cx:pt>
          <cx:pt idx="3512">940</cx:pt>
          <cx:pt idx="3513">940</cx:pt>
          <cx:pt idx="3514">940</cx:pt>
          <cx:pt idx="3515">940</cx:pt>
          <cx:pt idx="3516">941</cx:pt>
          <cx:pt idx="3517">942</cx:pt>
          <cx:pt idx="3518">942</cx:pt>
          <cx:pt idx="3519">942</cx:pt>
          <cx:pt idx="3520">943</cx:pt>
          <cx:pt idx="3521">943</cx:pt>
          <cx:pt idx="3522">943</cx:pt>
          <cx:pt idx="3523">944</cx:pt>
          <cx:pt idx="3524">944</cx:pt>
          <cx:pt idx="3525">944</cx:pt>
          <cx:pt idx="3526">944</cx:pt>
          <cx:pt idx="3527">945</cx:pt>
          <cx:pt idx="3528">946</cx:pt>
          <cx:pt idx="3529">947</cx:pt>
          <cx:pt idx="3530">947</cx:pt>
          <cx:pt idx="3531">948</cx:pt>
          <cx:pt idx="3532">948</cx:pt>
          <cx:pt idx="3533">948</cx:pt>
          <cx:pt idx="3534">950</cx:pt>
          <cx:pt idx="3535">950</cx:pt>
          <cx:pt idx="3536">950</cx:pt>
          <cx:pt idx="3537">950</cx:pt>
          <cx:pt idx="3538">951</cx:pt>
          <cx:pt idx="3539">951</cx:pt>
          <cx:pt idx="3540">951</cx:pt>
          <cx:pt idx="3541">951</cx:pt>
          <cx:pt idx="3542">952</cx:pt>
          <cx:pt idx="3543">953</cx:pt>
          <cx:pt idx="3544">953</cx:pt>
          <cx:pt idx="3545">954</cx:pt>
          <cx:pt idx="3546">954</cx:pt>
          <cx:pt idx="3547">954</cx:pt>
          <cx:pt idx="3548">955</cx:pt>
          <cx:pt idx="3549">956</cx:pt>
          <cx:pt idx="3550">956</cx:pt>
          <cx:pt idx="3551">956</cx:pt>
          <cx:pt idx="3552">957</cx:pt>
          <cx:pt idx="3553">957</cx:pt>
          <cx:pt idx="3554">957</cx:pt>
          <cx:pt idx="3555">958</cx:pt>
          <cx:pt idx="3556">958</cx:pt>
          <cx:pt idx="3557">959</cx:pt>
          <cx:pt idx="3558">959</cx:pt>
          <cx:pt idx="3559">960</cx:pt>
          <cx:pt idx="3560">961</cx:pt>
          <cx:pt idx="3561">961</cx:pt>
          <cx:pt idx="3562">961</cx:pt>
          <cx:pt idx="3563">961</cx:pt>
          <cx:pt idx="3564">962</cx:pt>
          <cx:pt idx="3565">962</cx:pt>
          <cx:pt idx="3566">963</cx:pt>
          <cx:pt idx="3567">963</cx:pt>
          <cx:pt idx="3568">964</cx:pt>
          <cx:pt idx="3569">965</cx:pt>
          <cx:pt idx="3570">965</cx:pt>
          <cx:pt idx="3571">965</cx:pt>
          <cx:pt idx="3572">966</cx:pt>
          <cx:pt idx="3573">966</cx:pt>
          <cx:pt idx="3574">966</cx:pt>
          <cx:pt idx="3575">967</cx:pt>
          <cx:pt idx="3576">967</cx:pt>
          <cx:pt idx="3577">968</cx:pt>
          <cx:pt idx="3578">968</cx:pt>
          <cx:pt idx="3579">970</cx:pt>
          <cx:pt idx="3580">970</cx:pt>
          <cx:pt idx="3581">970</cx:pt>
          <cx:pt idx="3582">971</cx:pt>
          <cx:pt idx="3583">971</cx:pt>
          <cx:pt idx="3584">971</cx:pt>
          <cx:pt idx="3585">971</cx:pt>
          <cx:pt idx="3586">972</cx:pt>
          <cx:pt idx="3587">972</cx:pt>
          <cx:pt idx="3588">972</cx:pt>
          <cx:pt idx="3589">972</cx:pt>
          <cx:pt idx="3590">972</cx:pt>
          <cx:pt idx="3591">973</cx:pt>
          <cx:pt idx="3592">973</cx:pt>
          <cx:pt idx="3593">974</cx:pt>
          <cx:pt idx="3594">976</cx:pt>
          <cx:pt idx="3595">977</cx:pt>
          <cx:pt idx="3596">978</cx:pt>
          <cx:pt idx="3597">978</cx:pt>
          <cx:pt idx="3598">978</cx:pt>
          <cx:pt idx="3599">979</cx:pt>
          <cx:pt idx="3600">980</cx:pt>
          <cx:pt idx="3601">980</cx:pt>
          <cx:pt idx="3602">980</cx:pt>
          <cx:pt idx="3603">980</cx:pt>
          <cx:pt idx="3604">981</cx:pt>
          <cx:pt idx="3605">982</cx:pt>
          <cx:pt idx="3606">982</cx:pt>
          <cx:pt idx="3607">982</cx:pt>
          <cx:pt idx="3608">983</cx:pt>
          <cx:pt idx="3609">983</cx:pt>
          <cx:pt idx="3610">983</cx:pt>
          <cx:pt idx="3611">983</cx:pt>
          <cx:pt idx="3612">983</cx:pt>
          <cx:pt idx="3613">984</cx:pt>
          <cx:pt idx="3614">984</cx:pt>
          <cx:pt idx="3615">985</cx:pt>
          <cx:pt idx="3616">985</cx:pt>
          <cx:pt idx="3617">987</cx:pt>
          <cx:pt idx="3618">987</cx:pt>
          <cx:pt idx="3619">987</cx:pt>
          <cx:pt idx="3620">987</cx:pt>
          <cx:pt idx="3621">987</cx:pt>
          <cx:pt idx="3622">988</cx:pt>
          <cx:pt idx="3623">990</cx:pt>
          <cx:pt idx="3624">990</cx:pt>
          <cx:pt idx="3625">990</cx:pt>
          <cx:pt idx="3626">990</cx:pt>
          <cx:pt idx="3627">990</cx:pt>
          <cx:pt idx="3628">991</cx:pt>
          <cx:pt idx="3629">992</cx:pt>
          <cx:pt idx="3630">992</cx:pt>
          <cx:pt idx="3631">993</cx:pt>
          <cx:pt idx="3632">993</cx:pt>
          <cx:pt idx="3633">993</cx:pt>
          <cx:pt idx="3634">993</cx:pt>
          <cx:pt idx="3635">993</cx:pt>
          <cx:pt idx="3636">994</cx:pt>
          <cx:pt idx="3637">995</cx:pt>
          <cx:pt idx="3638">995</cx:pt>
          <cx:pt idx="3639">996</cx:pt>
          <cx:pt idx="3640">996</cx:pt>
          <cx:pt idx="3641">997</cx:pt>
          <cx:pt idx="3642">997</cx:pt>
          <cx:pt idx="3643">998</cx:pt>
          <cx:pt idx="3644">999</cx:pt>
          <cx:pt idx="3645">999</cx:pt>
          <cx:pt idx="3646">1000</cx:pt>
          <cx:pt idx="3647">1000</cx:pt>
          <cx:pt idx="3648">1000</cx:pt>
          <cx:pt idx="3649">1001</cx:pt>
          <cx:pt idx="3650">1002</cx:pt>
          <cx:pt idx="3651">1002</cx:pt>
          <cx:pt idx="3652">1002</cx:pt>
          <cx:pt idx="3653">1002</cx:pt>
          <cx:pt idx="3654">1002</cx:pt>
          <cx:pt idx="3655">1004</cx:pt>
          <cx:pt idx="3656">1004</cx:pt>
          <cx:pt idx="3657">1004</cx:pt>
          <cx:pt idx="3658">1004</cx:pt>
          <cx:pt idx="3659">1004</cx:pt>
          <cx:pt idx="3660">1004</cx:pt>
          <cx:pt idx="3661">1005</cx:pt>
          <cx:pt idx="3662">1005</cx:pt>
          <cx:pt idx="3663">1005</cx:pt>
          <cx:pt idx="3664">1006</cx:pt>
          <cx:pt idx="3665">1006</cx:pt>
          <cx:pt idx="3666">1007</cx:pt>
          <cx:pt idx="3667">1007</cx:pt>
          <cx:pt idx="3668">1007</cx:pt>
          <cx:pt idx="3669">1007</cx:pt>
          <cx:pt idx="3670">1007</cx:pt>
          <cx:pt idx="3671">1007</cx:pt>
          <cx:pt idx="3672">1008</cx:pt>
          <cx:pt idx="3673">1008</cx:pt>
          <cx:pt idx="3674">1008</cx:pt>
          <cx:pt idx="3675">1009</cx:pt>
          <cx:pt idx="3676">1009</cx:pt>
          <cx:pt idx="3677">1009</cx:pt>
          <cx:pt idx="3678">1009</cx:pt>
          <cx:pt idx="3679">1009</cx:pt>
          <cx:pt idx="3680">1010</cx:pt>
          <cx:pt idx="3681">1010</cx:pt>
          <cx:pt idx="3682">1010</cx:pt>
          <cx:pt idx="3683">1010</cx:pt>
          <cx:pt idx="3684">1010</cx:pt>
          <cx:pt idx="3685">1010</cx:pt>
          <cx:pt idx="3686">1012</cx:pt>
          <cx:pt idx="3687">1012</cx:pt>
          <cx:pt idx="3688">1012</cx:pt>
          <cx:pt idx="3689">1012</cx:pt>
          <cx:pt idx="3690">1013</cx:pt>
          <cx:pt idx="3691">1013</cx:pt>
          <cx:pt idx="3692">1014</cx:pt>
          <cx:pt idx="3693">1014</cx:pt>
          <cx:pt idx="3694">1015</cx:pt>
          <cx:pt idx="3695">1015</cx:pt>
          <cx:pt idx="3696">1015</cx:pt>
          <cx:pt idx="3697">1016</cx:pt>
          <cx:pt idx="3698">1016</cx:pt>
          <cx:pt idx="3699">1016</cx:pt>
          <cx:pt idx="3700">1017</cx:pt>
          <cx:pt idx="3701">1017</cx:pt>
          <cx:pt idx="3702">1017</cx:pt>
          <cx:pt idx="3703">1018</cx:pt>
          <cx:pt idx="3704">1018</cx:pt>
          <cx:pt idx="3705">1018</cx:pt>
          <cx:pt idx="3706">1018</cx:pt>
          <cx:pt idx="3707">1018</cx:pt>
          <cx:pt idx="3708">1019</cx:pt>
          <cx:pt idx="3709">1020</cx:pt>
          <cx:pt idx="3710">1020</cx:pt>
          <cx:pt idx="3711">1020</cx:pt>
          <cx:pt idx="3712">1020</cx:pt>
          <cx:pt idx="3713">1022</cx:pt>
          <cx:pt idx="3714">1023</cx:pt>
          <cx:pt idx="3715">1024</cx:pt>
          <cx:pt idx="3716">1024</cx:pt>
          <cx:pt idx="3717">1024</cx:pt>
          <cx:pt idx="3718">1025</cx:pt>
          <cx:pt idx="3719">1025</cx:pt>
          <cx:pt idx="3720">1026</cx:pt>
          <cx:pt idx="3721">1026</cx:pt>
          <cx:pt idx="3722">1026</cx:pt>
          <cx:pt idx="3723">1027</cx:pt>
          <cx:pt idx="3724">1027</cx:pt>
          <cx:pt idx="3725">1027</cx:pt>
          <cx:pt idx="3726">1027</cx:pt>
          <cx:pt idx="3727">1028</cx:pt>
          <cx:pt idx="3728">1028</cx:pt>
          <cx:pt idx="3729">1028</cx:pt>
          <cx:pt idx="3730">1029</cx:pt>
          <cx:pt idx="3731">1029</cx:pt>
          <cx:pt idx="3732">1030</cx:pt>
          <cx:pt idx="3733">1030</cx:pt>
          <cx:pt idx="3734">1030</cx:pt>
          <cx:pt idx="3735">1030</cx:pt>
          <cx:pt idx="3736">1030</cx:pt>
          <cx:pt idx="3737">1030</cx:pt>
          <cx:pt idx="3738">1031</cx:pt>
          <cx:pt idx="3739">1031</cx:pt>
          <cx:pt idx="3740">1032</cx:pt>
          <cx:pt idx="3741">1032</cx:pt>
          <cx:pt idx="3742">1032</cx:pt>
          <cx:pt idx="3743">1032</cx:pt>
          <cx:pt idx="3744">1033</cx:pt>
          <cx:pt idx="3745">1033</cx:pt>
          <cx:pt idx="3746">1033</cx:pt>
          <cx:pt idx="3747">1033</cx:pt>
          <cx:pt idx="3748">1034</cx:pt>
          <cx:pt idx="3749">1034</cx:pt>
          <cx:pt idx="3750">1034</cx:pt>
          <cx:pt idx="3751">1034</cx:pt>
          <cx:pt idx="3752">1035</cx:pt>
          <cx:pt idx="3753">1035</cx:pt>
          <cx:pt idx="3754">1035</cx:pt>
          <cx:pt idx="3755">1035</cx:pt>
          <cx:pt idx="3756">1035</cx:pt>
          <cx:pt idx="3757">1037</cx:pt>
          <cx:pt idx="3758">1037</cx:pt>
          <cx:pt idx="3759">1037</cx:pt>
          <cx:pt idx="3760">1037</cx:pt>
          <cx:pt idx="3761">1037</cx:pt>
          <cx:pt idx="3762">1038</cx:pt>
          <cx:pt idx="3763">1038</cx:pt>
          <cx:pt idx="3764">1038</cx:pt>
          <cx:pt idx="3765">1039</cx:pt>
          <cx:pt idx="3766">1040</cx:pt>
          <cx:pt idx="3767">1040</cx:pt>
          <cx:pt idx="3768">1040</cx:pt>
          <cx:pt idx="3769">1040</cx:pt>
          <cx:pt idx="3770">1040</cx:pt>
          <cx:pt idx="3771">1040</cx:pt>
          <cx:pt idx="3772">1040</cx:pt>
          <cx:pt idx="3773">1041</cx:pt>
          <cx:pt idx="3774">1041</cx:pt>
          <cx:pt idx="3775">1042</cx:pt>
          <cx:pt idx="3776">1043</cx:pt>
          <cx:pt idx="3777">1043</cx:pt>
          <cx:pt idx="3778">1043</cx:pt>
          <cx:pt idx="3779">1043</cx:pt>
          <cx:pt idx="3780">1043</cx:pt>
          <cx:pt idx="3781">1044</cx:pt>
          <cx:pt idx="3782">1045</cx:pt>
          <cx:pt idx="3783">1046</cx:pt>
          <cx:pt idx="3784">1046</cx:pt>
          <cx:pt idx="3785">1046</cx:pt>
          <cx:pt idx="3786">1047</cx:pt>
          <cx:pt idx="3787">1048</cx:pt>
          <cx:pt idx="3788">1048</cx:pt>
          <cx:pt idx="3789">1049</cx:pt>
          <cx:pt idx="3790">1049</cx:pt>
          <cx:pt idx="3791">1050</cx:pt>
          <cx:pt idx="3792">1051</cx:pt>
          <cx:pt idx="3793">1051</cx:pt>
          <cx:pt idx="3794">1051</cx:pt>
          <cx:pt idx="3795">1052</cx:pt>
          <cx:pt idx="3796">1052</cx:pt>
          <cx:pt idx="3797">1052</cx:pt>
          <cx:pt idx="3798">1052</cx:pt>
          <cx:pt idx="3799">1052</cx:pt>
          <cx:pt idx="3800">1053</cx:pt>
          <cx:pt idx="3801">1054</cx:pt>
          <cx:pt idx="3802">1054</cx:pt>
          <cx:pt idx="3803">1054</cx:pt>
          <cx:pt idx="3804">1054</cx:pt>
          <cx:pt idx="3805">1055</cx:pt>
          <cx:pt idx="3806">1056</cx:pt>
          <cx:pt idx="3807">1056</cx:pt>
          <cx:pt idx="3808">1056</cx:pt>
          <cx:pt idx="3809">1057</cx:pt>
          <cx:pt idx="3810">1057</cx:pt>
          <cx:pt idx="3811">1058</cx:pt>
          <cx:pt idx="3812">1058</cx:pt>
          <cx:pt idx="3813">1058</cx:pt>
          <cx:pt idx="3814">1059</cx:pt>
          <cx:pt idx="3815">1059</cx:pt>
          <cx:pt idx="3816">1059</cx:pt>
          <cx:pt idx="3817">1060</cx:pt>
          <cx:pt idx="3818">1060</cx:pt>
          <cx:pt idx="3819">1060</cx:pt>
          <cx:pt idx="3820">1060</cx:pt>
          <cx:pt idx="3821">1060</cx:pt>
          <cx:pt idx="3822">1060</cx:pt>
          <cx:pt idx="3823">1060</cx:pt>
          <cx:pt idx="3824">1060</cx:pt>
          <cx:pt idx="3825">1061</cx:pt>
          <cx:pt idx="3826">1063</cx:pt>
          <cx:pt idx="3827">1063</cx:pt>
          <cx:pt idx="3828">1063</cx:pt>
          <cx:pt idx="3829">1064</cx:pt>
          <cx:pt idx="3830">1064</cx:pt>
          <cx:pt idx="3831">1064</cx:pt>
          <cx:pt idx="3832">1064</cx:pt>
          <cx:pt idx="3833">1064</cx:pt>
          <cx:pt idx="3834">1064</cx:pt>
          <cx:pt idx="3835">1065</cx:pt>
          <cx:pt idx="3836">1065</cx:pt>
          <cx:pt idx="3837">1067</cx:pt>
          <cx:pt idx="3838">1068</cx:pt>
          <cx:pt idx="3839">1068</cx:pt>
          <cx:pt idx="3840">1069</cx:pt>
          <cx:pt idx="3841">1069</cx:pt>
          <cx:pt idx="3842">1069</cx:pt>
          <cx:pt idx="3843">1069</cx:pt>
          <cx:pt idx="3844">1070</cx:pt>
          <cx:pt idx="3845">1070</cx:pt>
          <cx:pt idx="3846">1072</cx:pt>
          <cx:pt idx="3847">1073</cx:pt>
          <cx:pt idx="3848">1074</cx:pt>
          <cx:pt idx="3849">1074</cx:pt>
          <cx:pt idx="3850">1074</cx:pt>
          <cx:pt idx="3851">1074</cx:pt>
          <cx:pt idx="3852">1077</cx:pt>
          <cx:pt idx="3853">1077</cx:pt>
          <cx:pt idx="3854">1077</cx:pt>
          <cx:pt idx="3855">1078</cx:pt>
          <cx:pt idx="3856">1078</cx:pt>
          <cx:pt idx="3857">1078</cx:pt>
          <cx:pt idx="3858">1078</cx:pt>
          <cx:pt idx="3859">1078</cx:pt>
          <cx:pt idx="3860">1079</cx:pt>
          <cx:pt idx="3861">1080</cx:pt>
          <cx:pt idx="3862">1080</cx:pt>
          <cx:pt idx="3863">1080</cx:pt>
          <cx:pt idx="3864">1080</cx:pt>
          <cx:pt idx="3865">1080</cx:pt>
          <cx:pt idx="3866">1081</cx:pt>
          <cx:pt idx="3867">1081</cx:pt>
          <cx:pt idx="3868">1081</cx:pt>
          <cx:pt idx="3869">1082</cx:pt>
          <cx:pt idx="3870">1083</cx:pt>
          <cx:pt idx="3871">1083</cx:pt>
          <cx:pt idx="3872">1083</cx:pt>
          <cx:pt idx="3873">1084</cx:pt>
          <cx:pt idx="3874">1086</cx:pt>
          <cx:pt idx="3875">1086</cx:pt>
          <cx:pt idx="3876">1086</cx:pt>
          <cx:pt idx="3877">1086</cx:pt>
          <cx:pt idx="3878">1087</cx:pt>
          <cx:pt idx="3879">1087</cx:pt>
          <cx:pt idx="3880">1087</cx:pt>
          <cx:pt idx="3881">1088</cx:pt>
          <cx:pt idx="3882">1088</cx:pt>
          <cx:pt idx="3883">1088</cx:pt>
          <cx:pt idx="3884">1089</cx:pt>
          <cx:pt idx="3885">1089</cx:pt>
          <cx:pt idx="3886">1090</cx:pt>
          <cx:pt idx="3887">1090</cx:pt>
          <cx:pt idx="3888">1090</cx:pt>
          <cx:pt idx="3889">1091</cx:pt>
          <cx:pt idx="3890">1091</cx:pt>
          <cx:pt idx="3891">1091</cx:pt>
          <cx:pt idx="3892">1091</cx:pt>
          <cx:pt idx="3893">1092</cx:pt>
          <cx:pt idx="3894">1092</cx:pt>
          <cx:pt idx="3895">1092</cx:pt>
          <cx:pt idx="3896">1092</cx:pt>
          <cx:pt idx="3897">1093</cx:pt>
          <cx:pt idx="3898">1093</cx:pt>
          <cx:pt idx="3899">1093</cx:pt>
          <cx:pt idx="3900">1095</cx:pt>
          <cx:pt idx="3901">1095</cx:pt>
          <cx:pt idx="3902">1096</cx:pt>
          <cx:pt idx="3903">1096</cx:pt>
          <cx:pt idx="3904">1097</cx:pt>
          <cx:pt idx="3905">1097</cx:pt>
          <cx:pt idx="3906">1097</cx:pt>
          <cx:pt idx="3907">1097</cx:pt>
          <cx:pt idx="3908">1098</cx:pt>
          <cx:pt idx="3909">1098</cx:pt>
          <cx:pt idx="3910">1099</cx:pt>
          <cx:pt idx="3911">1099</cx:pt>
          <cx:pt idx="3912">1100</cx:pt>
          <cx:pt idx="3913">1100</cx:pt>
          <cx:pt idx="3914">1100</cx:pt>
          <cx:pt idx="3915">1100</cx:pt>
          <cx:pt idx="3916">1101</cx:pt>
          <cx:pt idx="3917">1101</cx:pt>
          <cx:pt idx="3918">1102</cx:pt>
          <cx:pt idx="3919">1103</cx:pt>
          <cx:pt idx="3920">1104</cx:pt>
          <cx:pt idx="3921">1104</cx:pt>
          <cx:pt idx="3922">1105</cx:pt>
          <cx:pt idx="3923">1105</cx:pt>
          <cx:pt idx="3924">1105</cx:pt>
          <cx:pt idx="3925">1106</cx:pt>
          <cx:pt idx="3926">1107</cx:pt>
          <cx:pt idx="3927">1108</cx:pt>
          <cx:pt idx="3928">1109</cx:pt>
          <cx:pt idx="3929">1109</cx:pt>
          <cx:pt idx="3930">1109</cx:pt>
          <cx:pt idx="3931">1110</cx:pt>
          <cx:pt idx="3932">1110</cx:pt>
          <cx:pt idx="3933">1110</cx:pt>
          <cx:pt idx="3934">1111</cx:pt>
          <cx:pt idx="3935">1111</cx:pt>
          <cx:pt idx="3936">1111</cx:pt>
          <cx:pt idx="3937">1111</cx:pt>
          <cx:pt idx="3938">1112</cx:pt>
          <cx:pt idx="3939">1112</cx:pt>
          <cx:pt idx="3940">1112</cx:pt>
          <cx:pt idx="3941">1112</cx:pt>
          <cx:pt idx="3942">1113</cx:pt>
          <cx:pt idx="3943">1113</cx:pt>
          <cx:pt idx="3944">1114</cx:pt>
          <cx:pt idx="3945">1114</cx:pt>
          <cx:pt idx="3946">1114</cx:pt>
          <cx:pt idx="3947">1114</cx:pt>
          <cx:pt idx="3948">1114</cx:pt>
          <cx:pt idx="3949">1114</cx:pt>
          <cx:pt idx="3950">1115</cx:pt>
          <cx:pt idx="3951">1115</cx:pt>
          <cx:pt idx="3952">1115</cx:pt>
          <cx:pt idx="3953">1115</cx:pt>
          <cx:pt idx="3954">1116</cx:pt>
          <cx:pt idx="3955">1116</cx:pt>
          <cx:pt idx="3956">1116</cx:pt>
          <cx:pt idx="3957">1118</cx:pt>
          <cx:pt idx="3958">1118</cx:pt>
          <cx:pt idx="3959">1119</cx:pt>
          <cx:pt idx="3960">1119</cx:pt>
          <cx:pt idx="3961">1120</cx:pt>
          <cx:pt idx="3962">1120</cx:pt>
          <cx:pt idx="3963">1120</cx:pt>
          <cx:pt idx="3964">1120</cx:pt>
          <cx:pt idx="3965">1121</cx:pt>
          <cx:pt idx="3966">1122</cx:pt>
          <cx:pt idx="3967">1123</cx:pt>
          <cx:pt idx="3968">1124</cx:pt>
          <cx:pt idx="3969">1124</cx:pt>
          <cx:pt idx="3970">1124</cx:pt>
          <cx:pt idx="3971">1124</cx:pt>
          <cx:pt idx="3972">1126</cx:pt>
          <cx:pt idx="3973">1128</cx:pt>
          <cx:pt idx="3974">1129</cx:pt>
          <cx:pt idx="3975">1129</cx:pt>
          <cx:pt idx="3976">1130</cx:pt>
          <cx:pt idx="3977">1130</cx:pt>
          <cx:pt idx="3978">1131</cx:pt>
          <cx:pt idx="3979">1132</cx:pt>
          <cx:pt idx="3980">1132</cx:pt>
          <cx:pt idx="3981">1133</cx:pt>
          <cx:pt idx="3982">1133</cx:pt>
          <cx:pt idx="3983">1135</cx:pt>
          <cx:pt idx="3984">1135</cx:pt>
          <cx:pt idx="3985">1135</cx:pt>
          <cx:pt idx="3986">1135</cx:pt>
          <cx:pt idx="3987">1136</cx:pt>
          <cx:pt idx="3988">1136</cx:pt>
          <cx:pt idx="3989">1136</cx:pt>
          <cx:pt idx="3990">1136</cx:pt>
          <cx:pt idx="3991">1137</cx:pt>
          <cx:pt idx="3992">1137</cx:pt>
          <cx:pt idx="3993">1138</cx:pt>
          <cx:pt idx="3994">1140</cx:pt>
          <cx:pt idx="3995">1140</cx:pt>
          <cx:pt idx="3996">1141</cx:pt>
          <cx:pt idx="3997">1141</cx:pt>
          <cx:pt idx="3998">1142</cx:pt>
          <cx:pt idx="3999">1142</cx:pt>
          <cx:pt idx="4000">1143</cx:pt>
          <cx:pt idx="4001">1143</cx:pt>
          <cx:pt idx="4002">1143</cx:pt>
          <cx:pt idx="4003">1143</cx:pt>
          <cx:pt idx="4004">1143</cx:pt>
          <cx:pt idx="4005">1143</cx:pt>
          <cx:pt idx="4006">1144</cx:pt>
          <cx:pt idx="4007">1144</cx:pt>
          <cx:pt idx="4008">1146</cx:pt>
          <cx:pt idx="4009">1147</cx:pt>
          <cx:pt idx="4010">1147</cx:pt>
          <cx:pt idx="4011">1147</cx:pt>
          <cx:pt idx="4012">1148</cx:pt>
          <cx:pt idx="4013">1148</cx:pt>
          <cx:pt idx="4014">1149</cx:pt>
          <cx:pt idx="4015">1151</cx:pt>
          <cx:pt idx="4016">1151</cx:pt>
          <cx:pt idx="4017">1151</cx:pt>
          <cx:pt idx="4018">1152</cx:pt>
          <cx:pt idx="4019">1153</cx:pt>
          <cx:pt idx="4020">1154</cx:pt>
          <cx:pt idx="4021">1154</cx:pt>
          <cx:pt idx="4022">1154</cx:pt>
          <cx:pt idx="4023">1154</cx:pt>
          <cx:pt idx="4024">1154</cx:pt>
          <cx:pt idx="4025">1154</cx:pt>
          <cx:pt idx="4026">1154</cx:pt>
          <cx:pt idx="4027">1155</cx:pt>
          <cx:pt idx="4028">1155</cx:pt>
          <cx:pt idx="4029">1155</cx:pt>
          <cx:pt idx="4030">1155</cx:pt>
          <cx:pt idx="4031">1156</cx:pt>
          <cx:pt idx="4032">1157</cx:pt>
          <cx:pt idx="4033">1157</cx:pt>
          <cx:pt idx="4034">1159</cx:pt>
          <cx:pt idx="4035">1159</cx:pt>
          <cx:pt idx="4036">1160</cx:pt>
          <cx:pt idx="4037">1160</cx:pt>
          <cx:pt idx="4038">1160</cx:pt>
          <cx:pt idx="4039">1160</cx:pt>
          <cx:pt idx="4040">1160</cx:pt>
          <cx:pt idx="4041">1161</cx:pt>
          <cx:pt idx="4042">1162</cx:pt>
          <cx:pt idx="4043">1162</cx:pt>
          <cx:pt idx="4044">1162</cx:pt>
          <cx:pt idx="4045">1163</cx:pt>
          <cx:pt idx="4046">1163</cx:pt>
          <cx:pt idx="4047">1163</cx:pt>
          <cx:pt idx="4048">1164</cx:pt>
          <cx:pt idx="4049">1164</cx:pt>
          <cx:pt idx="4050">1166</cx:pt>
          <cx:pt idx="4051">1167</cx:pt>
          <cx:pt idx="4052">1167</cx:pt>
          <cx:pt idx="4053">1168</cx:pt>
          <cx:pt idx="4054">1168</cx:pt>
          <cx:pt idx="4055">1168</cx:pt>
          <cx:pt idx="4056">1169</cx:pt>
          <cx:pt idx="4057">1169</cx:pt>
          <cx:pt idx="4058">1170</cx:pt>
          <cx:pt idx="4059">1170</cx:pt>
          <cx:pt idx="4060">1170</cx:pt>
          <cx:pt idx="4061">1172</cx:pt>
          <cx:pt idx="4062">1172</cx:pt>
          <cx:pt idx="4063">1172</cx:pt>
          <cx:pt idx="4064">1172</cx:pt>
          <cx:pt idx="4065">1173</cx:pt>
          <cx:pt idx="4066">1173</cx:pt>
          <cx:pt idx="4067">1173</cx:pt>
          <cx:pt idx="4068">1174</cx:pt>
          <cx:pt idx="4069">1174</cx:pt>
          <cx:pt idx="4070">1175</cx:pt>
          <cx:pt idx="4071">1176</cx:pt>
          <cx:pt idx="4072">1176</cx:pt>
          <cx:pt idx="4073">1176</cx:pt>
          <cx:pt idx="4074">1176</cx:pt>
          <cx:pt idx="4075">1176</cx:pt>
          <cx:pt idx="4076">1176</cx:pt>
          <cx:pt idx="4077">1179</cx:pt>
          <cx:pt idx="4078">1180</cx:pt>
          <cx:pt idx="4079">1180</cx:pt>
          <cx:pt idx="4080">1180</cx:pt>
          <cx:pt idx="4081">1180</cx:pt>
          <cx:pt idx="4082">1180</cx:pt>
          <cx:pt idx="4083">1181</cx:pt>
          <cx:pt idx="4084">1181</cx:pt>
          <cx:pt idx="4085">1182</cx:pt>
          <cx:pt idx="4086">1182</cx:pt>
          <cx:pt idx="4087">1182</cx:pt>
          <cx:pt idx="4088">1183</cx:pt>
          <cx:pt idx="4089">1184</cx:pt>
          <cx:pt idx="4090">1184</cx:pt>
          <cx:pt idx="4091">1184</cx:pt>
          <cx:pt idx="4092">1186</cx:pt>
          <cx:pt idx="4093">1186</cx:pt>
          <cx:pt idx="4094">1186</cx:pt>
          <cx:pt idx="4095">1186</cx:pt>
          <cx:pt idx="4096">1186</cx:pt>
          <cx:pt idx="4097">1186</cx:pt>
          <cx:pt idx="4098">1186</cx:pt>
          <cx:pt idx="4099">1188</cx:pt>
          <cx:pt idx="4100">1188</cx:pt>
          <cx:pt idx="4101">1189</cx:pt>
          <cx:pt idx="4102">1189</cx:pt>
          <cx:pt idx="4103">1189</cx:pt>
          <cx:pt idx="4104">1189</cx:pt>
          <cx:pt idx="4105">1190</cx:pt>
          <cx:pt idx="4106">1190</cx:pt>
          <cx:pt idx="4107">1190</cx:pt>
          <cx:pt idx="4108">1190</cx:pt>
          <cx:pt idx="4109">1190</cx:pt>
          <cx:pt idx="4110">1191</cx:pt>
          <cx:pt idx="4111">1191</cx:pt>
          <cx:pt idx="4112">1191</cx:pt>
          <cx:pt idx="4113">1191</cx:pt>
          <cx:pt idx="4114">1191</cx:pt>
          <cx:pt idx="4115">1192</cx:pt>
          <cx:pt idx="4116">1192</cx:pt>
          <cx:pt idx="4117">1193</cx:pt>
          <cx:pt idx="4118">1194</cx:pt>
          <cx:pt idx="4119">1194</cx:pt>
          <cx:pt idx="4120">1199</cx:pt>
          <cx:pt idx="4121">1199</cx:pt>
          <cx:pt idx="4122">1199</cx:pt>
          <cx:pt idx="4123">1200</cx:pt>
          <cx:pt idx="4124">1200</cx:pt>
          <cx:pt idx="4125">1200</cx:pt>
          <cx:pt idx="4126">1200</cx:pt>
          <cx:pt idx="4127">1200</cx:pt>
          <cx:pt idx="4128">1200</cx:pt>
          <cx:pt idx="4129">1201</cx:pt>
          <cx:pt idx="4130">1202</cx:pt>
          <cx:pt idx="4131">1202</cx:pt>
          <cx:pt idx="4132">1202</cx:pt>
          <cx:pt idx="4133">1202</cx:pt>
          <cx:pt idx="4134">1202</cx:pt>
          <cx:pt idx="4135">1203</cx:pt>
          <cx:pt idx="4136">1205</cx:pt>
          <cx:pt idx="4137">1206</cx:pt>
          <cx:pt idx="4138">1207</cx:pt>
          <cx:pt idx="4139">1207</cx:pt>
          <cx:pt idx="4140">1207</cx:pt>
          <cx:pt idx="4141">1207</cx:pt>
          <cx:pt idx="4142">1207</cx:pt>
          <cx:pt idx="4143">1208</cx:pt>
          <cx:pt idx="4144">1209</cx:pt>
          <cx:pt idx="4145">1209</cx:pt>
          <cx:pt idx="4146">1210</cx:pt>
          <cx:pt idx="4147">1210</cx:pt>
          <cx:pt idx="4148">1210</cx:pt>
          <cx:pt idx="4149">1210</cx:pt>
          <cx:pt idx="4150">1211</cx:pt>
          <cx:pt idx="4151">1212</cx:pt>
          <cx:pt idx="4152">1212</cx:pt>
          <cx:pt idx="4153">1212</cx:pt>
          <cx:pt idx="4154">1212</cx:pt>
          <cx:pt idx="4155">1213</cx:pt>
          <cx:pt idx="4156">1213</cx:pt>
          <cx:pt idx="4157">1214</cx:pt>
          <cx:pt idx="4158">1214</cx:pt>
          <cx:pt idx="4159">1214</cx:pt>
          <cx:pt idx="4160">1214</cx:pt>
          <cx:pt idx="4161">1215</cx:pt>
          <cx:pt idx="4162">1215</cx:pt>
          <cx:pt idx="4163">1215</cx:pt>
          <cx:pt idx="4164">1216</cx:pt>
          <cx:pt idx="4165">1216</cx:pt>
          <cx:pt idx="4166">1218</cx:pt>
          <cx:pt idx="4167">1219</cx:pt>
          <cx:pt idx="4168">1220</cx:pt>
          <cx:pt idx="4169">1220</cx:pt>
          <cx:pt idx="4170">1220</cx:pt>
          <cx:pt idx="4171">1220</cx:pt>
          <cx:pt idx="4172">1220</cx:pt>
          <cx:pt idx="4173">1220</cx:pt>
          <cx:pt idx="4174">1221</cx:pt>
          <cx:pt idx="4175">1221</cx:pt>
          <cx:pt idx="4176">1222</cx:pt>
          <cx:pt idx="4177">1222</cx:pt>
          <cx:pt idx="4178">1223</cx:pt>
          <cx:pt idx="4179">1223</cx:pt>
          <cx:pt idx="4180">1223</cx:pt>
          <cx:pt idx="4181">1224</cx:pt>
          <cx:pt idx="4182">1225</cx:pt>
          <cx:pt idx="4183">1226</cx:pt>
          <cx:pt idx="4184">1226</cx:pt>
          <cx:pt idx="4185">1227</cx:pt>
          <cx:pt idx="4186">1227</cx:pt>
          <cx:pt idx="4187">1227</cx:pt>
          <cx:pt idx="4188">1228</cx:pt>
          <cx:pt idx="4189">1228</cx:pt>
          <cx:pt idx="4190">1229</cx:pt>
          <cx:pt idx="4191">1229</cx:pt>
          <cx:pt idx="4192">1231</cx:pt>
          <cx:pt idx="4193">1231</cx:pt>
          <cx:pt idx="4194">1231</cx:pt>
          <cx:pt idx="4195">1231</cx:pt>
          <cx:pt idx="4196">1231</cx:pt>
          <cx:pt idx="4197">1232</cx:pt>
          <cx:pt idx="4198">1232</cx:pt>
          <cx:pt idx="4199">1233</cx:pt>
          <cx:pt idx="4200">1233</cx:pt>
          <cx:pt idx="4201">1234</cx:pt>
          <cx:pt idx="4202">1234</cx:pt>
          <cx:pt idx="4203">1235</cx:pt>
          <cx:pt idx="4204">1235</cx:pt>
          <cx:pt idx="4205">1235</cx:pt>
          <cx:pt idx="4206">1236</cx:pt>
          <cx:pt idx="4207">1237</cx:pt>
          <cx:pt idx="4208">1237</cx:pt>
          <cx:pt idx="4209">1237</cx:pt>
          <cx:pt idx="4210">1237</cx:pt>
          <cx:pt idx="4211">1237</cx:pt>
          <cx:pt idx="4212">1238</cx:pt>
          <cx:pt idx="4213">1239</cx:pt>
          <cx:pt idx="4214">1240</cx:pt>
          <cx:pt idx="4215">1240</cx:pt>
          <cx:pt idx="4216">1240</cx:pt>
          <cx:pt idx="4217">1240</cx:pt>
          <cx:pt idx="4218">1240</cx:pt>
          <cx:pt idx="4219">1240</cx:pt>
          <cx:pt idx="4220">1241</cx:pt>
          <cx:pt idx="4221">1241</cx:pt>
          <cx:pt idx="4222">1241</cx:pt>
          <cx:pt idx="4223">1244</cx:pt>
          <cx:pt idx="4224">1245</cx:pt>
          <cx:pt idx="4225">1245</cx:pt>
          <cx:pt idx="4226">1247</cx:pt>
          <cx:pt idx="4227">1247</cx:pt>
          <cx:pt idx="4228">1249</cx:pt>
          <cx:pt idx="4229">1249</cx:pt>
          <cx:pt idx="4230">1249</cx:pt>
          <cx:pt idx="4231">1250</cx:pt>
          <cx:pt idx="4232">1250</cx:pt>
          <cx:pt idx="4233">1250</cx:pt>
          <cx:pt idx="4234">1250</cx:pt>
          <cx:pt idx="4235">1251</cx:pt>
          <cx:pt idx="4236">1251</cx:pt>
          <cx:pt idx="4237">1251</cx:pt>
          <cx:pt idx="4238">1252</cx:pt>
          <cx:pt idx="4239">1252</cx:pt>
          <cx:pt idx="4240">1252</cx:pt>
          <cx:pt idx="4241">1252</cx:pt>
          <cx:pt idx="4242">1252</cx:pt>
          <cx:pt idx="4243">1253</cx:pt>
          <cx:pt idx="4244">1254</cx:pt>
          <cx:pt idx="4245">1254</cx:pt>
          <cx:pt idx="4246">1254</cx:pt>
          <cx:pt idx="4247">1255</cx:pt>
          <cx:pt idx="4248">1256</cx:pt>
          <cx:pt idx="4249">1256</cx:pt>
          <cx:pt idx="4250">1257</cx:pt>
          <cx:pt idx="4251">1258</cx:pt>
          <cx:pt idx="4252">1258</cx:pt>
          <cx:pt idx="4253">1259</cx:pt>
          <cx:pt idx="4254">1259</cx:pt>
          <cx:pt idx="4255">1260</cx:pt>
          <cx:pt idx="4256">1260</cx:pt>
          <cx:pt idx="4257">1260</cx:pt>
          <cx:pt idx="4258">1260</cx:pt>
          <cx:pt idx="4259">1260</cx:pt>
          <cx:pt idx="4260">1261</cx:pt>
          <cx:pt idx="4261">1261</cx:pt>
          <cx:pt idx="4262">1261</cx:pt>
          <cx:pt idx="4263">1262</cx:pt>
          <cx:pt idx="4264">1263</cx:pt>
          <cx:pt idx="4265">1263</cx:pt>
          <cx:pt idx="4266">1263</cx:pt>
          <cx:pt idx="4267">1263</cx:pt>
          <cx:pt idx="4268">1264</cx:pt>
          <cx:pt idx="4269">1264</cx:pt>
          <cx:pt idx="4270">1264</cx:pt>
          <cx:pt idx="4271">1264</cx:pt>
          <cx:pt idx="4272">1264</cx:pt>
          <cx:pt idx="4273">1264</cx:pt>
          <cx:pt idx="4274">1265</cx:pt>
          <cx:pt idx="4275">1265</cx:pt>
          <cx:pt idx="4276">1266</cx:pt>
          <cx:pt idx="4277">1266</cx:pt>
          <cx:pt idx="4278">1267</cx:pt>
          <cx:pt idx="4279">1267</cx:pt>
          <cx:pt idx="4280">1267</cx:pt>
          <cx:pt idx="4281">1269</cx:pt>
          <cx:pt idx="4282">1269</cx:pt>
          <cx:pt idx="4283">1270</cx:pt>
          <cx:pt idx="4284">1270</cx:pt>
          <cx:pt idx="4285">1270</cx:pt>
          <cx:pt idx="4286">1270</cx:pt>
          <cx:pt idx="4287">1271</cx:pt>
          <cx:pt idx="4288">1271</cx:pt>
          <cx:pt idx="4289">1271</cx:pt>
          <cx:pt idx="4290">1272</cx:pt>
          <cx:pt idx="4291">1272</cx:pt>
          <cx:pt idx="4292">1272</cx:pt>
          <cx:pt idx="4293">1272</cx:pt>
          <cx:pt idx="4294">1274</cx:pt>
          <cx:pt idx="4295">1274</cx:pt>
          <cx:pt idx="4296">1275</cx:pt>
          <cx:pt idx="4297">1275</cx:pt>
          <cx:pt idx="4298">1275</cx:pt>
          <cx:pt idx="4299">1276</cx:pt>
          <cx:pt idx="4300">1276</cx:pt>
          <cx:pt idx="4301">1276</cx:pt>
          <cx:pt idx="4302">1277</cx:pt>
          <cx:pt idx="4303">1277</cx:pt>
          <cx:pt idx="4304">1278</cx:pt>
          <cx:pt idx="4305">1278</cx:pt>
          <cx:pt idx="4306">1279</cx:pt>
          <cx:pt idx="4307">1279</cx:pt>
          <cx:pt idx="4308">1280</cx:pt>
          <cx:pt idx="4309">1280</cx:pt>
          <cx:pt idx="4310">1282</cx:pt>
          <cx:pt idx="4311">1282</cx:pt>
          <cx:pt idx="4312">1283</cx:pt>
          <cx:pt idx="4313">1283</cx:pt>
          <cx:pt idx="4314">1284</cx:pt>
          <cx:pt idx="4315">1284</cx:pt>
          <cx:pt idx="4316">1285</cx:pt>
          <cx:pt idx="4317">1286</cx:pt>
          <cx:pt idx="4318">1286</cx:pt>
          <cx:pt idx="4319">1286</cx:pt>
          <cx:pt idx="4320">1286</cx:pt>
          <cx:pt idx="4321">1286</cx:pt>
          <cx:pt idx="4322">1286</cx:pt>
          <cx:pt idx="4323">1287</cx:pt>
          <cx:pt idx="4324">1287</cx:pt>
          <cx:pt idx="4325">1287</cx:pt>
          <cx:pt idx="4326">1288</cx:pt>
          <cx:pt idx="4327">1288</cx:pt>
          <cx:pt idx="4328">1288</cx:pt>
          <cx:pt idx="4329">1288</cx:pt>
          <cx:pt idx="4330">1288</cx:pt>
          <cx:pt idx="4331">1288</cx:pt>
          <cx:pt idx="4332">1289</cx:pt>
          <cx:pt idx="4333">1289</cx:pt>
          <cx:pt idx="4334">1290</cx:pt>
          <cx:pt idx="4335">1290</cx:pt>
          <cx:pt idx="4336">1290</cx:pt>
          <cx:pt idx="4337">1292</cx:pt>
          <cx:pt idx="4338">1292</cx:pt>
          <cx:pt idx="4339">1292</cx:pt>
          <cx:pt idx="4340">1293</cx:pt>
          <cx:pt idx="4341">1293</cx:pt>
          <cx:pt idx="4342">1294</cx:pt>
          <cx:pt idx="4343">1294</cx:pt>
          <cx:pt idx="4344">1296</cx:pt>
          <cx:pt idx="4345">1297</cx:pt>
          <cx:pt idx="4346">1297</cx:pt>
          <cx:pt idx="4347">1297</cx:pt>
          <cx:pt idx="4348">1299</cx:pt>
          <cx:pt idx="4349">1299</cx:pt>
          <cx:pt idx="4350">1299</cx:pt>
          <cx:pt idx="4351">1300</cx:pt>
          <cx:pt idx="4352">1300</cx:pt>
          <cx:pt idx="4353">1301</cx:pt>
          <cx:pt idx="4354">1302</cx:pt>
          <cx:pt idx="4355">1302</cx:pt>
          <cx:pt idx="4356">1302</cx:pt>
          <cx:pt idx="4357">1303</cx:pt>
          <cx:pt idx="4358">1303</cx:pt>
          <cx:pt idx="4359">1304</cx:pt>
          <cx:pt idx="4360">1305</cx:pt>
          <cx:pt idx="4361">1305</cx:pt>
          <cx:pt idx="4362">1306</cx:pt>
          <cx:pt idx="4363">1306</cx:pt>
          <cx:pt idx="4364">1306</cx:pt>
          <cx:pt idx="4365">1307</cx:pt>
          <cx:pt idx="4366">1308</cx:pt>
          <cx:pt idx="4367">1308</cx:pt>
          <cx:pt idx="4368">1309</cx:pt>
          <cx:pt idx="4369">1310</cx:pt>
          <cx:pt idx="4370">1310</cx:pt>
          <cx:pt idx="4371">1310</cx:pt>
          <cx:pt idx="4372">1310</cx:pt>
          <cx:pt idx="4373">1311</cx:pt>
          <cx:pt idx="4374">1311</cx:pt>
          <cx:pt idx="4375">1312</cx:pt>
          <cx:pt idx="4376">1312</cx:pt>
          <cx:pt idx="4377">1313</cx:pt>
          <cx:pt idx="4378">1313</cx:pt>
          <cx:pt idx="4379">1314</cx:pt>
          <cx:pt idx="4380">1314</cx:pt>
          <cx:pt idx="4381">1314</cx:pt>
          <cx:pt idx="4382">1316</cx:pt>
          <cx:pt idx="4383">1316</cx:pt>
          <cx:pt idx="4384">1316</cx:pt>
          <cx:pt idx="4385">1317</cx:pt>
          <cx:pt idx="4386">1317</cx:pt>
          <cx:pt idx="4387">1318</cx:pt>
          <cx:pt idx="4388">1318</cx:pt>
          <cx:pt idx="4389">1319</cx:pt>
          <cx:pt idx="4390">1320</cx:pt>
          <cx:pt idx="4391">1321</cx:pt>
          <cx:pt idx="4392">1322</cx:pt>
          <cx:pt idx="4393">1322</cx:pt>
          <cx:pt idx="4394">1324</cx:pt>
          <cx:pt idx="4395">1325</cx:pt>
          <cx:pt idx="4396">1325</cx:pt>
          <cx:pt idx="4397">1325</cx:pt>
          <cx:pt idx="4398">1326</cx:pt>
          <cx:pt idx="4399">1326</cx:pt>
          <cx:pt idx="4400">1326</cx:pt>
          <cx:pt idx="4401">1327</cx:pt>
          <cx:pt idx="4402">1327</cx:pt>
          <cx:pt idx="4403">1327</cx:pt>
          <cx:pt idx="4404">1328</cx:pt>
          <cx:pt idx="4405">1328</cx:pt>
          <cx:pt idx="4406">1328</cx:pt>
          <cx:pt idx="4407">1329</cx:pt>
          <cx:pt idx="4408">1329</cx:pt>
          <cx:pt idx="4409">1329</cx:pt>
          <cx:pt idx="4410">1330</cx:pt>
          <cx:pt idx="4411">1331</cx:pt>
          <cx:pt idx="4412">1331</cx:pt>
          <cx:pt idx="4413">1331</cx:pt>
          <cx:pt idx="4414">1331</cx:pt>
          <cx:pt idx="4415">1331</cx:pt>
          <cx:pt idx="4416">1331</cx:pt>
          <cx:pt idx="4417">1332</cx:pt>
          <cx:pt idx="4418">1333</cx:pt>
          <cx:pt idx="4419">1333</cx:pt>
          <cx:pt idx="4420">1336</cx:pt>
          <cx:pt idx="4421">1336</cx:pt>
          <cx:pt idx="4422">1336</cx:pt>
          <cx:pt idx="4423">1337</cx:pt>
          <cx:pt idx="4424">1337</cx:pt>
          <cx:pt idx="4425">1338</cx:pt>
          <cx:pt idx="4426">1339</cx:pt>
          <cx:pt idx="4427">1339</cx:pt>
          <cx:pt idx="4428">1339</cx:pt>
          <cx:pt idx="4429">1339</cx:pt>
          <cx:pt idx="4430">1339</cx:pt>
          <cx:pt idx="4431">1339</cx:pt>
          <cx:pt idx="4432">1339</cx:pt>
          <cx:pt idx="4433">1340</cx:pt>
          <cx:pt idx="4434">1340</cx:pt>
          <cx:pt idx="4435">1340</cx:pt>
          <cx:pt idx="4436">1340</cx:pt>
          <cx:pt idx="4437">1340</cx:pt>
          <cx:pt idx="4438">1340</cx:pt>
          <cx:pt idx="4439">1341</cx:pt>
          <cx:pt idx="4440">1341</cx:pt>
          <cx:pt idx="4441">1342</cx:pt>
          <cx:pt idx="4442">1343</cx:pt>
          <cx:pt idx="4443">1344</cx:pt>
          <cx:pt idx="4444">1344</cx:pt>
          <cx:pt idx="4445">1345</cx:pt>
          <cx:pt idx="4446">1346</cx:pt>
          <cx:pt idx="4447">1346</cx:pt>
          <cx:pt idx="4448">1346</cx:pt>
          <cx:pt idx="4449">1347</cx:pt>
          <cx:pt idx="4450">1348</cx:pt>
          <cx:pt idx="4451">1348</cx:pt>
          <cx:pt idx="4452">1349</cx:pt>
          <cx:pt idx="4453">1350</cx:pt>
          <cx:pt idx="4454">1351</cx:pt>
          <cx:pt idx="4455">1351</cx:pt>
          <cx:pt idx="4456">1351</cx:pt>
          <cx:pt idx="4457">1351</cx:pt>
          <cx:pt idx="4458">1351</cx:pt>
          <cx:pt idx="4459">1352</cx:pt>
          <cx:pt idx="4460">1352</cx:pt>
          <cx:pt idx="4461">1352</cx:pt>
          <cx:pt idx="4462">1353</cx:pt>
          <cx:pt idx="4463">1353</cx:pt>
          <cx:pt idx="4464">1353</cx:pt>
          <cx:pt idx="4465">1353</cx:pt>
          <cx:pt idx="4466">1354</cx:pt>
          <cx:pt idx="4467">1354</cx:pt>
          <cx:pt idx="4468">1354</cx:pt>
          <cx:pt idx="4469">1355</cx:pt>
          <cx:pt idx="4470">1355</cx:pt>
          <cx:pt idx="4471">1355</cx:pt>
          <cx:pt idx="4472">1355</cx:pt>
          <cx:pt idx="4473">1356</cx:pt>
          <cx:pt idx="4474">1356</cx:pt>
          <cx:pt idx="4475">1357</cx:pt>
          <cx:pt idx="4476">1357</cx:pt>
          <cx:pt idx="4477">1358</cx:pt>
          <cx:pt idx="4478">1358</cx:pt>
          <cx:pt idx="4479">1358</cx:pt>
          <cx:pt idx="4480">1359</cx:pt>
          <cx:pt idx="4481">1361</cx:pt>
          <cx:pt idx="4482">1361</cx:pt>
          <cx:pt idx="4483">1362</cx:pt>
          <cx:pt idx="4484">1363</cx:pt>
          <cx:pt idx="4485">1365</cx:pt>
          <cx:pt idx="4486">1367</cx:pt>
          <cx:pt idx="4487">1367</cx:pt>
          <cx:pt idx="4488">1367</cx:pt>
          <cx:pt idx="4489">1367</cx:pt>
          <cx:pt idx="4490">1368</cx:pt>
          <cx:pt idx="4491">1368</cx:pt>
          <cx:pt idx="4492">1369</cx:pt>
          <cx:pt idx="4493">1369</cx:pt>
          <cx:pt idx="4494">1369</cx:pt>
          <cx:pt idx="4495">1370</cx:pt>
          <cx:pt idx="4496">1370</cx:pt>
          <cx:pt idx="4497">1371</cx:pt>
          <cx:pt idx="4498">1372</cx:pt>
          <cx:pt idx="4499">1372</cx:pt>
          <cx:pt idx="4500">1372</cx:pt>
          <cx:pt idx="4501">1372</cx:pt>
          <cx:pt idx="4502">1372</cx:pt>
          <cx:pt idx="4503">1373</cx:pt>
          <cx:pt idx="4504">1373</cx:pt>
          <cx:pt idx="4505">1373</cx:pt>
          <cx:pt idx="4506">1375</cx:pt>
          <cx:pt idx="4507">1375</cx:pt>
          <cx:pt idx="4508">1375</cx:pt>
          <cx:pt idx="4509">1376</cx:pt>
          <cx:pt idx="4510">1377</cx:pt>
          <cx:pt idx="4511">1377</cx:pt>
          <cx:pt idx="4512">1379</cx:pt>
          <cx:pt idx="4513">1379</cx:pt>
          <cx:pt idx="4514">1380</cx:pt>
          <cx:pt idx="4515">1380</cx:pt>
          <cx:pt idx="4516">1381</cx:pt>
          <cx:pt idx="4517">1381</cx:pt>
          <cx:pt idx="4518">1382</cx:pt>
          <cx:pt idx="4519">1382</cx:pt>
          <cx:pt idx="4520">1382</cx:pt>
          <cx:pt idx="4521">1383</cx:pt>
          <cx:pt idx="4522">1383</cx:pt>
          <cx:pt idx="4523">1384</cx:pt>
          <cx:pt idx="4524">1384</cx:pt>
          <cx:pt idx="4525">1385</cx:pt>
          <cx:pt idx="4526">1389</cx:pt>
          <cx:pt idx="4527">1389</cx:pt>
          <cx:pt idx="4528">1389</cx:pt>
          <cx:pt idx="4529">1389</cx:pt>
          <cx:pt idx="4530">1390</cx:pt>
          <cx:pt idx="4531">1390</cx:pt>
          <cx:pt idx="4532">1391</cx:pt>
          <cx:pt idx="4533">1392</cx:pt>
          <cx:pt idx="4534">1393</cx:pt>
          <cx:pt idx="4535">1394</cx:pt>
          <cx:pt idx="4536">1394</cx:pt>
          <cx:pt idx="4537">1395</cx:pt>
          <cx:pt idx="4538">1395</cx:pt>
          <cx:pt idx="4539">1396</cx:pt>
          <cx:pt idx="4540">1396</cx:pt>
          <cx:pt idx="4541">1397</cx:pt>
          <cx:pt idx="4542">1398</cx:pt>
          <cx:pt idx="4543">1398</cx:pt>
          <cx:pt idx="4544">1399</cx:pt>
          <cx:pt idx="4545">1399</cx:pt>
          <cx:pt idx="4546">1399</cx:pt>
          <cx:pt idx="4547">1400</cx:pt>
          <cx:pt idx="4548">1400</cx:pt>
          <cx:pt idx="4549">1400</cx:pt>
          <cx:pt idx="4550">1401</cx:pt>
          <cx:pt idx="4551">1401</cx:pt>
          <cx:pt idx="4552">1401</cx:pt>
          <cx:pt idx="4553">1403</cx:pt>
          <cx:pt idx="4554">1403</cx:pt>
          <cx:pt idx="4555">1404</cx:pt>
          <cx:pt idx="4556">1405</cx:pt>
          <cx:pt idx="4557">1406</cx:pt>
          <cx:pt idx="4558">1406</cx:pt>
          <cx:pt idx="4559">1408</cx:pt>
          <cx:pt idx="4560">1409</cx:pt>
          <cx:pt idx="4561">1410</cx:pt>
          <cx:pt idx="4562">1410</cx:pt>
          <cx:pt idx="4563">1410</cx:pt>
          <cx:pt idx="4564">1410</cx:pt>
          <cx:pt idx="4565">1410</cx:pt>
          <cx:pt idx="4566">1411</cx:pt>
          <cx:pt idx="4567">1411</cx:pt>
          <cx:pt idx="4568">1411</cx:pt>
          <cx:pt idx="4569">1411</cx:pt>
          <cx:pt idx="4570">1411</cx:pt>
          <cx:pt idx="4571">1412</cx:pt>
          <cx:pt idx="4572">1412</cx:pt>
          <cx:pt idx="4573">1412</cx:pt>
          <cx:pt idx="4574">1413</cx:pt>
          <cx:pt idx="4575">1414</cx:pt>
          <cx:pt idx="4576">1414</cx:pt>
          <cx:pt idx="4577">1415</cx:pt>
          <cx:pt idx="4578">1415</cx:pt>
          <cx:pt idx="4579">1416</cx:pt>
          <cx:pt idx="4580">1418</cx:pt>
          <cx:pt idx="4581">1419</cx:pt>
          <cx:pt idx="4582">1419</cx:pt>
          <cx:pt idx="4583">1420</cx:pt>
          <cx:pt idx="4584">1420</cx:pt>
          <cx:pt idx="4585">1420</cx:pt>
          <cx:pt idx="4586">1420</cx:pt>
          <cx:pt idx="4587">1420</cx:pt>
          <cx:pt idx="4588">1421</cx:pt>
          <cx:pt idx="4589">1422</cx:pt>
          <cx:pt idx="4590">1423</cx:pt>
          <cx:pt idx="4591">1423</cx:pt>
          <cx:pt idx="4592">1423</cx:pt>
          <cx:pt idx="4593">1423</cx:pt>
          <cx:pt idx="4594">1424</cx:pt>
          <cx:pt idx="4595">1425</cx:pt>
          <cx:pt idx="4596">1425</cx:pt>
          <cx:pt idx="4597">1425</cx:pt>
          <cx:pt idx="4598">1426</cx:pt>
          <cx:pt idx="4599">1426</cx:pt>
          <cx:pt idx="4600">1426</cx:pt>
          <cx:pt idx="4601">1426</cx:pt>
          <cx:pt idx="4602">1426</cx:pt>
          <cx:pt idx="4603">1426</cx:pt>
          <cx:pt idx="4604">1427</cx:pt>
          <cx:pt idx="4605">1427</cx:pt>
          <cx:pt idx="4606">1427</cx:pt>
          <cx:pt idx="4607">1427</cx:pt>
          <cx:pt idx="4608">1428</cx:pt>
          <cx:pt idx="4609">1428</cx:pt>
          <cx:pt idx="4610">1428</cx:pt>
          <cx:pt idx="4611">1428</cx:pt>
          <cx:pt idx="4612">1429</cx:pt>
          <cx:pt idx="4613">1429</cx:pt>
          <cx:pt idx="4614">1429</cx:pt>
          <cx:pt idx="4615">1429</cx:pt>
          <cx:pt idx="4616">1429</cx:pt>
          <cx:pt idx="4617">1429</cx:pt>
          <cx:pt idx="4618">1430</cx:pt>
          <cx:pt idx="4619">1430</cx:pt>
          <cx:pt idx="4620">1430</cx:pt>
          <cx:pt idx="4621">1430</cx:pt>
          <cx:pt idx="4622">1432</cx:pt>
          <cx:pt idx="4623">1432</cx:pt>
          <cx:pt idx="4624">1433</cx:pt>
          <cx:pt idx="4625">1433</cx:pt>
          <cx:pt idx="4626">1433</cx:pt>
          <cx:pt idx="4627">1435</cx:pt>
          <cx:pt idx="4628">1436</cx:pt>
          <cx:pt idx="4629">1436</cx:pt>
          <cx:pt idx="4630">1437</cx:pt>
          <cx:pt idx="4631">1437</cx:pt>
          <cx:pt idx="4632">1438</cx:pt>
          <cx:pt idx="4633">1439</cx:pt>
          <cx:pt idx="4634">1439</cx:pt>
          <cx:pt idx="4635">1440</cx:pt>
          <cx:pt idx="4636">1440</cx:pt>
          <cx:pt idx="4637">1440</cx:pt>
          <cx:pt idx="4638">1441</cx:pt>
          <cx:pt idx="4639">1441</cx:pt>
          <cx:pt idx="4640">1442</cx:pt>
          <cx:pt idx="4641">1443</cx:pt>
          <cx:pt idx="4642">1444</cx:pt>
          <cx:pt idx="4643">1445</cx:pt>
          <cx:pt idx="4644">1445</cx:pt>
          <cx:pt idx="4645">1446</cx:pt>
          <cx:pt idx="4646">1447</cx:pt>
          <cx:pt idx="4647">1449</cx:pt>
          <cx:pt idx="4648">1450</cx:pt>
          <cx:pt idx="4649">1450</cx:pt>
          <cx:pt idx="4650">1450</cx:pt>
          <cx:pt idx="4651">1451</cx:pt>
          <cx:pt idx="4652">1451</cx:pt>
          <cx:pt idx="4653">1453</cx:pt>
          <cx:pt idx="4654">1453</cx:pt>
          <cx:pt idx="4655">1453</cx:pt>
          <cx:pt idx="4656">1454</cx:pt>
          <cx:pt idx="4657">1454</cx:pt>
          <cx:pt idx="4658">1454</cx:pt>
          <cx:pt idx="4659">1455</cx:pt>
          <cx:pt idx="4660">1457</cx:pt>
          <cx:pt idx="4661">1457</cx:pt>
          <cx:pt idx="4662">1458</cx:pt>
          <cx:pt idx="4663">1459</cx:pt>
          <cx:pt idx="4664">1459</cx:pt>
          <cx:pt idx="4665">1459</cx:pt>
          <cx:pt idx="4666">1459</cx:pt>
          <cx:pt idx="4667">1460</cx:pt>
          <cx:pt idx="4668">1460</cx:pt>
          <cx:pt idx="4669">1462</cx:pt>
          <cx:pt idx="4670">1462</cx:pt>
          <cx:pt idx="4671">1463</cx:pt>
          <cx:pt idx="4672">1463</cx:pt>
          <cx:pt idx="4673">1463</cx:pt>
          <cx:pt idx="4674">1463</cx:pt>
          <cx:pt idx="4675">1463</cx:pt>
          <cx:pt idx="4676">1464</cx:pt>
          <cx:pt idx="4677">1464</cx:pt>
          <cx:pt idx="4678">1466</cx:pt>
          <cx:pt idx="4679">1466</cx:pt>
          <cx:pt idx="4680">1466</cx:pt>
          <cx:pt idx="4681">1467</cx:pt>
          <cx:pt idx="4682">1468</cx:pt>
          <cx:pt idx="4683">1468</cx:pt>
          <cx:pt idx="4684">1468</cx:pt>
          <cx:pt idx="4685">1469</cx:pt>
          <cx:pt idx="4686">1469</cx:pt>
          <cx:pt idx="4687">1470</cx:pt>
          <cx:pt idx="4688">1470</cx:pt>
          <cx:pt idx="4689">1470</cx:pt>
          <cx:pt idx="4690">1470</cx:pt>
          <cx:pt idx="4691">1471</cx:pt>
          <cx:pt idx="4692">1472</cx:pt>
          <cx:pt idx="4693">1472</cx:pt>
          <cx:pt idx="4694">1473</cx:pt>
          <cx:pt idx="4695">1473</cx:pt>
          <cx:pt idx="4696">1473</cx:pt>
          <cx:pt idx="4697">1474</cx:pt>
          <cx:pt idx="4698">1474</cx:pt>
          <cx:pt idx="4699">1474</cx:pt>
          <cx:pt idx="4700">1474</cx:pt>
          <cx:pt idx="4701">1475</cx:pt>
          <cx:pt idx="4702">1475</cx:pt>
          <cx:pt idx="4703">1476</cx:pt>
          <cx:pt idx="4704">1476</cx:pt>
          <cx:pt idx="4705">1476</cx:pt>
          <cx:pt idx="4706">1476</cx:pt>
          <cx:pt idx="4707">1477</cx:pt>
          <cx:pt idx="4708">1477</cx:pt>
          <cx:pt idx="4709">1478</cx:pt>
          <cx:pt idx="4710">1478</cx:pt>
          <cx:pt idx="4711">1479</cx:pt>
          <cx:pt idx="4712">1479</cx:pt>
          <cx:pt idx="4713">1480</cx:pt>
          <cx:pt idx="4714">1480</cx:pt>
          <cx:pt idx="4715">1480</cx:pt>
          <cx:pt idx="4716">1480</cx:pt>
          <cx:pt idx="4717">1480</cx:pt>
          <cx:pt idx="4718">1481</cx:pt>
          <cx:pt idx="4719">1481</cx:pt>
          <cx:pt idx="4720">1482</cx:pt>
          <cx:pt idx="4721">1482</cx:pt>
          <cx:pt idx="4722">1482</cx:pt>
          <cx:pt idx="4723">1482</cx:pt>
          <cx:pt idx="4724">1483</cx:pt>
          <cx:pt idx="4725">1483</cx:pt>
          <cx:pt idx="4726">1484</cx:pt>
          <cx:pt idx="4727">1484</cx:pt>
          <cx:pt idx="4728">1486</cx:pt>
          <cx:pt idx="4729">1486</cx:pt>
          <cx:pt idx="4730">1486</cx:pt>
          <cx:pt idx="4731">1487</cx:pt>
          <cx:pt idx="4732">1488</cx:pt>
          <cx:pt idx="4733">1488</cx:pt>
          <cx:pt idx="4734">1490</cx:pt>
          <cx:pt idx="4735">1491</cx:pt>
          <cx:pt idx="4736">1491</cx:pt>
          <cx:pt idx="4737">1493</cx:pt>
          <cx:pt idx="4738">1493</cx:pt>
          <cx:pt idx="4739">1494</cx:pt>
          <cx:pt idx="4740">1495</cx:pt>
          <cx:pt idx="4741">1495</cx:pt>
          <cx:pt idx="4742">1495</cx:pt>
          <cx:pt idx="4743">1495</cx:pt>
          <cx:pt idx="4744">1496</cx:pt>
          <cx:pt idx="4745">1497</cx:pt>
          <cx:pt idx="4746">1498</cx:pt>
          <cx:pt idx="4747">1500</cx:pt>
          <cx:pt idx="4748">1500</cx:pt>
          <cx:pt idx="4749">1500</cx:pt>
          <cx:pt idx="4750">1500</cx:pt>
          <cx:pt idx="4751">1500</cx:pt>
          <cx:pt idx="4752">1501</cx:pt>
          <cx:pt idx="4753">1502</cx:pt>
          <cx:pt idx="4754">1502</cx:pt>
          <cx:pt idx="4755">1503</cx:pt>
          <cx:pt idx="4756">1503</cx:pt>
          <cx:pt idx="4757">1503</cx:pt>
          <cx:pt idx="4758">1505</cx:pt>
          <cx:pt idx="4759">1505</cx:pt>
          <cx:pt idx="4760">1505</cx:pt>
          <cx:pt idx="4761">1505</cx:pt>
          <cx:pt idx="4762">1505</cx:pt>
          <cx:pt idx="4763">1507</cx:pt>
          <cx:pt idx="4764">1507</cx:pt>
          <cx:pt idx="4765">1507</cx:pt>
          <cx:pt idx="4766">1509</cx:pt>
          <cx:pt idx="4767">1509</cx:pt>
          <cx:pt idx="4768">1510</cx:pt>
          <cx:pt idx="4769">1510</cx:pt>
          <cx:pt idx="4770">1510</cx:pt>
          <cx:pt idx="4771">1510</cx:pt>
          <cx:pt idx="4772">1511</cx:pt>
          <cx:pt idx="4773">1511</cx:pt>
          <cx:pt idx="4774">1512</cx:pt>
          <cx:pt idx="4775">1512</cx:pt>
          <cx:pt idx="4776">1512</cx:pt>
          <cx:pt idx="4777">1513</cx:pt>
          <cx:pt idx="4778">1514</cx:pt>
          <cx:pt idx="4779">1514</cx:pt>
          <cx:pt idx="4780">1514</cx:pt>
          <cx:pt idx="4781">1515</cx:pt>
          <cx:pt idx="4782">1515</cx:pt>
          <cx:pt idx="4783">1515</cx:pt>
          <cx:pt idx="4784">1515</cx:pt>
          <cx:pt idx="4785">1516</cx:pt>
          <cx:pt idx="4786">1518</cx:pt>
          <cx:pt idx="4787">1518</cx:pt>
          <cx:pt idx="4788">1518</cx:pt>
          <cx:pt idx="4789">1519</cx:pt>
          <cx:pt idx="4790">1519</cx:pt>
          <cx:pt idx="4791">1520</cx:pt>
          <cx:pt idx="4792">1520</cx:pt>
          <cx:pt idx="4793">1520</cx:pt>
          <cx:pt idx="4794">1522</cx:pt>
          <cx:pt idx="4795">1523</cx:pt>
          <cx:pt idx="4796">1523</cx:pt>
          <cx:pt idx="4797">1524</cx:pt>
          <cx:pt idx="4798">1526</cx:pt>
          <cx:pt idx="4799">1527</cx:pt>
          <cx:pt idx="4800">1529</cx:pt>
          <cx:pt idx="4801">1530</cx:pt>
          <cx:pt idx="4802">1530</cx:pt>
          <cx:pt idx="4803">1533</cx:pt>
          <cx:pt idx="4804">1533</cx:pt>
          <cx:pt idx="4805">1534</cx:pt>
          <cx:pt idx="4806">1535</cx:pt>
          <cx:pt idx="4807">1535</cx:pt>
          <cx:pt idx="4808">1536</cx:pt>
          <cx:pt idx="4809">1537</cx:pt>
          <cx:pt idx="4810">1538</cx:pt>
          <cx:pt idx="4811">1538</cx:pt>
          <cx:pt idx="4812">1539</cx:pt>
          <cx:pt idx="4813">1540</cx:pt>
          <cx:pt idx="4814">1540</cx:pt>
          <cx:pt idx="4815">1540</cx:pt>
          <cx:pt idx="4816">1541</cx:pt>
          <cx:pt idx="4817">1541</cx:pt>
          <cx:pt idx="4818">1542</cx:pt>
          <cx:pt idx="4819">1543</cx:pt>
          <cx:pt idx="4820">1543</cx:pt>
          <cx:pt idx="4821">1543</cx:pt>
          <cx:pt idx="4822">1543</cx:pt>
          <cx:pt idx="4823">1543</cx:pt>
          <cx:pt idx="4824">1544</cx:pt>
          <cx:pt idx="4825">1544</cx:pt>
          <cx:pt idx="4826">1545</cx:pt>
          <cx:pt idx="4827">1545</cx:pt>
          <cx:pt idx="4828">1545</cx:pt>
          <cx:pt idx="4829">1548</cx:pt>
          <cx:pt idx="4830">1549</cx:pt>
          <cx:pt idx="4831">1549</cx:pt>
          <cx:pt idx="4832">1550</cx:pt>
          <cx:pt idx="4833">1550</cx:pt>
          <cx:pt idx="4834">1550</cx:pt>
          <cx:pt idx="4835">1550</cx:pt>
          <cx:pt idx="4836">1550</cx:pt>
          <cx:pt idx="4837">1550</cx:pt>
          <cx:pt idx="4838">1550</cx:pt>
          <cx:pt idx="4839">1551</cx:pt>
          <cx:pt idx="4840">1552</cx:pt>
          <cx:pt idx="4841">1553</cx:pt>
          <cx:pt idx="4842">1553</cx:pt>
          <cx:pt idx="4843">1554</cx:pt>
          <cx:pt idx="4844">1554</cx:pt>
          <cx:pt idx="4845">1555</cx:pt>
          <cx:pt idx="4846">1555</cx:pt>
          <cx:pt idx="4847">1556</cx:pt>
          <cx:pt idx="4848">1556</cx:pt>
          <cx:pt idx="4849">1557</cx:pt>
          <cx:pt idx="4850">1558</cx:pt>
          <cx:pt idx="4851">1558</cx:pt>
          <cx:pt idx="4852">1558</cx:pt>
          <cx:pt idx="4853">1558</cx:pt>
          <cx:pt idx="4854">1559</cx:pt>
          <cx:pt idx="4855">1559</cx:pt>
          <cx:pt idx="4856">1560</cx:pt>
          <cx:pt idx="4857">1560</cx:pt>
          <cx:pt idx="4858">1560</cx:pt>
          <cx:pt idx="4859">1560</cx:pt>
          <cx:pt idx="4860">1560</cx:pt>
          <cx:pt idx="4861">1561</cx:pt>
          <cx:pt idx="4862">1562</cx:pt>
          <cx:pt idx="4863">1562</cx:pt>
          <cx:pt idx="4864">1563</cx:pt>
          <cx:pt idx="4865">1564</cx:pt>
          <cx:pt idx="4866">1565</cx:pt>
          <cx:pt idx="4867">1566</cx:pt>
          <cx:pt idx="4868">1568</cx:pt>
          <cx:pt idx="4869">1570</cx:pt>
          <cx:pt idx="4870">1570</cx:pt>
          <cx:pt idx="4871">1570</cx:pt>
          <cx:pt idx="4872">1572</cx:pt>
          <cx:pt idx="4873">1572</cx:pt>
          <cx:pt idx="4874">1573</cx:pt>
          <cx:pt idx="4875">1573</cx:pt>
          <cx:pt idx="4876">1578</cx:pt>
          <cx:pt idx="4877">1580</cx:pt>
          <cx:pt idx="4878">1580</cx:pt>
          <cx:pt idx="4879">1580</cx:pt>
          <cx:pt idx="4880">1581</cx:pt>
          <cx:pt idx="4881">1582</cx:pt>
          <cx:pt idx="4882">1582</cx:pt>
          <cx:pt idx="4883">1582</cx:pt>
          <cx:pt idx="4884">1584</cx:pt>
          <cx:pt idx="4885">1584</cx:pt>
          <cx:pt idx="4886">1584</cx:pt>
          <cx:pt idx="4887">1584</cx:pt>
          <cx:pt idx="4888">1585</cx:pt>
          <cx:pt idx="4889">1586</cx:pt>
          <cx:pt idx="4890">1587</cx:pt>
          <cx:pt idx="4891">1587</cx:pt>
          <cx:pt idx="4892">1588</cx:pt>
          <cx:pt idx="4893">1589</cx:pt>
          <cx:pt idx="4894">1589</cx:pt>
          <cx:pt idx="4895">1589</cx:pt>
          <cx:pt idx="4896">1590</cx:pt>
          <cx:pt idx="4897">1590</cx:pt>
          <cx:pt idx="4898">1591</cx:pt>
          <cx:pt idx="4899">1592</cx:pt>
          <cx:pt idx="4900">1592</cx:pt>
          <cx:pt idx="4901">1592</cx:pt>
          <cx:pt idx="4902">1594</cx:pt>
          <cx:pt idx="4903">1596</cx:pt>
          <cx:pt idx="4904">1596</cx:pt>
          <cx:pt idx="4905">1597</cx:pt>
          <cx:pt idx="4906">1598</cx:pt>
          <cx:pt idx="4907">1598</cx:pt>
          <cx:pt idx="4908">1600</cx:pt>
          <cx:pt idx="4909">1601</cx:pt>
          <cx:pt idx="4910">1601</cx:pt>
          <cx:pt idx="4911">1601</cx:pt>
          <cx:pt idx="4912">1601</cx:pt>
          <cx:pt idx="4913">1601</cx:pt>
          <cx:pt idx="4914">1602</cx:pt>
          <cx:pt idx="4915">1602</cx:pt>
          <cx:pt idx="4916">1603</cx:pt>
          <cx:pt idx="4917">1603</cx:pt>
          <cx:pt idx="4918">1606</cx:pt>
          <cx:pt idx="4919">1607</cx:pt>
          <cx:pt idx="4920">1608</cx:pt>
          <cx:pt idx="4921">1608</cx:pt>
          <cx:pt idx="4922">1608</cx:pt>
          <cx:pt idx="4923">1608</cx:pt>
          <cx:pt idx="4924">1609</cx:pt>
          <cx:pt idx="4925">1609</cx:pt>
          <cx:pt idx="4926">1610</cx:pt>
          <cx:pt idx="4927">1610</cx:pt>
          <cx:pt idx="4928">1610</cx:pt>
          <cx:pt idx="4929">1610</cx:pt>
          <cx:pt idx="4930">1613</cx:pt>
          <cx:pt idx="4931">1613</cx:pt>
          <cx:pt idx="4932">1613</cx:pt>
          <cx:pt idx="4933">1613</cx:pt>
          <cx:pt idx="4934">1613</cx:pt>
          <cx:pt idx="4935">1613</cx:pt>
          <cx:pt idx="4936">1614</cx:pt>
          <cx:pt idx="4937">1614</cx:pt>
          <cx:pt idx="4938">1615</cx:pt>
          <cx:pt idx="4939">1617</cx:pt>
          <cx:pt idx="4940">1617</cx:pt>
          <cx:pt idx="4941">1618</cx:pt>
          <cx:pt idx="4942">1618</cx:pt>
          <cx:pt idx="4943">1620</cx:pt>
          <cx:pt idx="4944">1621</cx:pt>
          <cx:pt idx="4945">1622</cx:pt>
          <cx:pt idx="4946">1623</cx:pt>
          <cx:pt idx="4947">1623</cx:pt>
          <cx:pt idx="4948">1623</cx:pt>
          <cx:pt idx="4949">1624</cx:pt>
          <cx:pt idx="4950">1624</cx:pt>
          <cx:pt idx="4951">1624</cx:pt>
          <cx:pt idx="4952">1624</cx:pt>
          <cx:pt idx="4953">1624</cx:pt>
          <cx:pt idx="4954">1624</cx:pt>
          <cx:pt idx="4955">1626</cx:pt>
          <cx:pt idx="4956">1626</cx:pt>
          <cx:pt idx="4957">1626</cx:pt>
          <cx:pt idx="4958">1626</cx:pt>
          <cx:pt idx="4959">1626</cx:pt>
          <cx:pt idx="4960">1626</cx:pt>
          <cx:pt idx="4961">1629</cx:pt>
          <cx:pt idx="4962">1629</cx:pt>
          <cx:pt idx="4963">1629</cx:pt>
          <cx:pt idx="4964">1630</cx:pt>
          <cx:pt idx="4965">1630</cx:pt>
          <cx:pt idx="4966">1631</cx:pt>
          <cx:pt idx="4967">1631</cx:pt>
          <cx:pt idx="4968">1631</cx:pt>
          <cx:pt idx="4969">1631</cx:pt>
          <cx:pt idx="4970">1633</cx:pt>
          <cx:pt idx="4971">1633</cx:pt>
          <cx:pt idx="4972">1633</cx:pt>
          <cx:pt idx="4973">1633</cx:pt>
          <cx:pt idx="4974">1634</cx:pt>
          <cx:pt idx="4975">1635</cx:pt>
          <cx:pt idx="4976">1635</cx:pt>
          <cx:pt idx="4977">1636</cx:pt>
          <cx:pt idx="4978">1640</cx:pt>
          <cx:pt idx="4979">1640</cx:pt>
          <cx:pt idx="4980">1641</cx:pt>
          <cx:pt idx="4981">1641</cx:pt>
          <cx:pt idx="4982">1642</cx:pt>
          <cx:pt idx="4983">1643</cx:pt>
          <cx:pt idx="4984">1644</cx:pt>
          <cx:pt idx="4985">1644</cx:pt>
          <cx:pt idx="4986">1645</cx:pt>
          <cx:pt idx="4987">1646</cx:pt>
          <cx:pt idx="4988">1647</cx:pt>
          <cx:pt idx="4989">1648</cx:pt>
          <cx:pt idx="4990">1648</cx:pt>
          <cx:pt idx="4991">1649</cx:pt>
          <cx:pt idx="4992">1650</cx:pt>
          <cx:pt idx="4993">1650</cx:pt>
          <cx:pt idx="4994">1650</cx:pt>
          <cx:pt idx="4995">1651</cx:pt>
          <cx:pt idx="4996">1651</cx:pt>
          <cx:pt idx="4997">1651</cx:pt>
          <cx:pt idx="4998">1653</cx:pt>
          <cx:pt idx="4999">1653</cx:pt>
          <cx:pt idx="5000">1653</cx:pt>
          <cx:pt idx="5001">1654</cx:pt>
          <cx:pt idx="5002">1655</cx:pt>
          <cx:pt idx="5003">1655</cx:pt>
          <cx:pt idx="5004">1657</cx:pt>
          <cx:pt idx="5005">1658</cx:pt>
          <cx:pt idx="5006">1658</cx:pt>
          <cx:pt idx="5007">1659</cx:pt>
          <cx:pt idx="5008">1659</cx:pt>
          <cx:pt idx="5009">1661</cx:pt>
          <cx:pt idx="5010">1661</cx:pt>
          <cx:pt idx="5011">1662</cx:pt>
          <cx:pt idx="5012">1662</cx:pt>
          <cx:pt idx="5013">1662</cx:pt>
          <cx:pt idx="5014">1663</cx:pt>
          <cx:pt idx="5015">1664</cx:pt>
          <cx:pt idx="5016">1664</cx:pt>
          <cx:pt idx="5017">1665</cx:pt>
          <cx:pt idx="5018">1665</cx:pt>
          <cx:pt idx="5019">1666</cx:pt>
          <cx:pt idx="5020">1666</cx:pt>
          <cx:pt idx="5021">1667</cx:pt>
          <cx:pt idx="5022">1668</cx:pt>
          <cx:pt idx="5023">1668</cx:pt>
          <cx:pt idx="5024">1669</cx:pt>
          <cx:pt idx="5025">1669</cx:pt>
          <cx:pt idx="5026">1669</cx:pt>
          <cx:pt idx="5027">1669</cx:pt>
          <cx:pt idx="5028">1669</cx:pt>
          <cx:pt idx="5029">1669</cx:pt>
          <cx:pt idx="5030">1670</cx:pt>
          <cx:pt idx="5031">1671</cx:pt>
          <cx:pt idx="5032">1672</cx:pt>
          <cx:pt idx="5033">1672</cx:pt>
          <cx:pt idx="5034">1673</cx:pt>
          <cx:pt idx="5035">1674</cx:pt>
          <cx:pt idx="5036">1674</cx:pt>
          <cx:pt idx="5037">1675</cx:pt>
          <cx:pt idx="5038">1677</cx:pt>
          <cx:pt idx="5039">1679</cx:pt>
          <cx:pt idx="5040">1679</cx:pt>
          <cx:pt idx="5041">1679</cx:pt>
          <cx:pt idx="5042">1680</cx:pt>
          <cx:pt idx="5043">1680</cx:pt>
          <cx:pt idx="5044">1680</cx:pt>
          <cx:pt idx="5045">1682</cx:pt>
          <cx:pt idx="5046">1682</cx:pt>
          <cx:pt idx="5047">1685</cx:pt>
          <cx:pt idx="5048">1685</cx:pt>
          <cx:pt idx="5049">1688</cx:pt>
          <cx:pt idx="5050">1689</cx:pt>
          <cx:pt idx="5051">1689</cx:pt>
          <cx:pt idx="5052">1691</cx:pt>
          <cx:pt idx="5053">1692</cx:pt>
          <cx:pt idx="5054">1693</cx:pt>
          <cx:pt idx="5055">1693</cx:pt>
          <cx:pt idx="5056">1694</cx:pt>
          <cx:pt idx="5057">1694</cx:pt>
          <cx:pt idx="5058">1695</cx:pt>
          <cx:pt idx="5059">1695</cx:pt>
          <cx:pt idx="5060">1696</cx:pt>
          <cx:pt idx="5061">1696</cx:pt>
          <cx:pt idx="5062">1696</cx:pt>
          <cx:pt idx="5063">1697</cx:pt>
          <cx:pt idx="5064">1697</cx:pt>
          <cx:pt idx="5065">1697</cx:pt>
          <cx:pt idx="5066">1697</cx:pt>
          <cx:pt idx="5067">1698</cx:pt>
          <cx:pt idx="5068">1699</cx:pt>
          <cx:pt idx="5069">1699</cx:pt>
          <cx:pt idx="5070">1699</cx:pt>
          <cx:pt idx="5071">1699</cx:pt>
          <cx:pt idx="5072">1700</cx:pt>
          <cx:pt idx="5073">1700</cx:pt>
          <cx:pt idx="5074">1701</cx:pt>
          <cx:pt idx="5075">1701</cx:pt>
          <cx:pt idx="5076">1703</cx:pt>
          <cx:pt idx="5077">1704</cx:pt>
          <cx:pt idx="5078">1706</cx:pt>
          <cx:pt idx="5079">1707</cx:pt>
          <cx:pt idx="5080">1707</cx:pt>
          <cx:pt idx="5081">1708</cx:pt>
          <cx:pt idx="5082">1708</cx:pt>
          <cx:pt idx="5083">1708</cx:pt>
          <cx:pt idx="5084">1709</cx:pt>
          <cx:pt idx="5085">1709</cx:pt>
          <cx:pt idx="5086">1713</cx:pt>
          <cx:pt idx="5087">1713</cx:pt>
          <cx:pt idx="5088">1713</cx:pt>
          <cx:pt idx="5089">1714</cx:pt>
          <cx:pt idx="5090">1714</cx:pt>
          <cx:pt idx="5091">1716</cx:pt>
          <cx:pt idx="5092">1717</cx:pt>
          <cx:pt idx="5093">1717</cx:pt>
          <cx:pt idx="5094">1717</cx:pt>
          <cx:pt idx="5095">1717</cx:pt>
          <cx:pt idx="5096">1719</cx:pt>
          <cx:pt idx="5097">1720</cx:pt>
          <cx:pt idx="5098">1721</cx:pt>
          <cx:pt idx="5099">1721</cx:pt>
          <cx:pt idx="5100">1722</cx:pt>
          <cx:pt idx="5101">1722</cx:pt>
          <cx:pt idx="5102">1723</cx:pt>
          <cx:pt idx="5103">1724</cx:pt>
          <cx:pt idx="5104">1724</cx:pt>
          <cx:pt idx="5105">1724</cx:pt>
          <cx:pt idx="5106">1725</cx:pt>
          <cx:pt idx="5107">1726</cx:pt>
          <cx:pt idx="5108">1727</cx:pt>
          <cx:pt idx="5109">1727</cx:pt>
          <cx:pt idx="5110">1727</cx:pt>
          <cx:pt idx="5111">1728</cx:pt>
          <cx:pt idx="5112">1728</cx:pt>
          <cx:pt idx="5113">1729</cx:pt>
          <cx:pt idx="5114">1730</cx:pt>
          <cx:pt idx="5115">1731</cx:pt>
          <cx:pt idx="5116">1732</cx:pt>
          <cx:pt idx="5117">1732</cx:pt>
          <cx:pt idx="5118">1732</cx:pt>
          <cx:pt idx="5119">1733</cx:pt>
          <cx:pt idx="5120">1733</cx:pt>
          <cx:pt idx="5121">1734</cx:pt>
          <cx:pt idx="5122">1734</cx:pt>
          <cx:pt idx="5123">1734</cx:pt>
          <cx:pt idx="5124">1735</cx:pt>
          <cx:pt idx="5125">1736</cx:pt>
          <cx:pt idx="5126">1736</cx:pt>
          <cx:pt idx="5127">1736</cx:pt>
          <cx:pt idx="5128">1736</cx:pt>
          <cx:pt idx="5129">1736</cx:pt>
          <cx:pt idx="5130">1737</cx:pt>
          <cx:pt idx="5131">1737</cx:pt>
          <cx:pt idx="5132">1738</cx:pt>
          <cx:pt idx="5133">1738</cx:pt>
          <cx:pt idx="5134">1738</cx:pt>
          <cx:pt idx="5135">1740</cx:pt>
          <cx:pt idx="5136">1740</cx:pt>
          <cx:pt idx="5137">1740</cx:pt>
          <cx:pt idx="5138">1740</cx:pt>
          <cx:pt idx="5139">1741</cx:pt>
          <cx:pt idx="5140">1741</cx:pt>
          <cx:pt idx="5141">1742</cx:pt>
          <cx:pt idx="5142">1742</cx:pt>
          <cx:pt idx="5143">1742</cx:pt>
          <cx:pt idx="5144">1742</cx:pt>
          <cx:pt idx="5145">1744</cx:pt>
          <cx:pt idx="5146">1744</cx:pt>
          <cx:pt idx="5147">1746</cx:pt>
          <cx:pt idx="5148">1747</cx:pt>
          <cx:pt idx="5149">1748</cx:pt>
          <cx:pt idx="5150">1748</cx:pt>
          <cx:pt idx="5151">1749</cx:pt>
          <cx:pt idx="5152">1750</cx:pt>
          <cx:pt idx="5153">1750</cx:pt>
          <cx:pt idx="5154">1751</cx:pt>
          <cx:pt idx="5155">1751</cx:pt>
          <cx:pt idx="5156">1751</cx:pt>
          <cx:pt idx="5157">1751</cx:pt>
          <cx:pt idx="5158">1753</cx:pt>
          <cx:pt idx="5159">1754</cx:pt>
          <cx:pt idx="5160">1754</cx:pt>
          <cx:pt idx="5161">1754</cx:pt>
          <cx:pt idx="5162">1755</cx:pt>
          <cx:pt idx="5163">1755</cx:pt>
          <cx:pt idx="5164">1756</cx:pt>
          <cx:pt idx="5165">1756</cx:pt>
          <cx:pt idx="5166">1758</cx:pt>
          <cx:pt idx="5167">1758</cx:pt>
          <cx:pt idx="5168">1759</cx:pt>
          <cx:pt idx="5169">1760</cx:pt>
          <cx:pt idx="5170">1760</cx:pt>
          <cx:pt idx="5171">1760</cx:pt>
          <cx:pt idx="5172">1761</cx:pt>
          <cx:pt idx="5173">1761</cx:pt>
          <cx:pt idx="5174">1762</cx:pt>
          <cx:pt idx="5175">1762</cx:pt>
          <cx:pt idx="5176">1764</cx:pt>
          <cx:pt idx="5177">1766</cx:pt>
          <cx:pt idx="5178">1769</cx:pt>
          <cx:pt idx="5179">1770</cx:pt>
          <cx:pt idx="5180">1770</cx:pt>
          <cx:pt idx="5181">1772</cx:pt>
          <cx:pt idx="5182">1774</cx:pt>
          <cx:pt idx="5183">1775</cx:pt>
          <cx:pt idx="5184">1776</cx:pt>
          <cx:pt idx="5185">1776</cx:pt>
          <cx:pt idx="5186">1776</cx:pt>
          <cx:pt idx="5187">1776</cx:pt>
          <cx:pt idx="5188">1777</cx:pt>
          <cx:pt idx="5189">1778</cx:pt>
          <cx:pt idx="5190">1778</cx:pt>
          <cx:pt idx="5191">1778</cx:pt>
          <cx:pt idx="5192">1779</cx:pt>
          <cx:pt idx="5193">1779</cx:pt>
          <cx:pt idx="5194">1780</cx:pt>
          <cx:pt idx="5195">1782</cx:pt>
          <cx:pt idx="5196">1782</cx:pt>
          <cx:pt idx="5197">1782</cx:pt>
          <cx:pt idx="5198">1782</cx:pt>
          <cx:pt idx="5199">1782</cx:pt>
          <cx:pt idx="5200">1783</cx:pt>
          <cx:pt idx="5201">1783</cx:pt>
          <cx:pt idx="5202">1784</cx:pt>
          <cx:pt idx="5203">1785</cx:pt>
          <cx:pt idx="5204">1785</cx:pt>
          <cx:pt idx="5205">1785</cx:pt>
          <cx:pt idx="5206">1787</cx:pt>
          <cx:pt idx="5207">1787</cx:pt>
          <cx:pt idx="5208">1787</cx:pt>
          <cx:pt idx="5209">1788</cx:pt>
          <cx:pt idx="5210">1789</cx:pt>
          <cx:pt idx="5211">1789</cx:pt>
          <cx:pt idx="5212">1790</cx:pt>
          <cx:pt idx="5213">1790</cx:pt>
          <cx:pt idx="5214">1790</cx:pt>
          <cx:pt idx="5215">1790</cx:pt>
          <cx:pt idx="5216">1792</cx:pt>
          <cx:pt idx="5217">1792</cx:pt>
          <cx:pt idx="5218">1793</cx:pt>
          <cx:pt idx="5219">1794</cx:pt>
          <cx:pt idx="5220">1794</cx:pt>
          <cx:pt idx="5221">1794</cx:pt>
          <cx:pt idx="5222">1795</cx:pt>
          <cx:pt idx="5223">1795</cx:pt>
          <cx:pt idx="5224">1796</cx:pt>
          <cx:pt idx="5225">1796</cx:pt>
          <cx:pt idx="5226">1797</cx:pt>
          <cx:pt idx="5227">1798</cx:pt>
          <cx:pt idx="5228">1798</cx:pt>
          <cx:pt idx="5229">1799</cx:pt>
          <cx:pt idx="5230">1799</cx:pt>
          <cx:pt idx="5231">1800</cx:pt>
          <cx:pt idx="5232">1800</cx:pt>
          <cx:pt idx="5233">1801</cx:pt>
          <cx:pt idx="5234">1802</cx:pt>
          <cx:pt idx="5235">1802</cx:pt>
          <cx:pt idx="5236">1803</cx:pt>
          <cx:pt idx="5237">1803</cx:pt>
          <cx:pt idx="5238">1804</cx:pt>
          <cx:pt idx="5239">1804</cx:pt>
          <cx:pt idx="5240">1805</cx:pt>
          <cx:pt idx="5241">1806</cx:pt>
          <cx:pt idx="5242">1806</cx:pt>
          <cx:pt idx="5243">1806</cx:pt>
          <cx:pt idx="5244">1807</cx:pt>
          <cx:pt idx="5245">1808</cx:pt>
          <cx:pt idx="5246">1808</cx:pt>
          <cx:pt idx="5247">1808</cx:pt>
          <cx:pt idx="5248">1808</cx:pt>
          <cx:pt idx="5249">1809</cx:pt>
          <cx:pt idx="5250">1810</cx:pt>
          <cx:pt idx="5251">1811</cx:pt>
          <cx:pt idx="5252">1811</cx:pt>
          <cx:pt idx="5253">1812</cx:pt>
          <cx:pt idx="5254">1812</cx:pt>
          <cx:pt idx="5255">1812</cx:pt>
          <cx:pt idx="5256">1812</cx:pt>
          <cx:pt idx="5257">1814</cx:pt>
          <cx:pt idx="5258">1814</cx:pt>
          <cx:pt idx="5259">1815</cx:pt>
          <cx:pt idx="5260">1815</cx:pt>
          <cx:pt idx="5261">1816</cx:pt>
          <cx:pt idx="5262">1816</cx:pt>
          <cx:pt idx="5263">1817</cx:pt>
          <cx:pt idx="5264">1817</cx:pt>
          <cx:pt idx="5265">1817</cx:pt>
          <cx:pt idx="5266">1818</cx:pt>
          <cx:pt idx="5267">1818</cx:pt>
          <cx:pt idx="5268">1818</cx:pt>
          <cx:pt idx="5269">1820</cx:pt>
          <cx:pt idx="5270">1820</cx:pt>
          <cx:pt idx="5271">1820</cx:pt>
          <cx:pt idx="5272">1821</cx:pt>
          <cx:pt idx="5273">1823</cx:pt>
          <cx:pt idx="5274">1823</cx:pt>
          <cx:pt idx="5275">1825</cx:pt>
          <cx:pt idx="5276">1825</cx:pt>
          <cx:pt idx="5277">1826</cx:pt>
          <cx:pt idx="5278">1827</cx:pt>
          <cx:pt idx="5279">1827</cx:pt>
          <cx:pt idx="5280">1828</cx:pt>
          <cx:pt idx="5281">1828</cx:pt>
          <cx:pt idx="5282">1828</cx:pt>
          <cx:pt idx="5283">1828</cx:pt>
          <cx:pt idx="5284">1829</cx:pt>
          <cx:pt idx="5285">1830</cx:pt>
          <cx:pt idx="5286">1830</cx:pt>
          <cx:pt idx="5287">1831</cx:pt>
          <cx:pt idx="5288">1832</cx:pt>
          <cx:pt idx="5289">1832</cx:pt>
          <cx:pt idx="5290">1832</cx:pt>
          <cx:pt idx="5291">1833</cx:pt>
          <cx:pt idx="5292">1833</cx:pt>
          <cx:pt idx="5293">1833</cx:pt>
          <cx:pt idx="5294">1834</cx:pt>
          <cx:pt idx="5295">1834</cx:pt>
          <cx:pt idx="5296">1837</cx:pt>
          <cx:pt idx="5297">1837</cx:pt>
          <cx:pt idx="5298">1838</cx:pt>
          <cx:pt idx="5299">1838</cx:pt>
          <cx:pt idx="5300">1840</cx:pt>
          <cx:pt idx="5301">1841</cx:pt>
          <cx:pt idx="5302">1841</cx:pt>
          <cx:pt idx="5303">1842</cx:pt>
          <cx:pt idx="5304">1845</cx:pt>
          <cx:pt idx="5305">1847</cx:pt>
          <cx:pt idx="5306">1848</cx:pt>
          <cx:pt idx="5307">1848</cx:pt>
          <cx:pt idx="5308">1849</cx:pt>
          <cx:pt idx="5309">1851</cx:pt>
          <cx:pt idx="5310">1851</cx:pt>
          <cx:pt idx="5311">1852</cx:pt>
          <cx:pt idx="5312">1852</cx:pt>
          <cx:pt idx="5313">1852</cx:pt>
          <cx:pt idx="5314">1852</cx:pt>
          <cx:pt idx="5315">1853</cx:pt>
          <cx:pt idx="5316">1854</cx:pt>
          <cx:pt idx="5317">1854</cx:pt>
          <cx:pt idx="5318">1855</cx:pt>
          <cx:pt idx="5319">1856</cx:pt>
          <cx:pt idx="5320">1856</cx:pt>
          <cx:pt idx="5321">1857</cx:pt>
          <cx:pt idx="5322">1858</cx:pt>
          <cx:pt idx="5323">1858</cx:pt>
          <cx:pt idx="5324">1859</cx:pt>
          <cx:pt idx="5325">1859</cx:pt>
          <cx:pt idx="5326">1860</cx:pt>
          <cx:pt idx="5327">1863</cx:pt>
          <cx:pt idx="5328">1863</cx:pt>
          <cx:pt idx="5329">1863</cx:pt>
          <cx:pt idx="5330">1864</cx:pt>
          <cx:pt idx="5331">1864</cx:pt>
          <cx:pt idx="5332">1866</cx:pt>
          <cx:pt idx="5333">1866</cx:pt>
          <cx:pt idx="5334">1867</cx:pt>
          <cx:pt idx="5335">1867</cx:pt>
          <cx:pt idx="5336">1868</cx:pt>
          <cx:pt idx="5337">1868</cx:pt>
          <cx:pt idx="5338">1868</cx:pt>
          <cx:pt idx="5339">1869</cx:pt>
          <cx:pt idx="5340">1869</cx:pt>
          <cx:pt idx="5341">1870</cx:pt>
          <cx:pt idx="5342">1870</cx:pt>
          <cx:pt idx="5343">1870</cx:pt>
          <cx:pt idx="5344">1871</cx:pt>
          <cx:pt idx="5345">1872</cx:pt>
          <cx:pt idx="5346">1873</cx:pt>
          <cx:pt idx="5347">1874</cx:pt>
          <cx:pt idx="5348">1874</cx:pt>
          <cx:pt idx="5349">1874</cx:pt>
          <cx:pt idx="5350">1875</cx:pt>
          <cx:pt idx="5351">1876</cx:pt>
          <cx:pt idx="5352">1876</cx:pt>
          <cx:pt idx="5353">1878</cx:pt>
          <cx:pt idx="5354">1878</cx:pt>
          <cx:pt idx="5355">1879</cx:pt>
          <cx:pt idx="5356">1880</cx:pt>
          <cx:pt idx="5357">1880</cx:pt>
          <cx:pt idx="5358">1881</cx:pt>
          <cx:pt idx="5359">1882</cx:pt>
          <cx:pt idx="5360">1884</cx:pt>
          <cx:pt idx="5361">1885</cx:pt>
          <cx:pt idx="5362">1885</cx:pt>
          <cx:pt idx="5363">1885</cx:pt>
          <cx:pt idx="5364">1886</cx:pt>
          <cx:pt idx="5365">1887</cx:pt>
          <cx:pt idx="5366">1888</cx:pt>
          <cx:pt idx="5367">1889</cx:pt>
          <cx:pt idx="5368">1889</cx:pt>
          <cx:pt idx="5369">1889</cx:pt>
          <cx:pt idx="5370">1889</cx:pt>
          <cx:pt idx="5371">1890</cx:pt>
          <cx:pt idx="5372">1890</cx:pt>
          <cx:pt idx="5373">1890</cx:pt>
          <cx:pt idx="5374">1890</cx:pt>
          <cx:pt idx="5375">1890</cx:pt>
          <cx:pt idx="5376">1890</cx:pt>
          <cx:pt idx="5377">1892</cx:pt>
          <cx:pt idx="5378">1895</cx:pt>
          <cx:pt idx="5379">1896</cx:pt>
          <cx:pt idx="5380">1896</cx:pt>
          <cx:pt idx="5381">1898</cx:pt>
          <cx:pt idx="5382">1898</cx:pt>
          <cx:pt idx="5383">1900</cx:pt>
          <cx:pt idx="5384">1900</cx:pt>
          <cx:pt idx="5385">1901</cx:pt>
          <cx:pt idx="5386">1903</cx:pt>
          <cx:pt idx="5387">1903</cx:pt>
          <cx:pt idx="5388">1906</cx:pt>
          <cx:pt idx="5389">1906</cx:pt>
          <cx:pt idx="5390">1907</cx:pt>
          <cx:pt idx="5391">1909</cx:pt>
          <cx:pt idx="5392">1909</cx:pt>
          <cx:pt idx="5393">1910</cx:pt>
          <cx:pt idx="5394">1911</cx:pt>
          <cx:pt idx="5395">1911</cx:pt>
          <cx:pt idx="5396">1912</cx:pt>
          <cx:pt idx="5397">1913</cx:pt>
          <cx:pt idx="5398">1913</cx:pt>
          <cx:pt idx="5399">1913</cx:pt>
          <cx:pt idx="5400">1914</cx:pt>
          <cx:pt idx="5401">1914</cx:pt>
          <cx:pt idx="5402">1914</cx:pt>
          <cx:pt idx="5403">1914</cx:pt>
          <cx:pt idx="5404">1914</cx:pt>
          <cx:pt idx="5405">1914</cx:pt>
          <cx:pt idx="5406">1915</cx:pt>
          <cx:pt idx="5407">1916</cx:pt>
          <cx:pt idx="5408">1917</cx:pt>
          <cx:pt idx="5409">1917</cx:pt>
          <cx:pt idx="5410">1919</cx:pt>
          <cx:pt idx="5411">1919</cx:pt>
          <cx:pt idx="5412">1919</cx:pt>
          <cx:pt idx="5413">1920</cx:pt>
          <cx:pt idx="5414">1922</cx:pt>
          <cx:pt idx="5415">1923</cx:pt>
          <cx:pt idx="5416">1923</cx:pt>
          <cx:pt idx="5417">1923</cx:pt>
          <cx:pt idx="5418">1924</cx:pt>
          <cx:pt idx="5419">1924</cx:pt>
          <cx:pt idx="5420">1925</cx:pt>
          <cx:pt idx="5421">1925</cx:pt>
          <cx:pt idx="5422">1926</cx:pt>
          <cx:pt idx="5423">1927</cx:pt>
          <cx:pt idx="5424">1927</cx:pt>
          <cx:pt idx="5425">1928</cx:pt>
          <cx:pt idx="5426">1928</cx:pt>
          <cx:pt idx="5427">1929</cx:pt>
          <cx:pt idx="5428">1930</cx:pt>
          <cx:pt idx="5429">1930</cx:pt>
          <cx:pt idx="5430">1930</cx:pt>
          <cx:pt idx="5431">1931</cx:pt>
          <cx:pt idx="5432">1931</cx:pt>
          <cx:pt idx="5433">1931</cx:pt>
          <cx:pt idx="5434">1932</cx:pt>
          <cx:pt idx="5435">1932</cx:pt>
          <cx:pt idx="5436">1933</cx:pt>
          <cx:pt idx="5437">1934</cx:pt>
          <cx:pt idx="5438">1935</cx:pt>
          <cx:pt idx="5439">1936</cx:pt>
          <cx:pt idx="5440">1937</cx:pt>
          <cx:pt idx="5441">1937</cx:pt>
          <cx:pt idx="5442">1941</cx:pt>
          <cx:pt idx="5443">1942</cx:pt>
          <cx:pt idx="5444">1943</cx:pt>
          <cx:pt idx="5445">1944</cx:pt>
          <cx:pt idx="5446">1944</cx:pt>
          <cx:pt idx="5447">1944</cx:pt>
          <cx:pt idx="5448">1945</cx:pt>
          <cx:pt idx="5449">1945</cx:pt>
          <cx:pt idx="5450">1945</cx:pt>
          <cx:pt idx="5451">1945</cx:pt>
          <cx:pt idx="5452">1946</cx:pt>
          <cx:pt idx="5453">1948</cx:pt>
          <cx:pt idx="5454">1949</cx:pt>
          <cx:pt idx="5455">1949</cx:pt>
          <cx:pt idx="5456">1949</cx:pt>
          <cx:pt idx="5457">1949</cx:pt>
          <cx:pt idx="5458">1949</cx:pt>
          <cx:pt idx="5459">1950</cx:pt>
          <cx:pt idx="5460">1951</cx:pt>
          <cx:pt idx="5461">1952</cx:pt>
          <cx:pt idx="5462">1952</cx:pt>
          <cx:pt idx="5463">1953</cx:pt>
          <cx:pt idx="5464">1953</cx:pt>
          <cx:pt idx="5465">1953</cx:pt>
          <cx:pt idx="5466">1953</cx:pt>
          <cx:pt idx="5467">1953</cx:pt>
          <cx:pt idx="5468">1954</cx:pt>
          <cx:pt idx="5469">1954</cx:pt>
          <cx:pt idx="5470">1955</cx:pt>
          <cx:pt idx="5471">1956</cx:pt>
          <cx:pt idx="5472">1957</cx:pt>
          <cx:pt idx="5473">1958</cx:pt>
          <cx:pt idx="5474">1959</cx:pt>
          <cx:pt idx="5475">1960</cx:pt>
          <cx:pt idx="5476">1961</cx:pt>
          <cx:pt idx="5477">1961</cx:pt>
          <cx:pt idx="5478">1961</cx:pt>
          <cx:pt idx="5479">1963</cx:pt>
          <cx:pt idx="5480">1963</cx:pt>
          <cx:pt idx="5481">1963</cx:pt>
          <cx:pt idx="5482">1964</cx:pt>
          <cx:pt idx="5483">1966</cx:pt>
          <cx:pt idx="5484">1967</cx:pt>
          <cx:pt idx="5485">1968</cx:pt>
          <cx:pt idx="5486">1969</cx:pt>
          <cx:pt idx="5487">1970</cx:pt>
          <cx:pt idx="5488">1970</cx:pt>
          <cx:pt idx="5489">1970</cx:pt>
          <cx:pt idx="5490">1971</cx:pt>
          <cx:pt idx="5491">1972</cx:pt>
          <cx:pt idx="5492">1972</cx:pt>
          <cx:pt idx="5493">1972</cx:pt>
          <cx:pt idx="5494">1973</cx:pt>
          <cx:pt idx="5495">1974</cx:pt>
          <cx:pt idx="5496">1976</cx:pt>
          <cx:pt idx="5497">1979</cx:pt>
          <cx:pt idx="5498">1979</cx:pt>
          <cx:pt idx="5499">1980</cx:pt>
          <cx:pt idx="5500">1980</cx:pt>
          <cx:pt idx="5501">1982</cx:pt>
          <cx:pt idx="5502">1982</cx:pt>
          <cx:pt idx="5503">1982</cx:pt>
          <cx:pt idx="5504">1984</cx:pt>
          <cx:pt idx="5505">1984</cx:pt>
          <cx:pt idx="5506">1984</cx:pt>
          <cx:pt idx="5507">1986</cx:pt>
          <cx:pt idx="5508">1987</cx:pt>
          <cx:pt idx="5509">1987</cx:pt>
          <cx:pt idx="5510">1987</cx:pt>
          <cx:pt idx="5511">1990</cx:pt>
          <cx:pt idx="5512">1991</cx:pt>
          <cx:pt idx="5513">1992</cx:pt>
          <cx:pt idx="5514">1994</cx:pt>
          <cx:pt idx="5515">1994</cx:pt>
          <cx:pt idx="5516">1994</cx:pt>
          <cx:pt idx="5517">1995</cx:pt>
          <cx:pt idx="5518">1996</cx:pt>
          <cx:pt idx="5519">1997</cx:pt>
          <cx:pt idx="5520">1998</cx:pt>
          <cx:pt idx="5521">1998</cx:pt>
          <cx:pt idx="5522">1999</cx:pt>
          <cx:pt idx="5523">1999</cx:pt>
          <cx:pt idx="5524">2000</cx:pt>
          <cx:pt idx="5525">2000</cx:pt>
          <cx:pt idx="5526">2000</cx:pt>
          <cx:pt idx="5527">2000</cx:pt>
          <cx:pt idx="5528">2000</cx:pt>
          <cx:pt idx="5529">2000</cx:pt>
          <cx:pt idx="5530">2001</cx:pt>
          <cx:pt idx="5531">2003</cx:pt>
          <cx:pt idx="5532">2003</cx:pt>
          <cx:pt idx="5533">2003</cx:pt>
          <cx:pt idx="5534">2004</cx:pt>
          <cx:pt idx="5535">2004</cx:pt>
          <cx:pt idx="5536">2004</cx:pt>
          <cx:pt idx="5537">2005</cx:pt>
          <cx:pt idx="5538">2005</cx:pt>
          <cx:pt idx="5539">2005</cx:pt>
          <cx:pt idx="5540">2006</cx:pt>
          <cx:pt idx="5541">2007</cx:pt>
          <cx:pt idx="5542">2009</cx:pt>
          <cx:pt idx="5543">2010</cx:pt>
          <cx:pt idx="5544">2011</cx:pt>
          <cx:pt idx="5545">2011</cx:pt>
          <cx:pt idx="5546">2012</cx:pt>
          <cx:pt idx="5547">2013</cx:pt>
          <cx:pt idx="5548">2014</cx:pt>
          <cx:pt idx="5549">2014</cx:pt>
          <cx:pt idx="5550">2015</cx:pt>
          <cx:pt idx="5551">2016</cx:pt>
          <cx:pt idx="5552">2016</cx:pt>
          <cx:pt idx="5553">2016</cx:pt>
          <cx:pt idx="5554">2018</cx:pt>
          <cx:pt idx="5555">2018</cx:pt>
          <cx:pt idx="5556">2020</cx:pt>
          <cx:pt idx="5557">2020</cx:pt>
          <cx:pt idx="5558">2020</cx:pt>
          <cx:pt idx="5559">2020</cx:pt>
          <cx:pt idx="5560">2020</cx:pt>
          <cx:pt idx="5561">2020</cx:pt>
          <cx:pt idx="5562">2021</cx:pt>
          <cx:pt idx="5563">2021</cx:pt>
          <cx:pt idx="5564">2022</cx:pt>
          <cx:pt idx="5565">2023</cx:pt>
          <cx:pt idx="5566">2024</cx:pt>
          <cx:pt idx="5567">2025</cx:pt>
          <cx:pt idx="5568">2025</cx:pt>
          <cx:pt idx="5569">2026</cx:pt>
          <cx:pt idx="5570">2028</cx:pt>
          <cx:pt idx="5571">2029</cx:pt>
          <cx:pt idx="5572">2031</cx:pt>
          <cx:pt idx="5573">2031</cx:pt>
          <cx:pt idx="5574">2032</cx:pt>
          <cx:pt idx="5575">2033</cx:pt>
          <cx:pt idx="5576">2033</cx:pt>
          <cx:pt idx="5577">2035</cx:pt>
          <cx:pt idx="5578">2035</cx:pt>
          <cx:pt idx="5579">2035</cx:pt>
          <cx:pt idx="5580">2037</cx:pt>
          <cx:pt idx="5581">2038</cx:pt>
          <cx:pt idx="5582">2038</cx:pt>
          <cx:pt idx="5583">2039</cx:pt>
          <cx:pt idx="5584">2039</cx:pt>
          <cx:pt idx="5585">2039</cx:pt>
          <cx:pt idx="5586">2039</cx:pt>
          <cx:pt idx="5587">2040</cx:pt>
          <cx:pt idx="5588">2040</cx:pt>
          <cx:pt idx="5589">2040</cx:pt>
          <cx:pt idx="5590">2040</cx:pt>
          <cx:pt idx="5591">2040</cx:pt>
          <cx:pt idx="5592">2046</cx:pt>
          <cx:pt idx="5593">2046</cx:pt>
          <cx:pt idx="5594">2047</cx:pt>
          <cx:pt idx="5595">2048</cx:pt>
          <cx:pt idx="5596">2048</cx:pt>
          <cx:pt idx="5597">2048</cx:pt>
          <cx:pt idx="5598">2048</cx:pt>
          <cx:pt idx="5599">2048</cx:pt>
          <cx:pt idx="5600">2051</cx:pt>
          <cx:pt idx="5601">2052</cx:pt>
          <cx:pt idx="5602">2052</cx:pt>
          <cx:pt idx="5603">2053</cx:pt>
          <cx:pt idx="5604">2054</cx:pt>
          <cx:pt idx="5605">2054</cx:pt>
          <cx:pt idx="5606">2055</cx:pt>
          <cx:pt idx="5607">2055</cx:pt>
          <cx:pt idx="5608">2055</cx:pt>
          <cx:pt idx="5609">2055</cx:pt>
          <cx:pt idx="5610">2055</cx:pt>
          <cx:pt idx="5611">2056</cx:pt>
          <cx:pt idx="5612">2058</cx:pt>
          <cx:pt idx="5613">2059</cx:pt>
          <cx:pt idx="5614">2060</cx:pt>
          <cx:pt idx="5615">2060</cx:pt>
          <cx:pt idx="5616">2060</cx:pt>
          <cx:pt idx="5617">2060</cx:pt>
          <cx:pt idx="5618">2061</cx:pt>
          <cx:pt idx="5619">2063</cx:pt>
          <cx:pt idx="5620">2065</cx:pt>
          <cx:pt idx="5621">2065</cx:pt>
          <cx:pt idx="5622">2067</cx:pt>
          <cx:pt idx="5623">2067</cx:pt>
          <cx:pt idx="5624">2068</cx:pt>
          <cx:pt idx="5625">2068</cx:pt>
          <cx:pt idx="5626">2068</cx:pt>
          <cx:pt idx="5627">2069</cx:pt>
          <cx:pt idx="5628">2070</cx:pt>
          <cx:pt idx="5629">2071</cx:pt>
          <cx:pt idx="5630">2071</cx:pt>
          <cx:pt idx="5631">2071</cx:pt>
          <cx:pt idx="5632">2071</cx:pt>
          <cx:pt idx="5633">2072</cx:pt>
          <cx:pt idx="5634">2072</cx:pt>
          <cx:pt idx="5635">2072</cx:pt>
          <cx:pt idx="5636">2073</cx:pt>
          <cx:pt idx="5637">2075</cx:pt>
          <cx:pt idx="5638">2075</cx:pt>
          <cx:pt idx="5639">2076</cx:pt>
          <cx:pt idx="5640">2077</cx:pt>
          <cx:pt idx="5641">2077</cx:pt>
          <cx:pt idx="5642">2077</cx:pt>
          <cx:pt idx="5643">2078</cx:pt>
          <cx:pt idx="5644">2078</cx:pt>
          <cx:pt idx="5645">2078</cx:pt>
          <cx:pt idx="5646">2079</cx:pt>
          <cx:pt idx="5647">2081</cx:pt>
          <cx:pt idx="5648">2081</cx:pt>
          <cx:pt idx="5649">2081</cx:pt>
          <cx:pt idx="5650">2082</cx:pt>
          <cx:pt idx="5651">2083</cx:pt>
          <cx:pt idx="5652">2084</cx:pt>
          <cx:pt idx="5653">2084</cx:pt>
          <cx:pt idx="5654">2084</cx:pt>
          <cx:pt idx="5655">2087</cx:pt>
          <cx:pt idx="5656">2088</cx:pt>
          <cx:pt idx="5657">2088</cx:pt>
          <cx:pt idx="5658">2088</cx:pt>
          <cx:pt idx="5659">2088</cx:pt>
          <cx:pt idx="5660">2089</cx:pt>
          <cx:pt idx="5661">2090</cx:pt>
          <cx:pt idx="5662">2091</cx:pt>
          <cx:pt idx="5663">2091</cx:pt>
          <cx:pt idx="5664">2092</cx:pt>
          <cx:pt idx="5665">2092</cx:pt>
          <cx:pt idx="5666">2092</cx:pt>
          <cx:pt idx="5667">2093</cx:pt>
          <cx:pt idx="5668">2093</cx:pt>
          <cx:pt idx="5669">2094</cx:pt>
          <cx:pt idx="5670">2094</cx:pt>
          <cx:pt idx="5671">2096</cx:pt>
          <cx:pt idx="5672">2096</cx:pt>
          <cx:pt idx="5673">2097</cx:pt>
          <cx:pt idx="5674">2099</cx:pt>
          <cx:pt idx="5675">2099</cx:pt>
          <cx:pt idx="5676">2099</cx:pt>
          <cx:pt idx="5677">2100</cx:pt>
          <cx:pt idx="5678">2100</cx:pt>
          <cx:pt idx="5679">2103</cx:pt>
          <cx:pt idx="5680">2105</cx:pt>
          <cx:pt idx="5681">2105</cx:pt>
          <cx:pt idx="5682">2107</cx:pt>
          <cx:pt idx="5683">2108</cx:pt>
          <cx:pt idx="5684">2108</cx:pt>
          <cx:pt idx="5685">2108</cx:pt>
          <cx:pt idx="5686">2109</cx:pt>
          <cx:pt idx="5687">2109</cx:pt>
          <cx:pt idx="5688">2110</cx:pt>
          <cx:pt idx="5689">2110</cx:pt>
          <cx:pt idx="5690">2111</cx:pt>
          <cx:pt idx="5691">2111</cx:pt>
          <cx:pt idx="5692">2112</cx:pt>
          <cx:pt idx="5693">2112</cx:pt>
          <cx:pt idx="5694">2114</cx:pt>
          <cx:pt idx="5695">2114</cx:pt>
          <cx:pt idx="5696">2114</cx:pt>
          <cx:pt idx="5697">2115</cx:pt>
          <cx:pt idx="5698">2116</cx:pt>
          <cx:pt idx="5699">2117</cx:pt>
          <cx:pt idx="5700">2117</cx:pt>
          <cx:pt idx="5701">2117</cx:pt>
          <cx:pt idx="5702">2120</cx:pt>
          <cx:pt idx="5703">2120</cx:pt>
          <cx:pt idx="5704">2122</cx:pt>
          <cx:pt idx="5705">2123</cx:pt>
          <cx:pt idx="5706">2123</cx:pt>
          <cx:pt idx="5707">2124</cx:pt>
          <cx:pt idx="5708">2127</cx:pt>
          <cx:pt idx="5709">2128</cx:pt>
          <cx:pt idx="5710">2131</cx:pt>
          <cx:pt idx="5711">2132</cx:pt>
          <cx:pt idx="5712">2133</cx:pt>
          <cx:pt idx="5713">2134</cx:pt>
          <cx:pt idx="5714">2135</cx:pt>
          <cx:pt idx="5715">2138</cx:pt>
          <cx:pt idx="5716">2140</cx:pt>
          <cx:pt idx="5717">2141</cx:pt>
          <cx:pt idx="5718">2142</cx:pt>
          <cx:pt idx="5719">2143</cx:pt>
          <cx:pt idx="5720">2143</cx:pt>
          <cx:pt idx="5721">2144</cx:pt>
          <cx:pt idx="5722">2146</cx:pt>
          <cx:pt idx="5723">2147</cx:pt>
          <cx:pt idx="5724">2147</cx:pt>
          <cx:pt idx="5725">2148</cx:pt>
          <cx:pt idx="5726">2149</cx:pt>
          <cx:pt idx="5727">2150</cx:pt>
          <cx:pt idx="5728">2151</cx:pt>
          <cx:pt idx="5729">2152</cx:pt>
          <cx:pt idx="5730">2152</cx:pt>
          <cx:pt idx="5731">2152</cx:pt>
          <cx:pt idx="5732">2153</cx:pt>
          <cx:pt idx="5733">2153</cx:pt>
          <cx:pt idx="5734">2154</cx:pt>
          <cx:pt idx="5735">2155</cx:pt>
          <cx:pt idx="5736">2156</cx:pt>
          <cx:pt idx="5737">2156</cx:pt>
          <cx:pt idx="5738">2156</cx:pt>
          <cx:pt idx="5739">2156</cx:pt>
          <cx:pt idx="5740">2157</cx:pt>
          <cx:pt idx="5741">2157</cx:pt>
          <cx:pt idx="5742">2158</cx:pt>
          <cx:pt idx="5743">2158</cx:pt>
          <cx:pt idx="5744">2159</cx:pt>
          <cx:pt idx="5745">2159</cx:pt>
          <cx:pt idx="5746">2159</cx:pt>
          <cx:pt idx="5747">2159</cx:pt>
          <cx:pt idx="5748">2159</cx:pt>
          <cx:pt idx="5749">2162</cx:pt>
          <cx:pt idx="5750">2163</cx:pt>
          <cx:pt idx="5751">2164</cx:pt>
          <cx:pt idx="5752">2165</cx:pt>
          <cx:pt idx="5753">2166</cx:pt>
          <cx:pt idx="5754">2167</cx:pt>
          <cx:pt idx="5755">2167</cx:pt>
          <cx:pt idx="5756">2167</cx:pt>
          <cx:pt idx="5757">2169</cx:pt>
          <cx:pt idx="5758">2170</cx:pt>
          <cx:pt idx="5759">2171</cx:pt>
          <cx:pt idx="5760">2172</cx:pt>
          <cx:pt idx="5761">2175</cx:pt>
          <cx:pt idx="5762">2175</cx:pt>
          <cx:pt idx="5763">2176</cx:pt>
          <cx:pt idx="5764">2176</cx:pt>
          <cx:pt idx="5765">2177</cx:pt>
          <cx:pt idx="5766">2178</cx:pt>
          <cx:pt idx="5767">2178</cx:pt>
          <cx:pt idx="5768">2179</cx:pt>
          <cx:pt idx="5769">2179</cx:pt>
          <cx:pt idx="5770">2180</cx:pt>
          <cx:pt idx="5771">2181</cx:pt>
          <cx:pt idx="5772">2182</cx:pt>
          <cx:pt idx="5773">2182</cx:pt>
          <cx:pt idx="5774">2183</cx:pt>
          <cx:pt idx="5775">2183</cx:pt>
          <cx:pt idx="5776">2184</cx:pt>
          <cx:pt idx="5777">2185</cx:pt>
          <cx:pt idx="5778">2186</cx:pt>
          <cx:pt idx="5779">2187</cx:pt>
          <cx:pt idx="5780">2187</cx:pt>
          <cx:pt idx="5781">2188</cx:pt>
          <cx:pt idx="5782">2188</cx:pt>
          <cx:pt idx="5783">2188</cx:pt>
          <cx:pt idx="5784">2189</cx:pt>
          <cx:pt idx="5785">2190</cx:pt>
          <cx:pt idx="5786">2191</cx:pt>
          <cx:pt idx="5787">2193</cx:pt>
          <cx:pt idx="5788">2194</cx:pt>
          <cx:pt idx="5789">2195</cx:pt>
          <cx:pt idx="5790">2196</cx:pt>
          <cx:pt idx="5791">2196</cx:pt>
          <cx:pt idx="5792">2196</cx:pt>
          <cx:pt idx="5793">2196</cx:pt>
          <cx:pt idx="5794">2197</cx:pt>
          <cx:pt idx="5795">2199</cx:pt>
          <cx:pt idx="5796">2200</cx:pt>
          <cx:pt idx="5797">2200</cx:pt>
          <cx:pt idx="5798">2200</cx:pt>
          <cx:pt idx="5799">2201</cx:pt>
          <cx:pt idx="5800">2202</cx:pt>
          <cx:pt idx="5801">2202</cx:pt>
          <cx:pt idx="5802">2202</cx:pt>
          <cx:pt idx="5803">2203</cx:pt>
          <cx:pt idx="5804">2204</cx:pt>
          <cx:pt idx="5805">2205</cx:pt>
          <cx:pt idx="5806">2206</cx:pt>
          <cx:pt idx="5807">2208</cx:pt>
          <cx:pt idx="5808">2211</cx:pt>
          <cx:pt idx="5809">2211</cx:pt>
          <cx:pt idx="5810">2212</cx:pt>
          <cx:pt idx="5811">2212</cx:pt>
          <cx:pt idx="5812">2215</cx:pt>
          <cx:pt idx="5813">2216</cx:pt>
          <cx:pt idx="5814">2216</cx:pt>
          <cx:pt idx="5815">2217</cx:pt>
          <cx:pt idx="5816">2218</cx:pt>
          <cx:pt idx="5817">2218</cx:pt>
          <cx:pt idx="5818">2218</cx:pt>
          <cx:pt idx="5819">2220</cx:pt>
          <cx:pt idx="5820">2220</cx:pt>
          <cx:pt idx="5821">2222</cx:pt>
          <cx:pt idx="5822">2222</cx:pt>
          <cx:pt idx="5823">2225</cx:pt>
          <cx:pt idx="5824">2225</cx:pt>
          <cx:pt idx="5825">2226</cx:pt>
          <cx:pt idx="5826">2227</cx:pt>
          <cx:pt idx="5827">2227</cx:pt>
          <cx:pt idx="5828">2229</cx:pt>
          <cx:pt idx="5829">2230</cx:pt>
          <cx:pt idx="5830">2230</cx:pt>
          <cx:pt idx="5831">2230</cx:pt>
          <cx:pt idx="5832">2231</cx:pt>
          <cx:pt idx="5833">2232</cx:pt>
          <cx:pt idx="5834">2232</cx:pt>
          <cx:pt idx="5835">2232</cx:pt>
          <cx:pt idx="5836">2232</cx:pt>
          <cx:pt idx="5837">2233</cx:pt>
          <cx:pt idx="5838">2235</cx:pt>
          <cx:pt idx="5839">2235</cx:pt>
          <cx:pt idx="5840">2235</cx:pt>
          <cx:pt idx="5841">2236</cx:pt>
          <cx:pt idx="5842">2237</cx:pt>
          <cx:pt idx="5843">2237</cx:pt>
          <cx:pt idx="5844">2240</cx:pt>
          <cx:pt idx="5845">2241</cx:pt>
          <cx:pt idx="5846">2241</cx:pt>
          <cx:pt idx="5847">2242</cx:pt>
          <cx:pt idx="5848">2242</cx:pt>
          <cx:pt idx="5849">2242</cx:pt>
          <cx:pt idx="5850">2242</cx:pt>
          <cx:pt idx="5851">2243</cx:pt>
          <cx:pt idx="5852">2244</cx:pt>
          <cx:pt idx="5853">2245</cx:pt>
          <cx:pt idx="5854">2246</cx:pt>
          <cx:pt idx="5855">2246</cx:pt>
          <cx:pt idx="5856">2247</cx:pt>
          <cx:pt idx="5857">2248</cx:pt>
          <cx:pt idx="5858">2249</cx:pt>
          <cx:pt idx="5859">2251</cx:pt>
          <cx:pt idx="5860">2252</cx:pt>
          <cx:pt idx="5861">2252</cx:pt>
          <cx:pt idx="5862">2254</cx:pt>
          <cx:pt idx="5863">2254</cx:pt>
          <cx:pt idx="5864">2254</cx:pt>
          <cx:pt idx="5865">2254</cx:pt>
          <cx:pt idx="5866">2255</cx:pt>
          <cx:pt idx="5867">2256</cx:pt>
          <cx:pt idx="5868">2257</cx:pt>
          <cx:pt idx="5869">2258</cx:pt>
          <cx:pt idx="5870">2258</cx:pt>
          <cx:pt idx="5871">2261</cx:pt>
          <cx:pt idx="5872">2262</cx:pt>
          <cx:pt idx="5873">2266</cx:pt>
          <cx:pt idx="5874">2268</cx:pt>
          <cx:pt idx="5875">2268</cx:pt>
          <cx:pt idx="5876">2268</cx:pt>
          <cx:pt idx="5877">2269</cx:pt>
          <cx:pt idx="5878">2270</cx:pt>
          <cx:pt idx="5879">2271</cx:pt>
          <cx:pt idx="5880">2273</cx:pt>
          <cx:pt idx="5881">2275</cx:pt>
          <cx:pt idx="5882">2275</cx:pt>
          <cx:pt idx="5883">2276</cx:pt>
          <cx:pt idx="5884">2278</cx:pt>
          <cx:pt idx="5885">2279</cx:pt>
          <cx:pt idx="5886">2280</cx:pt>
          <cx:pt idx="5887">2281</cx:pt>
          <cx:pt idx="5888">2281</cx:pt>
          <cx:pt idx="5889">2282</cx:pt>
          <cx:pt idx="5890">2282</cx:pt>
          <cx:pt idx="5891">2283</cx:pt>
          <cx:pt idx="5892">2283</cx:pt>
          <cx:pt idx="5893">2284</cx:pt>
          <cx:pt idx="5894">2284</cx:pt>
          <cx:pt idx="5895">2284</cx:pt>
          <cx:pt idx="5896">2285</cx:pt>
          <cx:pt idx="5897">2286</cx:pt>
          <cx:pt idx="5898">2287</cx:pt>
          <cx:pt idx="5899">2287</cx:pt>
          <cx:pt idx="5900">2288</cx:pt>
          <cx:pt idx="5901">2289</cx:pt>
          <cx:pt idx="5902">2290</cx:pt>
          <cx:pt idx="5903">2290</cx:pt>
          <cx:pt idx="5904">2291</cx:pt>
          <cx:pt idx="5905">2291</cx:pt>
          <cx:pt idx="5906">2291</cx:pt>
          <cx:pt idx="5907">2292</cx:pt>
          <cx:pt idx="5908">2293</cx:pt>
          <cx:pt idx="5909">2294</cx:pt>
          <cx:pt idx="5910">2294</cx:pt>
          <cx:pt idx="5911">2294</cx:pt>
          <cx:pt idx="5912">2295</cx:pt>
          <cx:pt idx="5913">2295</cx:pt>
          <cx:pt idx="5914">2297</cx:pt>
          <cx:pt idx="5915">2300</cx:pt>
          <cx:pt idx="5916">2300</cx:pt>
          <cx:pt idx="5917">2300</cx:pt>
          <cx:pt idx="5918">2300</cx:pt>
          <cx:pt idx="5919">2300</cx:pt>
          <cx:pt idx="5920">2301</cx:pt>
          <cx:pt idx="5921">2301</cx:pt>
          <cx:pt idx="5922">2302</cx:pt>
          <cx:pt idx="5923">2304</cx:pt>
          <cx:pt idx="5924">2304</cx:pt>
          <cx:pt idx="5925">2304</cx:pt>
          <cx:pt idx="5926">2305</cx:pt>
          <cx:pt idx="5927">2305</cx:pt>
          <cx:pt idx="5928">2306</cx:pt>
          <cx:pt idx="5929">2306</cx:pt>
          <cx:pt idx="5930">2307</cx:pt>
          <cx:pt idx="5931">2309</cx:pt>
          <cx:pt idx="5932">2312</cx:pt>
          <cx:pt idx="5933">2314</cx:pt>
          <cx:pt idx="5934">2314</cx:pt>
          <cx:pt idx="5935">2315</cx:pt>
          <cx:pt idx="5936">2316</cx:pt>
          <cx:pt idx="5937">2316</cx:pt>
          <cx:pt idx="5938">2317</cx:pt>
          <cx:pt idx="5939">2317</cx:pt>
          <cx:pt idx="5940">2318</cx:pt>
          <cx:pt idx="5941">2318</cx:pt>
          <cx:pt idx="5942">2318</cx:pt>
          <cx:pt idx="5943">2319</cx:pt>
          <cx:pt idx="5944">2320</cx:pt>
          <cx:pt idx="5945">2320</cx:pt>
          <cx:pt idx="5946">2320</cx:pt>
          <cx:pt idx="5947">2321</cx:pt>
          <cx:pt idx="5948">2321</cx:pt>
          <cx:pt idx="5949">2321</cx:pt>
          <cx:pt idx="5950">2321</cx:pt>
          <cx:pt idx="5951">2323</cx:pt>
          <cx:pt idx="5952">2324</cx:pt>
          <cx:pt idx="5953">2325</cx:pt>
          <cx:pt idx="5954">2327</cx:pt>
          <cx:pt idx="5955">2327</cx:pt>
          <cx:pt idx="5956">2330</cx:pt>
          <cx:pt idx="5957">2330</cx:pt>
          <cx:pt idx="5958">2331</cx:pt>
          <cx:pt idx="5959">2331</cx:pt>
          <cx:pt idx="5960">2332</cx:pt>
          <cx:pt idx="5961">2334</cx:pt>
          <cx:pt idx="5962">2334</cx:pt>
          <cx:pt idx="5963">2334</cx:pt>
          <cx:pt idx="5964">2334</cx:pt>
          <cx:pt idx="5965">2336</cx:pt>
          <cx:pt idx="5966">2338</cx:pt>
          <cx:pt idx="5967">2338</cx:pt>
          <cx:pt idx="5968">2340</cx:pt>
          <cx:pt idx="5969">2340</cx:pt>
          <cx:pt idx="5970">2346</cx:pt>
          <cx:pt idx="5971">2347</cx:pt>
          <cx:pt idx="5972">2347</cx:pt>
          <cx:pt idx="5973">2348</cx:pt>
          <cx:pt idx="5974">2349</cx:pt>
          <cx:pt idx="5975">2349</cx:pt>
          <cx:pt idx="5976">2349</cx:pt>
          <cx:pt idx="5977">2349</cx:pt>
          <cx:pt idx="5978">2349</cx:pt>
          <cx:pt idx="5979">2352</cx:pt>
          <cx:pt idx="5980">2353</cx:pt>
          <cx:pt idx="5981">2354</cx:pt>
          <cx:pt idx="5982">2355</cx:pt>
          <cx:pt idx="5983">2357</cx:pt>
          <cx:pt idx="5984">2358</cx:pt>
          <cx:pt idx="5985">2358</cx:pt>
          <cx:pt idx="5986">2359</cx:pt>
          <cx:pt idx="5987">2361</cx:pt>
          <cx:pt idx="5988">2361</cx:pt>
          <cx:pt idx="5989">2361</cx:pt>
          <cx:pt idx="5990">2362</cx:pt>
          <cx:pt idx="5991">2363</cx:pt>
          <cx:pt idx="5992">2363</cx:pt>
          <cx:pt idx="5993">2365</cx:pt>
          <cx:pt idx="5994">2366</cx:pt>
          <cx:pt idx="5995">2366</cx:pt>
          <cx:pt idx="5996">2367</cx:pt>
          <cx:pt idx="5997">2369</cx:pt>
          <cx:pt idx="5998">2370</cx:pt>
          <cx:pt idx="5999">2370</cx:pt>
          <cx:pt idx="6000">2371</cx:pt>
          <cx:pt idx="6001">2371</cx:pt>
          <cx:pt idx="6002">2373</cx:pt>
          <cx:pt idx="6003">2374</cx:pt>
          <cx:pt idx="6004">2374</cx:pt>
          <cx:pt idx="6005">2376</cx:pt>
          <cx:pt idx="6006">2376</cx:pt>
          <cx:pt idx="6007">2376</cx:pt>
          <cx:pt idx="6008">2377</cx:pt>
          <cx:pt idx="6009">2378</cx:pt>
          <cx:pt idx="6010">2378</cx:pt>
          <cx:pt idx="6011">2378</cx:pt>
          <cx:pt idx="6012">2378</cx:pt>
          <cx:pt idx="6013">2379</cx:pt>
          <cx:pt idx="6014">2380</cx:pt>
          <cx:pt idx="6015">2380</cx:pt>
          <cx:pt idx="6016">2381</cx:pt>
          <cx:pt idx="6017">2382</cx:pt>
          <cx:pt idx="6018">2383</cx:pt>
          <cx:pt idx="6019">2383</cx:pt>
          <cx:pt idx="6020">2383</cx:pt>
          <cx:pt idx="6021">2384</cx:pt>
          <cx:pt idx="6022">2384</cx:pt>
          <cx:pt idx="6023">2384</cx:pt>
          <cx:pt idx="6024">2385</cx:pt>
          <cx:pt idx="6025">2388</cx:pt>
          <cx:pt idx="6026">2390</cx:pt>
          <cx:pt idx="6027">2391</cx:pt>
          <cx:pt idx="6028">2391</cx:pt>
          <cx:pt idx="6029">2394</cx:pt>
          <cx:pt idx="6030">2394</cx:pt>
          <cx:pt idx="6031">2395</cx:pt>
          <cx:pt idx="6032">2397</cx:pt>
          <cx:pt idx="6033">2397</cx:pt>
          <cx:pt idx="6034">2399</cx:pt>
          <cx:pt idx="6035">2400</cx:pt>
          <cx:pt idx="6036">2402</cx:pt>
          <cx:pt idx="6037">2402</cx:pt>
          <cx:pt idx="6038">2403</cx:pt>
          <cx:pt idx="6039">2405</cx:pt>
          <cx:pt idx="6040">2405</cx:pt>
          <cx:pt idx="6041">2408</cx:pt>
          <cx:pt idx="6042">2408</cx:pt>
          <cx:pt idx="6043">2408</cx:pt>
          <cx:pt idx="6044">2410</cx:pt>
          <cx:pt idx="6045">2410</cx:pt>
          <cx:pt idx="6046">2410</cx:pt>
          <cx:pt idx="6047">2410</cx:pt>
          <cx:pt idx="6048">2413</cx:pt>
          <cx:pt idx="6049">2413</cx:pt>
          <cx:pt idx="6050">2414</cx:pt>
          <cx:pt idx="6051">2415</cx:pt>
          <cx:pt idx="6052">2416</cx:pt>
          <cx:pt idx="6053">2416</cx:pt>
          <cx:pt idx="6054">2416</cx:pt>
          <cx:pt idx="6055">2420</cx:pt>
          <cx:pt idx="6056">2420</cx:pt>
          <cx:pt idx="6057">2422</cx:pt>
          <cx:pt idx="6058">2422</cx:pt>
          <cx:pt idx="6059">2423</cx:pt>
          <cx:pt idx="6060">2424</cx:pt>
          <cx:pt idx="6061">2424</cx:pt>
          <cx:pt idx="6062">2425</cx:pt>
          <cx:pt idx="6063">2426</cx:pt>
          <cx:pt idx="6064">2427</cx:pt>
          <cx:pt idx="6065">2430</cx:pt>
          <cx:pt idx="6066">2430</cx:pt>
          <cx:pt idx="6067">2431</cx:pt>
          <cx:pt idx="6068">2432</cx:pt>
          <cx:pt idx="6069">2432</cx:pt>
          <cx:pt idx="6070">2433</cx:pt>
          <cx:pt idx="6071">2435</cx:pt>
          <cx:pt idx="6072">2435</cx:pt>
          <cx:pt idx="6073">2436</cx:pt>
          <cx:pt idx="6074">2437</cx:pt>
          <cx:pt idx="6075">2438</cx:pt>
          <cx:pt idx="6076">2439</cx:pt>
          <cx:pt idx="6077">2440</cx:pt>
          <cx:pt idx="6078">2440</cx:pt>
          <cx:pt idx="6079">2442</cx:pt>
          <cx:pt idx="6080">2442</cx:pt>
          <cx:pt idx="6081">2443</cx:pt>
          <cx:pt idx="6082">2444</cx:pt>
          <cx:pt idx="6083">2445</cx:pt>
          <cx:pt idx="6084">2446</cx:pt>
          <cx:pt idx="6085">2446</cx:pt>
          <cx:pt idx="6086">2446</cx:pt>
          <cx:pt idx="6087">2448</cx:pt>
          <cx:pt idx="6088">2449</cx:pt>
          <cx:pt idx="6089">2449</cx:pt>
          <cx:pt idx="6090">2450</cx:pt>
          <cx:pt idx="6091">2454</cx:pt>
          <cx:pt idx="6092">2454</cx:pt>
          <cx:pt idx="6093">2454</cx:pt>
          <cx:pt idx="6094">2455</cx:pt>
          <cx:pt idx="6095">2456</cx:pt>
          <cx:pt idx="6096">2456</cx:pt>
          <cx:pt idx="6097">2458</cx:pt>
          <cx:pt idx="6098">2458</cx:pt>
          <cx:pt idx="6099">2460</cx:pt>
          <cx:pt idx="6100">2460</cx:pt>
          <cx:pt idx="6101">2460</cx:pt>
          <cx:pt idx="6102">2462</cx:pt>
          <cx:pt idx="6103">2463</cx:pt>
          <cx:pt idx="6104">2464</cx:pt>
          <cx:pt idx="6105">2464</cx:pt>
          <cx:pt idx="6106">2465</cx:pt>
          <cx:pt idx="6107">2467</cx:pt>
          <cx:pt idx="6108">2468</cx:pt>
          <cx:pt idx="6109">2468</cx:pt>
          <cx:pt idx="6110">2470</cx:pt>
          <cx:pt idx="6111">2474</cx:pt>
          <cx:pt idx="6112">2475</cx:pt>
          <cx:pt idx="6113">2475</cx:pt>
          <cx:pt idx="6114">2477</cx:pt>
          <cx:pt idx="6115">2477</cx:pt>
          <cx:pt idx="6116">2478</cx:pt>
          <cx:pt idx="6117">2478</cx:pt>
          <cx:pt idx="6118">2481</cx:pt>
          <cx:pt idx="6119">2484</cx:pt>
          <cx:pt idx="6120">2485</cx:pt>
          <cx:pt idx="6121">2487</cx:pt>
          <cx:pt idx="6122">2487</cx:pt>
          <cx:pt idx="6123">2487</cx:pt>
          <cx:pt idx="6124">2488</cx:pt>
          <cx:pt idx="6125">2491</cx:pt>
          <cx:pt idx="6126">2491</cx:pt>
          <cx:pt idx="6127">2492</cx:pt>
          <cx:pt idx="6128">2493</cx:pt>
          <cx:pt idx="6129">2495</cx:pt>
          <cx:pt idx="6130">2499</cx:pt>
          <cx:pt idx="6131">2499</cx:pt>
          <cx:pt idx="6132">2500</cx:pt>
          <cx:pt idx="6133">2500</cx:pt>
          <cx:pt idx="6134">2501</cx:pt>
          <cx:pt idx="6135">2503</cx:pt>
          <cx:pt idx="6136">2503</cx:pt>
          <cx:pt idx="6137">2504</cx:pt>
          <cx:pt idx="6138">2505</cx:pt>
          <cx:pt idx="6139">2505</cx:pt>
          <cx:pt idx="6140">2505</cx:pt>
          <cx:pt idx="6141">2506</cx:pt>
          <cx:pt idx="6142">2506</cx:pt>
          <cx:pt idx="6143">2506</cx:pt>
          <cx:pt idx="6144">2507</cx:pt>
          <cx:pt idx="6145">2508</cx:pt>
          <cx:pt idx="6146">2508</cx:pt>
          <cx:pt idx="6147">2509</cx:pt>
          <cx:pt idx="6148">2512</cx:pt>
          <cx:pt idx="6149">2512</cx:pt>
          <cx:pt idx="6150">2514</cx:pt>
          <cx:pt idx="6151">2516</cx:pt>
          <cx:pt idx="6152">2516</cx:pt>
          <cx:pt idx="6153">2517</cx:pt>
          <cx:pt idx="6154">2520</cx:pt>
          <cx:pt idx="6155">2522</cx:pt>
          <cx:pt idx="6156">2525</cx:pt>
          <cx:pt idx="6157">2525</cx:pt>
          <cx:pt idx="6158">2525</cx:pt>
          <cx:pt idx="6159">2525</cx:pt>
          <cx:pt idx="6160">2527</cx:pt>
          <cx:pt idx="6161">2528</cx:pt>
          <cx:pt idx="6162">2528</cx:pt>
          <cx:pt idx="6163">2528</cx:pt>
          <cx:pt idx="6164">2529</cx:pt>
          <cx:pt idx="6165">2530</cx:pt>
          <cx:pt idx="6166">2530</cx:pt>
          <cx:pt idx="6167">2531</cx:pt>
          <cx:pt idx="6168">2533</cx:pt>
          <cx:pt idx="6169">2534</cx:pt>
          <cx:pt idx="6170">2534</cx:pt>
          <cx:pt idx="6171">2535</cx:pt>
          <cx:pt idx="6172">2535</cx:pt>
          <cx:pt idx="6173">2536</cx:pt>
          <cx:pt idx="6174">2536</cx:pt>
          <cx:pt idx="6175">2536</cx:pt>
          <cx:pt idx="6176">2537</cx:pt>
          <cx:pt idx="6177">2538</cx:pt>
          <cx:pt idx="6178">2540</cx:pt>
          <cx:pt idx="6179">2540</cx:pt>
          <cx:pt idx="6180">2541</cx:pt>
          <cx:pt idx="6181">2542</cx:pt>
          <cx:pt idx="6182">2542</cx:pt>
          <cx:pt idx="6183">2543</cx:pt>
          <cx:pt idx="6184">2546</cx:pt>
          <cx:pt idx="6185">2548</cx:pt>
          <cx:pt idx="6186">2549</cx:pt>
          <cx:pt idx="6187">2549</cx:pt>
          <cx:pt idx="6188">2550</cx:pt>
          <cx:pt idx="6189">2550</cx:pt>
          <cx:pt idx="6190">2550</cx:pt>
          <cx:pt idx="6191">2551</cx:pt>
          <cx:pt idx="6192">2552</cx:pt>
          <cx:pt idx="6193">2553</cx:pt>
          <cx:pt idx="6194">2553</cx:pt>
          <cx:pt idx="6195">2553</cx:pt>
          <cx:pt idx="6196">2554</cx:pt>
          <cx:pt idx="6197">2557</cx:pt>
          <cx:pt idx="6198">2557</cx:pt>
          <cx:pt idx="6199">2557</cx:pt>
          <cx:pt idx="6200">2558</cx:pt>
          <cx:pt idx="6201">2560</cx:pt>
          <cx:pt idx="6202">2560</cx:pt>
          <cx:pt idx="6203">2561</cx:pt>
          <cx:pt idx="6204">2562</cx:pt>
          <cx:pt idx="6205">2562</cx:pt>
          <cx:pt idx="6206">2565</cx:pt>
          <cx:pt idx="6207">2566</cx:pt>
          <cx:pt idx="6208">2566</cx:pt>
          <cx:pt idx="6209">2566</cx:pt>
          <cx:pt idx="6210">2566</cx:pt>
          <cx:pt idx="6211">2567</cx:pt>
          <cx:pt idx="6212">2568</cx:pt>
          <cx:pt idx="6213">2569</cx:pt>
          <cx:pt idx="6214">2570</cx:pt>
          <cx:pt idx="6215">2570</cx:pt>
          <cx:pt idx="6216">2570</cx:pt>
          <cx:pt idx="6217">2570</cx:pt>
          <cx:pt idx="6218">2570</cx:pt>
          <cx:pt idx="6219">2571</cx:pt>
          <cx:pt idx="6220">2573</cx:pt>
          <cx:pt idx="6221">2575</cx:pt>
          <cx:pt idx="6222">2577</cx:pt>
          <cx:pt idx="6223">2579</cx:pt>
          <cx:pt idx="6224">2579</cx:pt>
          <cx:pt idx="6225">2580</cx:pt>
          <cx:pt idx="6226">2581</cx:pt>
          <cx:pt idx="6227">2583</cx:pt>
          <cx:pt idx="6228">2584</cx:pt>
          <cx:pt idx="6229">2584</cx:pt>
          <cx:pt idx="6230">2585</cx:pt>
          <cx:pt idx="6231">2585</cx:pt>
          <cx:pt idx="6232">2587</cx:pt>
          <cx:pt idx="6233">2587</cx:pt>
          <cx:pt idx="6234">2588</cx:pt>
          <cx:pt idx="6235">2588</cx:pt>
          <cx:pt idx="6236">2589</cx:pt>
          <cx:pt idx="6237">2590</cx:pt>
          <cx:pt idx="6238">2590</cx:pt>
          <cx:pt idx="6239">2590</cx:pt>
          <cx:pt idx="6240">2591</cx:pt>
          <cx:pt idx="6241">2592</cx:pt>
          <cx:pt idx="6242">2594</cx:pt>
          <cx:pt idx="6243">2595</cx:pt>
          <cx:pt idx="6244">2598</cx:pt>
          <cx:pt idx="6245">2598</cx:pt>
          <cx:pt idx="6246">2600</cx:pt>
          <cx:pt idx="6247">2603</cx:pt>
          <cx:pt idx="6248">2605</cx:pt>
          <cx:pt idx="6249">2606</cx:pt>
          <cx:pt idx="6250">2609</cx:pt>
          <cx:pt idx="6251">2610</cx:pt>
          <cx:pt idx="6252">2612</cx:pt>
          <cx:pt idx="6253">2614</cx:pt>
          <cx:pt idx="6254">2614</cx:pt>
          <cx:pt idx="6255">2615</cx:pt>
          <cx:pt idx="6256">2616</cx:pt>
          <cx:pt idx="6257">2616</cx:pt>
          <cx:pt idx="6258">2617</cx:pt>
          <cx:pt idx="6259">2618</cx:pt>
          <cx:pt idx="6260">2618</cx:pt>
          <cx:pt idx="6261">2618</cx:pt>
          <cx:pt idx="6262">2618</cx:pt>
          <cx:pt idx="6263">2620</cx:pt>
          <cx:pt idx="6264">2621</cx:pt>
          <cx:pt idx="6265">2623</cx:pt>
          <cx:pt idx="6266">2624</cx:pt>
          <cx:pt idx="6267">2627</cx:pt>
          <cx:pt idx="6268">2629</cx:pt>
          <cx:pt idx="6269">2630</cx:pt>
          <cx:pt idx="6270">2631</cx:pt>
          <cx:pt idx="6271">2632</cx:pt>
          <cx:pt idx="6272">2632</cx:pt>
          <cx:pt idx="6273">2632</cx:pt>
          <cx:pt idx="6274">2633</cx:pt>
          <cx:pt idx="6275">2633</cx:pt>
          <cx:pt idx="6276">2635</cx:pt>
          <cx:pt idx="6277">2635</cx:pt>
          <cx:pt idx="6278">2638</cx:pt>
          <cx:pt idx="6279">2639</cx:pt>
          <cx:pt idx="6280">2640</cx:pt>
          <cx:pt idx="6281">2640</cx:pt>
          <cx:pt idx="6282">2640</cx:pt>
          <cx:pt idx="6283">2640</cx:pt>
          <cx:pt idx="6284">2640</cx:pt>
          <cx:pt idx="6285">2642</cx:pt>
          <cx:pt idx="6286">2643</cx:pt>
          <cx:pt idx="6287">2643</cx:pt>
          <cx:pt idx="6288">2645</cx:pt>
          <cx:pt idx="6289">2645</cx:pt>
          <cx:pt idx="6290">2646</cx:pt>
          <cx:pt idx="6291">2647</cx:pt>
          <cx:pt idx="6292">2647</cx:pt>
          <cx:pt idx="6293">2650</cx:pt>
          <cx:pt idx="6294">2650</cx:pt>
          <cx:pt idx="6295">2650</cx:pt>
          <cx:pt idx="6296">2650</cx:pt>
          <cx:pt idx="6297">2650</cx:pt>
          <cx:pt idx="6298">2651</cx:pt>
          <cx:pt idx="6299">2651</cx:pt>
          <cx:pt idx="6300">2652</cx:pt>
          <cx:pt idx="6301">2653</cx:pt>
          <cx:pt idx="6302">2654</cx:pt>
          <cx:pt idx="6303">2654</cx:pt>
          <cx:pt idx="6304">2655</cx:pt>
          <cx:pt idx="6305">2655</cx:pt>
          <cx:pt idx="6306">2656</cx:pt>
          <cx:pt idx="6307">2656</cx:pt>
          <cx:pt idx="6308">2656</cx:pt>
          <cx:pt idx="6309">2656</cx:pt>
          <cx:pt idx="6310">2656</cx:pt>
          <cx:pt idx="6311">2656</cx:pt>
          <cx:pt idx="6312">2657</cx:pt>
          <cx:pt idx="6313">2660</cx:pt>
          <cx:pt idx="6314">2660</cx:pt>
          <cx:pt idx="6315">2661</cx:pt>
          <cx:pt idx="6316">2667</cx:pt>
          <cx:pt idx="6317">2667</cx:pt>
          <cx:pt idx="6318">2668</cx:pt>
          <cx:pt idx="6319">2669</cx:pt>
          <cx:pt idx="6320">2669</cx:pt>
          <cx:pt idx="6321">2669</cx:pt>
          <cx:pt idx="6322">2670</cx:pt>
          <cx:pt idx="6323">2671</cx:pt>
          <cx:pt idx="6324">2672</cx:pt>
          <cx:pt idx="6325">2673</cx:pt>
          <cx:pt idx="6326">2677</cx:pt>
          <cx:pt idx="6327">2678</cx:pt>
          <cx:pt idx="6328">2679</cx:pt>
          <cx:pt idx="6329">2679</cx:pt>
          <cx:pt idx="6330">2680</cx:pt>
          <cx:pt idx="6331">2682</cx:pt>
          <cx:pt idx="6332">2684</cx:pt>
          <cx:pt idx="6333">2685</cx:pt>
          <cx:pt idx="6334">2685</cx:pt>
          <cx:pt idx="6335">2687</cx:pt>
          <cx:pt idx="6336">2688</cx:pt>
          <cx:pt idx="6337">2688</cx:pt>
          <cx:pt idx="6338">2688</cx:pt>
          <cx:pt idx="6339">2690</cx:pt>
          <cx:pt idx="6340">2690</cx:pt>
          <cx:pt idx="6341">2692</cx:pt>
          <cx:pt idx="6342">2692</cx:pt>
          <cx:pt idx="6343">2692</cx:pt>
          <cx:pt idx="6344">2693</cx:pt>
          <cx:pt idx="6345">2694</cx:pt>
          <cx:pt idx="6346">2697</cx:pt>
          <cx:pt idx="6347">2702</cx:pt>
          <cx:pt idx="6348">2704</cx:pt>
          <cx:pt idx="6349">2706</cx:pt>
          <cx:pt idx="6350">2706</cx:pt>
          <cx:pt idx="6351">2707</cx:pt>
          <cx:pt idx="6352">2707</cx:pt>
          <cx:pt idx="6353">2708</cx:pt>
          <cx:pt idx="6354">2710</cx:pt>
          <cx:pt idx="6355">2710</cx:pt>
          <cx:pt idx="6356">2710</cx:pt>
          <cx:pt idx="6357">2710</cx:pt>
          <cx:pt idx="6358">2711</cx:pt>
          <cx:pt idx="6359">2711</cx:pt>
          <cx:pt idx="6360">2713</cx:pt>
          <cx:pt idx="6361">2713</cx:pt>
          <cx:pt idx="6362">2713</cx:pt>
          <cx:pt idx="6363">2714</cx:pt>
          <cx:pt idx="6364">2714</cx:pt>
          <cx:pt idx="6365">2715</cx:pt>
          <cx:pt idx="6366">2715</cx:pt>
          <cx:pt idx="6367">2715</cx:pt>
          <cx:pt idx="6368">2719</cx:pt>
          <cx:pt idx="6369">2722</cx:pt>
          <cx:pt idx="6370">2723</cx:pt>
          <cx:pt idx="6371">2726</cx:pt>
          <cx:pt idx="6372">2728</cx:pt>
          <cx:pt idx="6373">2730</cx:pt>
          <cx:pt idx="6374">2730</cx:pt>
          <cx:pt idx="6375">2730</cx:pt>
          <cx:pt idx="6376">2730</cx:pt>
          <cx:pt idx="6377">2730</cx:pt>
          <cx:pt idx="6378">2731</cx:pt>
          <cx:pt idx="6379">2732</cx:pt>
          <cx:pt idx="6380">2733</cx:pt>
          <cx:pt idx="6381">2734</cx:pt>
          <cx:pt idx="6382">2734</cx:pt>
          <cx:pt idx="6383">2736</cx:pt>
          <cx:pt idx="6384">2740</cx:pt>
          <cx:pt idx="6385">2740</cx:pt>
          <cx:pt idx="6386">2740</cx:pt>
          <cx:pt idx="6387">2741</cx:pt>
          <cx:pt idx="6388">2742</cx:pt>
          <cx:pt idx="6389">2742</cx:pt>
          <cx:pt idx="6390">2745</cx:pt>
          <cx:pt idx="6391">2746</cx:pt>
          <cx:pt idx="6392">2747</cx:pt>
          <cx:pt idx="6393">2750</cx:pt>
          <cx:pt idx="6394">2751</cx:pt>
          <cx:pt idx="6395">2751</cx:pt>
          <cx:pt idx="6396">2752</cx:pt>
          <cx:pt idx="6397">2753</cx:pt>
          <cx:pt idx="6398">2754</cx:pt>
          <cx:pt idx="6399">2754</cx:pt>
          <cx:pt idx="6400">2757</cx:pt>
          <cx:pt idx="6401">2757</cx:pt>
          <cx:pt idx="6402">2757</cx:pt>
          <cx:pt idx="6403">2758</cx:pt>
          <cx:pt idx="6404">2758</cx:pt>
          <cx:pt idx="6405">2758</cx:pt>
          <cx:pt idx="6406">2762</cx:pt>
          <cx:pt idx="6407">2763</cx:pt>
          <cx:pt idx="6408">2765</cx:pt>
          <cx:pt idx="6409">2765</cx:pt>
          <cx:pt idx="6410">2766</cx:pt>
          <cx:pt idx="6411">2767</cx:pt>
          <cx:pt idx="6412">2767</cx:pt>
          <cx:pt idx="6413">2768</cx:pt>
          <cx:pt idx="6414">2769</cx:pt>
          <cx:pt idx="6415">2771</cx:pt>
          <cx:pt idx="6416">2771</cx:pt>
          <cx:pt idx="6417">2773</cx:pt>
          <cx:pt idx="6418">2774</cx:pt>
          <cx:pt idx="6419">2775</cx:pt>
          <cx:pt idx="6420">2776</cx:pt>
          <cx:pt idx="6421">2777</cx:pt>
          <cx:pt idx="6422">2778</cx:pt>
          <cx:pt idx="6423">2778</cx:pt>
          <cx:pt idx="6424">2778</cx:pt>
          <cx:pt idx="6425">2779</cx:pt>
          <cx:pt idx="6426">2780</cx:pt>
          <cx:pt idx="6427">2781</cx:pt>
          <cx:pt idx="6428">2782</cx:pt>
          <cx:pt idx="6429">2783</cx:pt>
          <cx:pt idx="6430">2784</cx:pt>
          <cx:pt idx="6431">2784</cx:pt>
          <cx:pt idx="6432">2785</cx:pt>
          <cx:pt idx="6433">2787</cx:pt>
          <cx:pt idx="6434">2787</cx:pt>
          <cx:pt idx="6435">2788</cx:pt>
          <cx:pt idx="6436">2789</cx:pt>
          <cx:pt idx="6437">2790</cx:pt>
          <cx:pt idx="6438">2790</cx:pt>
          <cx:pt idx="6439">2791</cx:pt>
          <cx:pt idx="6440">2792</cx:pt>
          <cx:pt idx="6441">2793</cx:pt>
          <cx:pt idx="6442">2794</cx:pt>
          <cx:pt idx="6443">2795</cx:pt>
          <cx:pt idx="6444">2797</cx:pt>
          <cx:pt idx="6445">2798</cx:pt>
          <cx:pt idx="6446">2799</cx:pt>
          <cx:pt idx="6447">2800</cx:pt>
          <cx:pt idx="6448">2803</cx:pt>
          <cx:pt idx="6449">2803</cx:pt>
          <cx:pt idx="6450">2803</cx:pt>
          <cx:pt idx="6451">2804</cx:pt>
          <cx:pt idx="6452">2804</cx:pt>
          <cx:pt idx="6453">2805</cx:pt>
          <cx:pt idx="6454">2808</cx:pt>
          <cx:pt idx="6455">2810</cx:pt>
          <cx:pt idx="6456">2811</cx:pt>
          <cx:pt idx="6457">2812</cx:pt>
          <cx:pt idx="6458">2813</cx:pt>
          <cx:pt idx="6459">2816</cx:pt>
          <cx:pt idx="6460">2817</cx:pt>
          <cx:pt idx="6461">2818</cx:pt>
          <cx:pt idx="6462">2820</cx:pt>
          <cx:pt idx="6463">2820</cx:pt>
          <cx:pt idx="6464">2820</cx:pt>
          <cx:pt idx="6465">2821</cx:pt>
          <cx:pt idx="6466">2822</cx:pt>
          <cx:pt idx="6467">2824</cx:pt>
          <cx:pt idx="6468">2824</cx:pt>
          <cx:pt idx="6469">2825</cx:pt>
          <cx:pt idx="6470">2827</cx:pt>
          <cx:pt idx="6471">2827</cx:pt>
          <cx:pt idx="6472">2828</cx:pt>
          <cx:pt idx="6473">2828</cx:pt>
          <cx:pt idx="6474">2830</cx:pt>
          <cx:pt idx="6475">2830</cx:pt>
          <cx:pt idx="6476">2836</cx:pt>
          <cx:pt idx="6477">2837</cx:pt>
          <cx:pt idx="6478">2839</cx:pt>
          <cx:pt idx="6479">2840</cx:pt>
          <cx:pt idx="6480">2840</cx:pt>
          <cx:pt idx="6481">2841</cx:pt>
          <cx:pt idx="6482">2842</cx:pt>
          <cx:pt idx="6483">2843</cx:pt>
          <cx:pt idx="6484">2844</cx:pt>
          <cx:pt idx="6485">2844</cx:pt>
          <cx:pt idx="6486">2844</cx:pt>
          <cx:pt idx="6487">2846</cx:pt>
          <cx:pt idx="6488">2847</cx:pt>
          <cx:pt idx="6489">2848</cx:pt>
          <cx:pt idx="6490">2848</cx:pt>
          <cx:pt idx="6491">2849</cx:pt>
          <cx:pt idx="6492">2850</cx:pt>
          <cx:pt idx="6493">2851</cx:pt>
          <cx:pt idx="6494">2852</cx:pt>
          <cx:pt idx="6495">2852</cx:pt>
          <cx:pt idx="6496">2852</cx:pt>
          <cx:pt idx="6497">2852</cx:pt>
          <cx:pt idx="6498">2852</cx:pt>
          <cx:pt idx="6499">2853</cx:pt>
          <cx:pt idx="6500">2853</cx:pt>
          <cx:pt idx="6501">2854</cx:pt>
          <cx:pt idx="6502">2856</cx:pt>
          <cx:pt idx="6503">2859</cx:pt>
          <cx:pt idx="6504">2860</cx:pt>
          <cx:pt idx="6505">2861</cx:pt>
          <cx:pt idx="6506">2863</cx:pt>
          <cx:pt idx="6507">2863</cx:pt>
          <cx:pt idx="6508">2867</cx:pt>
          <cx:pt idx="6509">2868</cx:pt>
          <cx:pt idx="6510">2868</cx:pt>
          <cx:pt idx="6511">2870</cx:pt>
          <cx:pt idx="6512">2870</cx:pt>
          <cx:pt idx="6513">2870</cx:pt>
          <cx:pt idx="6514">2870</cx:pt>
          <cx:pt idx="6515">2871</cx:pt>
          <cx:pt idx="6516">2872</cx:pt>
          <cx:pt idx="6517">2873</cx:pt>
          <cx:pt idx="6518">2874</cx:pt>
          <cx:pt idx="6519">2876</cx:pt>
          <cx:pt idx="6520">2878</cx:pt>
          <cx:pt idx="6521">2879</cx:pt>
          <cx:pt idx="6522">2879</cx:pt>
          <cx:pt idx="6523">2880</cx:pt>
          <cx:pt idx="6524">2880</cx:pt>
          <cx:pt idx="6525">2880</cx:pt>
          <cx:pt idx="6526">2880</cx:pt>
          <cx:pt idx="6527">2881</cx:pt>
          <cx:pt idx="6528">2882</cx:pt>
          <cx:pt idx="6529">2883</cx:pt>
          <cx:pt idx="6530">2885</cx:pt>
          <cx:pt idx="6531">2889</cx:pt>
          <cx:pt idx="6532">2890</cx:pt>
          <cx:pt idx="6533">2891</cx:pt>
          <cx:pt idx="6534">2892</cx:pt>
          <cx:pt idx="6535">2892</cx:pt>
          <cx:pt idx="6536">2894</cx:pt>
          <cx:pt idx="6537">2894</cx:pt>
          <cx:pt idx="6538">2897</cx:pt>
          <cx:pt idx="6539">2898</cx:pt>
          <cx:pt idx="6540">2899</cx:pt>
          <cx:pt idx="6541">2900</cx:pt>
          <cx:pt idx="6542">2900</cx:pt>
          <cx:pt idx="6543">2901</cx:pt>
          <cx:pt idx="6544">2902</cx:pt>
          <cx:pt idx="6545">2906</cx:pt>
          <cx:pt idx="6546">2906</cx:pt>
          <cx:pt idx="6547">2907</cx:pt>
          <cx:pt idx="6548">2908</cx:pt>
          <cx:pt idx="6549">2909</cx:pt>
          <cx:pt idx="6550">2911</cx:pt>
          <cx:pt idx="6551">2911</cx:pt>
          <cx:pt idx="6552">2911</cx:pt>
          <cx:pt idx="6553">2912</cx:pt>
          <cx:pt idx="6554">2913</cx:pt>
          <cx:pt idx="6555">2914</cx:pt>
          <cx:pt idx="6556">2918</cx:pt>
          <cx:pt idx="6557">2918</cx:pt>
          <cx:pt idx="6558">2920</cx:pt>
          <cx:pt idx="6559">2921</cx:pt>
          <cx:pt idx="6560">2921</cx:pt>
          <cx:pt idx="6561">2922</cx:pt>
          <cx:pt idx="6562">2922</cx:pt>
          <cx:pt idx="6563">2922</cx:pt>
          <cx:pt idx="6564">2923</cx:pt>
          <cx:pt idx="6565">2923</cx:pt>
          <cx:pt idx="6566">2924</cx:pt>
          <cx:pt idx="6567">2925</cx:pt>
          <cx:pt idx="6568">2926</cx:pt>
          <cx:pt idx="6569">2927</cx:pt>
          <cx:pt idx="6570">2927</cx:pt>
          <cx:pt idx="6571">2927</cx:pt>
          <cx:pt idx="6572">2928</cx:pt>
          <cx:pt idx="6573">2930</cx:pt>
          <cx:pt idx="6574">2934</cx:pt>
          <cx:pt idx="6575">2934</cx:pt>
          <cx:pt idx="6576">2935</cx:pt>
          <cx:pt idx="6577">2937</cx:pt>
          <cx:pt idx="6578">2940</cx:pt>
          <cx:pt idx="6579">2940</cx:pt>
          <cx:pt idx="6580">2942</cx:pt>
          <cx:pt idx="6581">2943</cx:pt>
          <cx:pt idx="6582">2944</cx:pt>
          <cx:pt idx="6583">2945</cx:pt>
          <cx:pt idx="6584">2945</cx:pt>
          <cx:pt idx="6585">2947</cx:pt>
          <cx:pt idx="6586">2950</cx:pt>
          <cx:pt idx="6587">2950</cx:pt>
          <cx:pt idx="6588">2952</cx:pt>
          <cx:pt idx="6589">2953</cx:pt>
          <cx:pt idx="6590">2956</cx:pt>
          <cx:pt idx="6591">2957</cx:pt>
          <cx:pt idx="6592">2958</cx:pt>
          <cx:pt idx="6593">2959</cx:pt>
          <cx:pt idx="6594">2961</cx:pt>
          <cx:pt idx="6595">2962</cx:pt>
          <cx:pt idx="6596">2964</cx:pt>
          <cx:pt idx="6597">2966</cx:pt>
          <cx:pt idx="6598">2968</cx:pt>
          <cx:pt idx="6599">2968</cx:pt>
          <cx:pt idx="6600">2969</cx:pt>
          <cx:pt idx="6601">2969</cx:pt>
          <cx:pt idx="6602">2969</cx:pt>
          <cx:pt idx="6603">2969</cx:pt>
          <cx:pt idx="6604">2970</cx:pt>
          <cx:pt idx="6605">2971</cx:pt>
          <cx:pt idx="6606">2972</cx:pt>
          <cx:pt idx="6607">2974</cx:pt>
          <cx:pt idx="6608">2976</cx:pt>
          <cx:pt idx="6609">2976</cx:pt>
          <cx:pt idx="6610">2977</cx:pt>
          <cx:pt idx="6611">2978</cx:pt>
          <cx:pt idx="6612">2979</cx:pt>
          <cx:pt idx="6613">2979</cx:pt>
          <cx:pt idx="6614">2979</cx:pt>
          <cx:pt idx="6615">2980</cx:pt>
          <cx:pt idx="6616">2981</cx:pt>
          <cx:pt idx="6617">2982</cx:pt>
          <cx:pt idx="6618">2983</cx:pt>
          <cx:pt idx="6619">2983</cx:pt>
          <cx:pt idx="6620">2984</cx:pt>
          <cx:pt idx="6621">2985</cx:pt>
          <cx:pt idx="6622">2986</cx:pt>
          <cx:pt idx="6623">2986</cx:pt>
          <cx:pt idx="6624">2986</cx:pt>
          <cx:pt idx="6625">2987</cx:pt>
          <cx:pt idx="6626">2987</cx:pt>
          <cx:pt idx="6627">2988</cx:pt>
          <cx:pt idx="6628">2988</cx:pt>
          <cx:pt idx="6629">2989</cx:pt>
          <cx:pt idx="6630">2989</cx:pt>
          <cx:pt idx="6631">2990</cx:pt>
          <cx:pt idx="6632">2990</cx:pt>
          <cx:pt idx="6633">2991</cx:pt>
          <cx:pt idx="6634">2992</cx:pt>
          <cx:pt idx="6635">2992</cx:pt>
          <cx:pt idx="6636">2992</cx:pt>
          <cx:pt idx="6637">2993</cx:pt>
          <cx:pt idx="6638">2994</cx:pt>
          <cx:pt idx="6639">2994</cx:pt>
          <cx:pt idx="6640">2995</cx:pt>
          <cx:pt idx="6641">2997</cx:pt>
          <cx:pt idx="6642">2999</cx:pt>
          <cx:pt idx="6643">2999</cx:pt>
          <cx:pt idx="6644">3000</cx:pt>
          <cx:pt idx="6645">3000</cx:pt>
          <cx:pt idx="6646">3001</cx:pt>
          <cx:pt idx="6647">3002</cx:pt>
          <cx:pt idx="6648">3002</cx:pt>
          <cx:pt idx="6649">3003</cx:pt>
          <cx:pt idx="6650">3004</cx:pt>
          <cx:pt idx="6651">3006</cx:pt>
          <cx:pt idx="6652">3006</cx:pt>
          <cx:pt idx="6653">3007</cx:pt>
          <cx:pt idx="6654">3007</cx:pt>
          <cx:pt idx="6655">3008</cx:pt>
          <cx:pt idx="6656">3010</cx:pt>
          <cx:pt idx="6657">3011</cx:pt>
          <cx:pt idx="6658">3014</cx:pt>
          <cx:pt idx="6659">3015</cx:pt>
          <cx:pt idx="6660">3016</cx:pt>
          <cx:pt idx="6661">3017</cx:pt>
          <cx:pt idx="6662">3018</cx:pt>
          <cx:pt idx="6663">3020</cx:pt>
          <cx:pt idx="6664">3020</cx:pt>
          <cx:pt idx="6665">3021</cx:pt>
          <cx:pt idx="6666">3022</cx:pt>
          <cx:pt idx="6667">3023</cx:pt>
          <cx:pt idx="6668">3025</cx:pt>
          <cx:pt idx="6669">3026</cx:pt>
          <cx:pt idx="6670">3027</cx:pt>
          <cx:pt idx="6671">3027</cx:pt>
          <cx:pt idx="6672">3029</cx:pt>
          <cx:pt idx="6673">3030</cx:pt>
          <cx:pt idx="6674">3030</cx:pt>
          <cx:pt idx="6675">3030</cx:pt>
          <cx:pt idx="6676">3030</cx:pt>
          <cx:pt idx="6677">3030</cx:pt>
          <cx:pt idx="6678">3030</cx:pt>
          <cx:pt idx="6679">3031</cx:pt>
          <cx:pt idx="6680">3032</cx:pt>
          <cx:pt idx="6681">3033</cx:pt>
          <cx:pt idx="6682">3034</cx:pt>
          <cx:pt idx="6683">3035</cx:pt>
          <cx:pt idx="6684">3036</cx:pt>
          <cx:pt idx="6685">3037</cx:pt>
          <cx:pt idx="6686">3037</cx:pt>
          <cx:pt idx="6687">3038</cx:pt>
          <cx:pt idx="6688">3040</cx:pt>
          <cx:pt idx="6689">3041</cx:pt>
          <cx:pt idx="6690">3043</cx:pt>
          <cx:pt idx="6691">3044</cx:pt>
          <cx:pt idx="6692">3045</cx:pt>
          <cx:pt idx="6693">3046</cx:pt>
          <cx:pt idx="6694">3046</cx:pt>
          <cx:pt idx="6695">3048</cx:pt>
          <cx:pt idx="6696">3049</cx:pt>
          <cx:pt idx="6697">3050</cx:pt>
          <cx:pt idx="6698">3051</cx:pt>
          <cx:pt idx="6699">3051</cx:pt>
          <cx:pt idx="6700">3052</cx:pt>
          <cx:pt idx="6701">3053</cx:pt>
          <cx:pt idx="6702">3055</cx:pt>
          <cx:pt idx="6703">3055</cx:pt>
          <cx:pt idx="6704">3056</cx:pt>
          <cx:pt idx="6705">3056</cx:pt>
          <cx:pt idx="6706">3057</cx:pt>
          <cx:pt idx="6707">3057</cx:pt>
          <cx:pt idx="6708">3057</cx:pt>
          <cx:pt idx="6709">3058</cx:pt>
          <cx:pt idx="6710">3060</cx:pt>
          <cx:pt idx="6711">3060</cx:pt>
          <cx:pt idx="6712">3060</cx:pt>
          <cx:pt idx="6713">3062</cx:pt>
          <cx:pt idx="6714">3062</cx:pt>
          <cx:pt idx="6715">3063</cx:pt>
          <cx:pt idx="6716">3064</cx:pt>
          <cx:pt idx="6717">3067</cx:pt>
          <cx:pt idx="6718">3068</cx:pt>
          <cx:pt idx="6719">3069</cx:pt>
          <cx:pt idx="6720">3069</cx:pt>
          <cx:pt idx="6721">3071</cx:pt>
          <cx:pt idx="6722">3075</cx:pt>
          <cx:pt idx="6723">3076</cx:pt>
          <cx:pt idx="6724">3076</cx:pt>
          <cx:pt idx="6725">3078</cx:pt>
          <cx:pt idx="6726">3079</cx:pt>
          <cx:pt idx="6727">3080</cx:pt>
          <cx:pt idx="6728">3080</cx:pt>
          <cx:pt idx="6729">3080</cx:pt>
          <cx:pt idx="6730">3080</cx:pt>
          <cx:pt idx="6731">3082</cx:pt>
          <cx:pt idx="6732">3082</cx:pt>
          <cx:pt idx="6733">3082</cx:pt>
          <cx:pt idx="6734">3083</cx:pt>
          <cx:pt idx="6735">3083</cx:pt>
          <cx:pt idx="6736">3084</cx:pt>
          <cx:pt idx="6737">3088</cx:pt>
          <cx:pt idx="6738">3088</cx:pt>
          <cx:pt idx="6739">3089</cx:pt>
          <cx:pt idx="6740">3090</cx:pt>
          <cx:pt idx="6741">3090</cx:pt>
          <cx:pt idx="6742">3092</cx:pt>
          <cx:pt idx="6743">3093</cx:pt>
          <cx:pt idx="6744">3094</cx:pt>
          <cx:pt idx="6745">3096</cx:pt>
          <cx:pt idx="6746">3096</cx:pt>
          <cx:pt idx="6747">3097</cx:pt>
          <cx:pt idx="6748">3098</cx:pt>
          <cx:pt idx="6749">3098</cx:pt>
          <cx:pt idx="6750">3098</cx:pt>
          <cx:pt idx="6751">3100</cx:pt>
          <cx:pt idx="6752">3100</cx:pt>
          <cx:pt idx="6753">3100</cx:pt>
          <cx:pt idx="6754">3100</cx:pt>
          <cx:pt idx="6755">3101</cx:pt>
          <cx:pt idx="6756">3102</cx:pt>
          <cx:pt idx="6757">3104</cx:pt>
          <cx:pt idx="6758">3104</cx:pt>
          <cx:pt idx="6759">3106</cx:pt>
          <cx:pt idx="6760">3106</cx:pt>
          <cx:pt idx="6761">3106</cx:pt>
          <cx:pt idx="6762">3107</cx:pt>
          <cx:pt idx="6763">3109</cx:pt>
          <cx:pt idx="6764">3110</cx:pt>
          <cx:pt idx="6765">3111</cx:pt>
          <cx:pt idx="6766">3113</cx:pt>
          <cx:pt idx="6767">3113</cx:pt>
          <cx:pt idx="6768">3114</cx:pt>
          <cx:pt idx="6769">3114</cx:pt>
          <cx:pt idx="6770">3115</cx:pt>
          <cx:pt idx="6771">3115</cx:pt>
          <cx:pt idx="6772">3117</cx:pt>
          <cx:pt idx="6773">3119</cx:pt>
          <cx:pt idx="6774">3119</cx:pt>
          <cx:pt idx="6775">3120</cx:pt>
          <cx:pt idx="6776">3121</cx:pt>
          <cx:pt idx="6777">3121</cx:pt>
          <cx:pt idx="6778">3121</cx:pt>
          <cx:pt idx="6779">3122</cx:pt>
          <cx:pt idx="6780">3122</cx:pt>
          <cx:pt idx="6781">3123</cx:pt>
          <cx:pt idx="6782">3123</cx:pt>
          <cx:pt idx="6783">3123</cx:pt>
          <cx:pt idx="6784">3123</cx:pt>
          <cx:pt idx="6785">3124</cx:pt>
          <cx:pt idx="6786">3125</cx:pt>
          <cx:pt idx="6787">3126</cx:pt>
          <cx:pt idx="6788">3126</cx:pt>
          <cx:pt idx="6789">3129</cx:pt>
          <cx:pt idx="6790">3130</cx:pt>
          <cx:pt idx="6791">3130</cx:pt>
          <cx:pt idx="6792">3130</cx:pt>
          <cx:pt idx="6793">3131</cx:pt>
          <cx:pt idx="6794">3134</cx:pt>
          <cx:pt idx="6795">3135</cx:pt>
          <cx:pt idx="6796">3136</cx:pt>
          <cx:pt idx="6797">3136</cx:pt>
          <cx:pt idx="6798">3137</cx:pt>
          <cx:pt idx="6799">3138</cx:pt>
          <cx:pt idx="6800">3140</cx:pt>
          <cx:pt idx="6801">3140</cx:pt>
          <cx:pt idx="6802">3142</cx:pt>
          <cx:pt idx="6803">3142</cx:pt>
          <cx:pt idx="6804">3147</cx:pt>
          <cx:pt idx="6805">3148</cx:pt>
          <cx:pt idx="6806">3150</cx:pt>
          <cx:pt idx="6807">3150</cx:pt>
          <cx:pt idx="6808">3151</cx:pt>
          <cx:pt idx="6809">3151</cx:pt>
          <cx:pt idx="6810">3152</cx:pt>
          <cx:pt idx="6811">3152</cx:pt>
          <cx:pt idx="6812">3152</cx:pt>
          <cx:pt idx="6813">3153</cx:pt>
          <cx:pt idx="6814">3154</cx:pt>
          <cx:pt idx="6815">3156</cx:pt>
          <cx:pt idx="6816">3157</cx:pt>
          <cx:pt idx="6817">3157</cx:pt>
          <cx:pt idx="6818">3158</cx:pt>
          <cx:pt idx="6819">3159</cx:pt>
          <cx:pt idx="6820">3160</cx:pt>
          <cx:pt idx="6821">3160</cx:pt>
          <cx:pt idx="6822">3161</cx:pt>
          <cx:pt idx="6823">3161</cx:pt>
          <cx:pt idx="6824">3162</cx:pt>
          <cx:pt idx="6825">3164</cx:pt>
          <cx:pt idx="6826">3165</cx:pt>
          <cx:pt idx="6827">3166</cx:pt>
          <cx:pt idx="6828">3167</cx:pt>
          <cx:pt idx="6829">3168</cx:pt>
          <cx:pt idx="6830">3170</cx:pt>
          <cx:pt idx="6831">3170</cx:pt>
          <cx:pt idx="6832">3170</cx:pt>
          <cx:pt idx="6833">3170</cx:pt>
          <cx:pt idx="6834">3171</cx:pt>
          <cx:pt idx="6835">3173</cx:pt>
          <cx:pt idx="6836">3174</cx:pt>
          <cx:pt idx="6837">3177</cx:pt>
          <cx:pt idx="6838">3179</cx:pt>
          <cx:pt idx="6839">3180</cx:pt>
          <cx:pt idx="6840">3180</cx:pt>
          <cx:pt idx="6841">3181</cx:pt>
          <cx:pt idx="6842">3189</cx:pt>
          <cx:pt idx="6843">3189</cx:pt>
          <cx:pt idx="6844">3190</cx:pt>
          <cx:pt idx="6845">3192</cx:pt>
          <cx:pt idx="6846">3195</cx:pt>
          <cx:pt idx="6847">3195</cx:pt>
          <cx:pt idx="6848">3197</cx:pt>
          <cx:pt idx="6849">3197</cx:pt>
          <cx:pt idx="6850">3198</cx:pt>
          <cx:pt idx="6851">3199</cx:pt>
          <cx:pt idx="6852">3201</cx:pt>
          <cx:pt idx="6853">3201</cx:pt>
          <cx:pt idx="6854">3201</cx:pt>
          <cx:pt idx="6855">3202</cx:pt>
          <cx:pt idx="6856">3202</cx:pt>
          <cx:pt idx="6857">3205</cx:pt>
          <cx:pt idx="6858">3206</cx:pt>
          <cx:pt idx="6859">3207</cx:pt>
          <cx:pt idx="6860">3207</cx:pt>
          <cx:pt idx="6861">3209</cx:pt>
          <cx:pt idx="6862">3210</cx:pt>
          <cx:pt idx="6863">3210</cx:pt>
          <cx:pt idx="6864">3211</cx:pt>
          <cx:pt idx="6865">3213</cx:pt>
          <cx:pt idx="6866">3214</cx:pt>
          <cx:pt idx="6867">3217</cx:pt>
          <cx:pt idx="6868">3217</cx:pt>
          <cx:pt idx="6869">3218</cx:pt>
          <cx:pt idx="6870">3222</cx:pt>
          <cx:pt idx="6871">3222</cx:pt>
          <cx:pt idx="6872">3224</cx:pt>
          <cx:pt idx="6873">3226</cx:pt>
          <cx:pt idx="6874">3226</cx:pt>
          <cx:pt idx="6875">3229</cx:pt>
          <cx:pt idx="6876">3232</cx:pt>
          <cx:pt idx="6877">3233</cx:pt>
          <cx:pt idx="6878">3236</cx:pt>
          <cx:pt idx="6879">3236</cx:pt>
          <cx:pt idx="6880">3239</cx:pt>
          <cx:pt idx="6881">3240</cx:pt>
          <cx:pt idx="6882">3242</cx:pt>
          <cx:pt idx="6883">3245</cx:pt>
          <cx:pt idx="6884">3246</cx:pt>
          <cx:pt idx="6885">3247</cx:pt>
          <cx:pt idx="6886">3247</cx:pt>
          <cx:pt idx="6887">3248</cx:pt>
          <cx:pt idx="6888">3249</cx:pt>
          <cx:pt idx="6889">3249</cx:pt>
          <cx:pt idx="6890">3250</cx:pt>
          <cx:pt idx="6891">3250</cx:pt>
          <cx:pt idx="6892">3250</cx:pt>
          <cx:pt idx="6893">3251</cx:pt>
          <cx:pt idx="6894">3252</cx:pt>
          <cx:pt idx="6895">3256</cx:pt>
          <cx:pt idx="6896">3257</cx:pt>
          <cx:pt idx="6897">3258</cx:pt>
          <cx:pt idx="6898">3259</cx:pt>
          <cx:pt idx="6899">3259</cx:pt>
          <cx:pt idx="6900">3260</cx:pt>
          <cx:pt idx="6901">3262</cx:pt>
          <cx:pt idx="6902">3263</cx:pt>
          <cx:pt idx="6903">3268</cx:pt>
          <cx:pt idx="6904">3270</cx:pt>
          <cx:pt idx="6905">3270</cx:pt>
          <cx:pt idx="6906">3272</cx:pt>
          <cx:pt idx="6907">3272</cx:pt>
          <cx:pt idx="6908">3273</cx:pt>
          <cx:pt idx="6909">3274</cx:pt>
          <cx:pt idx="6910">3277</cx:pt>
          <cx:pt idx="6911">3278</cx:pt>
          <cx:pt idx="6912">3278</cx:pt>
          <cx:pt idx="6913">3278</cx:pt>
          <cx:pt idx="6914">3278</cx:pt>
          <cx:pt idx="6915">3279</cx:pt>
          <cx:pt idx="6916">3280</cx:pt>
          <cx:pt idx="6917">3280</cx:pt>
          <cx:pt idx="6918">3282</cx:pt>
          <cx:pt idx="6919">3284</cx:pt>
          <cx:pt idx="6920">3285</cx:pt>
          <cx:pt idx="6921">3287</cx:pt>
          <cx:pt idx="6922">3288</cx:pt>
          <cx:pt idx="6923">3291</cx:pt>
          <cx:pt idx="6924">3293</cx:pt>
          <cx:pt idx="6925">3293</cx:pt>
          <cx:pt idx="6926">3293</cx:pt>
          <cx:pt idx="6927">3294</cx:pt>
          <cx:pt idx="6928">3295</cx:pt>
          <cx:pt idx="6929">3296</cx:pt>
          <cx:pt idx="6930">3297</cx:pt>
          <cx:pt idx="6931">3298</cx:pt>
          <cx:pt idx="6932">3298</cx:pt>
          <cx:pt idx="6933">3300</cx:pt>
          <cx:pt idx="6934">3300</cx:pt>
          <cx:pt idx="6935">3301</cx:pt>
          <cx:pt idx="6936">3304</cx:pt>
          <cx:pt idx="6937">3304</cx:pt>
          <cx:pt idx="6938">3305</cx:pt>
          <cx:pt idx="6939">3308</cx:pt>
          <cx:pt idx="6940">3310</cx:pt>
          <cx:pt idx="6941">3310</cx:pt>
          <cx:pt idx="6942">3311</cx:pt>
          <cx:pt idx="6943">3312</cx:pt>
          <cx:pt idx="6944">3313</cx:pt>
          <cx:pt idx="6945">3314</cx:pt>
          <cx:pt idx="6946">3316</cx:pt>
          <cx:pt idx="6947">3317</cx:pt>
          <cx:pt idx="6948">3318</cx:pt>
          <cx:pt idx="6949">3318</cx:pt>
          <cx:pt idx="6950">3318</cx:pt>
          <cx:pt idx="6951">3319</cx:pt>
          <cx:pt idx="6952">3320</cx:pt>
          <cx:pt idx="6953">3321</cx:pt>
          <cx:pt idx="6954">3321</cx:pt>
          <cx:pt idx="6955">3322</cx:pt>
          <cx:pt idx="6956">3324</cx:pt>
          <cx:pt idx="6957">3324</cx:pt>
          <cx:pt idx="6958">3324</cx:pt>
          <cx:pt idx="6959">3324</cx:pt>
          <cx:pt idx="6960">3327</cx:pt>
          <cx:pt idx="6961">3328</cx:pt>
          <cx:pt idx="6962">3329</cx:pt>
          <cx:pt idx="6963">3329</cx:pt>
          <cx:pt idx="6964">3330</cx:pt>
          <cx:pt idx="6965">3330</cx:pt>
          <cx:pt idx="6966">3332</cx:pt>
          <cx:pt idx="6967">3332</cx:pt>
          <cx:pt idx="6968">3333</cx:pt>
          <cx:pt idx="6969">3334</cx:pt>
          <cx:pt idx="6970">3334</cx:pt>
          <cx:pt idx="6971">3336</cx:pt>
          <cx:pt idx="6972">3338</cx:pt>
          <cx:pt idx="6973">3340</cx:pt>
          <cx:pt idx="6974">3341</cx:pt>
          <cx:pt idx="6975">3342</cx:pt>
          <cx:pt idx="6976">3343</cx:pt>
          <cx:pt idx="6977">3343</cx:pt>
          <cx:pt idx="6978">3344</cx:pt>
          <cx:pt idx="6979">3344</cx:pt>
          <cx:pt idx="6980">3345</cx:pt>
          <cx:pt idx="6981">3346</cx:pt>
          <cx:pt idx="6982">3352</cx:pt>
          <cx:pt idx="6983">3353</cx:pt>
          <cx:pt idx="6984">3354</cx:pt>
          <cx:pt idx="6985">3356</cx:pt>
          <cx:pt idx="6986">3359</cx:pt>
          <cx:pt idx="6987">3364</cx:pt>
          <cx:pt idx="6988">3365</cx:pt>
          <cx:pt idx="6989">3365</cx:pt>
          <cx:pt idx="6990">3365</cx:pt>
          <cx:pt idx="6991">3366</cx:pt>
          <cx:pt idx="6992">3366</cx:pt>
          <cx:pt idx="6993">3367</cx:pt>
          <cx:pt idx="6994">3370</cx:pt>
          <cx:pt idx="6995">3370</cx:pt>
          <cx:pt idx="6996">3370</cx:pt>
          <cx:pt idx="6997">3370</cx:pt>
          <cx:pt idx="6998">3371</cx:pt>
          <cx:pt idx="6999">3371</cx:pt>
          <cx:pt idx="7000">3372</cx:pt>
          <cx:pt idx="7001">3373</cx:pt>
          <cx:pt idx="7002">3373</cx:pt>
          <cx:pt idx="7003">3374</cx:pt>
          <cx:pt idx="7004">3374</cx:pt>
          <cx:pt idx="7005">3375</cx:pt>
          <cx:pt idx="7006">3375</cx:pt>
          <cx:pt idx="7007">3375</cx:pt>
          <cx:pt idx="7008">3376</cx:pt>
          <cx:pt idx="7009">3377</cx:pt>
          <cx:pt idx="7010">3377</cx:pt>
          <cx:pt idx="7011">3377</cx:pt>
          <cx:pt idx="7012">3379</cx:pt>
          <cx:pt idx="7013">3379</cx:pt>
          <cx:pt idx="7014">3380</cx:pt>
          <cx:pt idx="7015">3380</cx:pt>
          <cx:pt idx="7016">3383</cx:pt>
          <cx:pt idx="7017">3383</cx:pt>
          <cx:pt idx="7018">3383</cx:pt>
          <cx:pt idx="7019">3385</cx:pt>
          <cx:pt idx="7020">3386</cx:pt>
          <cx:pt idx="7021">3389</cx:pt>
          <cx:pt idx="7022">3389</cx:pt>
          <cx:pt idx="7023">3389</cx:pt>
          <cx:pt idx="7024">3392</cx:pt>
          <cx:pt idx="7025">3396</cx:pt>
          <cx:pt idx="7026">3397</cx:pt>
          <cx:pt idx="7027">3397</cx:pt>
          <cx:pt idx="7028">3399</cx:pt>
          <cx:pt idx="7029">3402</cx:pt>
          <cx:pt idx="7030">3405</cx:pt>
          <cx:pt idx="7031">3407</cx:pt>
          <cx:pt idx="7032">3407</cx:pt>
          <cx:pt idx="7033">3411</cx:pt>
          <cx:pt idx="7034">3412</cx:pt>
          <cx:pt idx="7035">3414</cx:pt>
          <cx:pt idx="7036">3415</cx:pt>
          <cx:pt idx="7037">3415</cx:pt>
          <cx:pt idx="7038">3416</cx:pt>
          <cx:pt idx="7039">3416</cx:pt>
          <cx:pt idx="7040">3416</cx:pt>
          <cx:pt idx="7041">3418</cx:pt>
          <cx:pt idx="7042">3419</cx:pt>
          <cx:pt idx="7043">3421</cx:pt>
          <cx:pt idx="7044">3424</cx:pt>
          <cx:pt idx="7045">3426</cx:pt>
          <cx:pt idx="7046">3427</cx:pt>
          <cx:pt idx="7047">3427</cx:pt>
          <cx:pt idx="7048">3428</cx:pt>
          <cx:pt idx="7049">3430</cx:pt>
          <cx:pt idx="7050">3430</cx:pt>
          <cx:pt idx="7051">3431</cx:pt>
          <cx:pt idx="7052">3436</cx:pt>
          <cx:pt idx="7053">3437</cx:pt>
          <cx:pt idx="7054">3438</cx:pt>
          <cx:pt idx="7055">3439</cx:pt>
          <cx:pt idx="7056">3440</cx:pt>
          <cx:pt idx="7057">3440</cx:pt>
          <cx:pt idx="7058">3440</cx:pt>
          <cx:pt idx="7059">3441</cx:pt>
          <cx:pt idx="7060">3441</cx:pt>
          <cx:pt idx="7061">3441</cx:pt>
          <cx:pt idx="7062">3441</cx:pt>
          <cx:pt idx="7063">3442</cx:pt>
          <cx:pt idx="7064">3447</cx:pt>
          <cx:pt idx="7065">3451</cx:pt>
          <cx:pt idx="7066">3452</cx:pt>
          <cx:pt idx="7067">3452</cx:pt>
          <cx:pt idx="7068">3454</cx:pt>
          <cx:pt idx="7069">3456</cx:pt>
          <cx:pt idx="7070">3458</cx:pt>
          <cx:pt idx="7071">3459</cx:pt>
          <cx:pt idx="7072">3460</cx:pt>
          <cx:pt idx="7073">3460</cx:pt>
          <cx:pt idx="7074">3461</cx:pt>
          <cx:pt idx="7075">3462</cx:pt>
          <cx:pt idx="7076">3463</cx:pt>
          <cx:pt idx="7077">3464</cx:pt>
          <cx:pt idx="7078">3465</cx:pt>
          <cx:pt idx="7079">3466</cx:pt>
          <cx:pt idx="7080">3466</cx:pt>
          <cx:pt idx="7081">3467</cx:pt>
          <cx:pt idx="7082">3470</cx:pt>
          <cx:pt idx="7083">3471</cx:pt>
          <cx:pt idx="7084">3473</cx:pt>
          <cx:pt idx="7085">3473</cx:pt>
          <cx:pt idx="7086">3474</cx:pt>
          <cx:pt idx="7087">3475</cx:pt>
          <cx:pt idx="7088">3475</cx:pt>
          <cx:pt idx="7089">3476</cx:pt>
          <cx:pt idx="7090">3479</cx:pt>
          <cx:pt idx="7091">3480</cx:pt>
          <cx:pt idx="7092">3483</cx:pt>
          <cx:pt idx="7093">3486</cx:pt>
          <cx:pt idx="7094">3488</cx:pt>
          <cx:pt idx="7095">3490</cx:pt>
          <cx:pt idx="7096">3490</cx:pt>
          <cx:pt idx="7097">3492</cx:pt>
          <cx:pt idx="7098">3492</cx:pt>
          <cx:pt idx="7099">3496</cx:pt>
          <cx:pt idx="7100">3496</cx:pt>
          <cx:pt idx="7101">3499</cx:pt>
          <cx:pt idx="7102">3500</cx:pt>
          <cx:pt idx="7103">3500</cx:pt>
          <cx:pt idx="7104">3500</cx:pt>
          <cx:pt idx="7105">3500</cx:pt>
          <cx:pt idx="7106">3502</cx:pt>
          <cx:pt idx="7107">3505</cx:pt>
          <cx:pt idx="7108">3506</cx:pt>
          <cx:pt idx="7109">3508</cx:pt>
          <cx:pt idx="7110">3511</cx:pt>
          <cx:pt idx="7111">3512</cx:pt>
          <cx:pt idx="7112">3514</cx:pt>
          <cx:pt idx="7113">3515</cx:pt>
          <cx:pt idx="7114">3515</cx:pt>
          <cx:pt idx="7115">3516</cx:pt>
          <cx:pt idx="7116">3521</cx:pt>
          <cx:pt idx="7117">3521</cx:pt>
          <cx:pt idx="7118">3523</cx:pt>
          <cx:pt idx="7119">3524</cx:pt>
          <cx:pt idx="7120">3526</cx:pt>
          <cx:pt idx="7121">3528</cx:pt>
          <cx:pt idx="7122">3530</cx:pt>
          <cx:pt idx="7123">3530</cx:pt>
          <cx:pt idx="7124">3530</cx:pt>
          <cx:pt idx="7125">3531</cx:pt>
          <cx:pt idx="7126">3531</cx:pt>
          <cx:pt idx="7127">3532</cx:pt>
          <cx:pt idx="7128">3533</cx:pt>
          <cx:pt idx="7129">3534</cx:pt>
          <cx:pt idx="7130">3535</cx:pt>
          <cx:pt idx="7131">3536</cx:pt>
          <cx:pt idx="7132">3538</cx:pt>
          <cx:pt idx="7133">3538</cx:pt>
          <cx:pt idx="7134">3539</cx:pt>
          <cx:pt idx="7135">3540</cx:pt>
          <cx:pt idx="7136">3541</cx:pt>
          <cx:pt idx="7137">3541</cx:pt>
          <cx:pt idx="7138">3546</cx:pt>
          <cx:pt idx="7139">3546</cx:pt>
          <cx:pt idx="7140">3547</cx:pt>
          <cx:pt idx="7141">3547</cx:pt>
          <cx:pt idx="7142">3548</cx:pt>
          <cx:pt idx="7143">3550</cx:pt>
          <cx:pt idx="7144">3550</cx:pt>
          <cx:pt idx="7145">3551</cx:pt>
          <cx:pt idx="7146">3552</cx:pt>
          <cx:pt idx="7147">3555</cx:pt>
          <cx:pt idx="7148">3556</cx:pt>
          <cx:pt idx="7149">3556</cx:pt>
          <cx:pt idx="7150">3560</cx:pt>
          <cx:pt idx="7151">3560</cx:pt>
          <cx:pt idx="7152">3561</cx:pt>
          <cx:pt idx="7153">3562</cx:pt>
          <cx:pt idx="7154">3565</cx:pt>
          <cx:pt idx="7155">3565</cx:pt>
          <cx:pt idx="7156">3566</cx:pt>
          <cx:pt idx="7157">3566</cx:pt>
          <cx:pt idx="7158">3566</cx:pt>
          <cx:pt idx="7159">3569</cx:pt>
          <cx:pt idx="7160">3569</cx:pt>
          <cx:pt idx="7161">3570</cx:pt>
          <cx:pt idx="7162">3570</cx:pt>
          <cx:pt idx="7163">3570</cx:pt>
          <cx:pt idx="7164">3574</cx:pt>
          <cx:pt idx="7165">3574</cx:pt>
          <cx:pt idx="7166">3575</cx:pt>
          <cx:pt idx="7167">3580</cx:pt>
          <cx:pt idx="7168">3581</cx:pt>
          <cx:pt idx="7169">3581</cx:pt>
          <cx:pt idx="7170">3582</cx:pt>
          <cx:pt idx="7171">3582</cx:pt>
          <cx:pt idx="7172">3583</cx:pt>
          <cx:pt idx="7173">3584</cx:pt>
          <cx:pt idx="7174">3584</cx:pt>
          <cx:pt idx="7175">3584</cx:pt>
          <cx:pt idx="7176">3590</cx:pt>
          <cx:pt idx="7177">3593</cx:pt>
          <cx:pt idx="7178">3594</cx:pt>
          <cx:pt idx="7179">3597</cx:pt>
          <cx:pt idx="7180">3597</cx:pt>
          <cx:pt idx="7181">3598</cx:pt>
          <cx:pt idx="7182">3598</cx:pt>
          <cx:pt idx="7183">3600</cx:pt>
          <cx:pt idx="7184">3600</cx:pt>
          <cx:pt idx="7185">3600</cx:pt>
          <cx:pt idx="7186">3602</cx:pt>
          <cx:pt idx="7187">3602</cx:pt>
          <cx:pt idx="7188">3605</cx:pt>
          <cx:pt idx="7189">3606</cx:pt>
          <cx:pt idx="7190">3610</cx:pt>
          <cx:pt idx="7191">3611</cx:pt>
          <cx:pt idx="7192">3611</cx:pt>
          <cx:pt idx="7193">3616</cx:pt>
          <cx:pt idx="7194">3617</cx:pt>
          <cx:pt idx="7195">3619</cx:pt>
          <cx:pt idx="7196">3619</cx:pt>
          <cx:pt idx="7197">3619</cx:pt>
          <cx:pt idx="7198">3620</cx:pt>
          <cx:pt idx="7199">3620</cx:pt>
          <cx:pt idx="7200">3622</cx:pt>
          <cx:pt idx="7201">3624</cx:pt>
          <cx:pt idx="7202">3624</cx:pt>
          <cx:pt idx="7203">3625</cx:pt>
          <cx:pt idx="7204">3626</cx:pt>
          <cx:pt idx="7205">3627</cx:pt>
          <cx:pt idx="7206">3628</cx:pt>
          <cx:pt idx="7207">3628</cx:pt>
          <cx:pt idx="7208">3628</cx:pt>
          <cx:pt idx="7209">3630</cx:pt>
          <cx:pt idx="7210">3635</cx:pt>
          <cx:pt idx="7211">3635</cx:pt>
          <cx:pt idx="7212">3635</cx:pt>
          <cx:pt idx="7213">3636</cx:pt>
          <cx:pt idx="7214">3636</cx:pt>
          <cx:pt idx="7215">3638</cx:pt>
          <cx:pt idx="7216">3639</cx:pt>
          <cx:pt idx="7217">3641</cx:pt>
          <cx:pt idx="7218">3641</cx:pt>
          <cx:pt idx="7219">3641</cx:pt>
          <cx:pt idx="7220">3643</cx:pt>
          <cx:pt idx="7221">3645</cx:pt>
          <cx:pt idx="7222">3647</cx:pt>
          <cx:pt idx="7223">3648</cx:pt>
          <cx:pt idx="7224">3649</cx:pt>
          <cx:pt idx="7225">3649</cx:pt>
          <cx:pt idx="7226">3650</cx:pt>
          <cx:pt idx="7227">3651</cx:pt>
          <cx:pt idx="7228">3652</cx:pt>
          <cx:pt idx="7229">3652</cx:pt>
          <cx:pt idx="7230">3652</cx:pt>
          <cx:pt idx="7231">3654</cx:pt>
          <cx:pt idx="7232">3654</cx:pt>
          <cx:pt idx="7233">3657</cx:pt>
          <cx:pt idx="7234">3658</cx:pt>
          <cx:pt idx="7235">3658</cx:pt>
          <cx:pt idx="7236">3660</cx:pt>
          <cx:pt idx="7237">3661</cx:pt>
          <cx:pt idx="7238">3662</cx:pt>
          <cx:pt idx="7239">3662</cx:pt>
          <cx:pt idx="7240">3663</cx:pt>
          <cx:pt idx="7241">3663</cx:pt>
          <cx:pt idx="7242">3665</cx:pt>
          <cx:pt idx="7243">3665</cx:pt>
          <cx:pt idx="7244">3669</cx:pt>
          <cx:pt idx="7245">3670</cx:pt>
          <cx:pt idx="7246">3670</cx:pt>
          <cx:pt idx="7247">3674</cx:pt>
          <cx:pt idx="7248">3674</cx:pt>
          <cx:pt idx="7249">3675</cx:pt>
          <cx:pt idx="7250">3679</cx:pt>
          <cx:pt idx="7251">3680</cx:pt>
          <cx:pt idx="7252">3680</cx:pt>
          <cx:pt idx="7253">3682</cx:pt>
          <cx:pt idx="7254">3682</cx:pt>
          <cx:pt idx="7255">3685</cx:pt>
          <cx:pt idx="7256">3687</cx:pt>
          <cx:pt idx="7257">3688</cx:pt>
          <cx:pt idx="7258">3690</cx:pt>
          <cx:pt idx="7259">3690</cx:pt>
          <cx:pt idx="7260">3692</cx:pt>
          <cx:pt idx="7261">3693</cx:pt>
          <cx:pt idx="7262">3693</cx:pt>
          <cx:pt idx="7263">3693</cx:pt>
          <cx:pt idx="7264">3695</cx:pt>
          <cx:pt idx="7265">3698</cx:pt>
          <cx:pt idx="7266">3698</cx:pt>
          <cx:pt idx="7267">3699</cx:pt>
          <cx:pt idx="7268">3700</cx:pt>
          <cx:pt idx="7269">3700</cx:pt>
          <cx:pt idx="7270">3700</cx:pt>
          <cx:pt idx="7271">3701</cx:pt>
          <cx:pt idx="7272">3701</cx:pt>
          <cx:pt idx="7273">3706</cx:pt>
          <cx:pt idx="7274">3707</cx:pt>
          <cx:pt idx="7275">3709</cx:pt>
          <cx:pt idx="7276">3710</cx:pt>
          <cx:pt idx="7277">3712</cx:pt>
          <cx:pt idx="7278">3712</cx:pt>
          <cx:pt idx="7279">3715</cx:pt>
          <cx:pt idx="7280">3718</cx:pt>
          <cx:pt idx="7281">3721</cx:pt>
          <cx:pt idx="7282">3722</cx:pt>
          <cx:pt idx="7283">3723</cx:pt>
          <cx:pt idx="7284">3726</cx:pt>
          <cx:pt idx="7285">3727</cx:pt>
          <cx:pt idx="7286">3727</cx:pt>
          <cx:pt idx="7287">3727</cx:pt>
          <cx:pt idx="7288">3728</cx:pt>
          <cx:pt idx="7289">3728</cx:pt>
          <cx:pt idx="7290">3729</cx:pt>
          <cx:pt idx="7291">3731</cx:pt>
          <cx:pt idx="7292">3732</cx:pt>
          <cx:pt idx="7293">3734</cx:pt>
          <cx:pt idx="7294">3734</cx:pt>
          <cx:pt idx="7295">3734</cx:pt>
          <cx:pt idx="7296">3737</cx:pt>
          <cx:pt idx="7297">3737</cx:pt>
          <cx:pt idx="7298">3741</cx:pt>
          <cx:pt idx="7299">3743</cx:pt>
          <cx:pt idx="7300">3743</cx:pt>
          <cx:pt idx="7301">3744</cx:pt>
          <cx:pt idx="7302">3744</cx:pt>
          <cx:pt idx="7303">3745</cx:pt>
          <cx:pt idx="7304">3748</cx:pt>
          <cx:pt idx="7305">3749</cx:pt>
          <cx:pt idx="7306">3749</cx:pt>
          <cx:pt idx="7307">3750</cx:pt>
          <cx:pt idx="7308">3750</cx:pt>
          <cx:pt idx="7309">3750</cx:pt>
          <cx:pt idx="7310">3754</cx:pt>
          <cx:pt idx="7311">3754</cx:pt>
          <cx:pt idx="7312">3756</cx:pt>
          <cx:pt idx="7313">3757</cx:pt>
          <cx:pt idx="7314">3760</cx:pt>
          <cx:pt idx="7315">3760</cx:pt>
          <cx:pt idx="7316">3760</cx:pt>
          <cx:pt idx="7317">3761</cx:pt>
          <cx:pt idx="7318">3761</cx:pt>
          <cx:pt idx="7319">3762</cx:pt>
          <cx:pt idx="7320">3762</cx:pt>
          <cx:pt idx="7321">3764</cx:pt>
          <cx:pt idx="7322">3764</cx:pt>
          <cx:pt idx="7323">3764</cx:pt>
          <cx:pt idx="7324">3766</cx:pt>
          <cx:pt idx="7325">3769</cx:pt>
          <cx:pt idx="7326">3770</cx:pt>
          <cx:pt idx="7327">3771</cx:pt>
          <cx:pt idx="7328">3772</cx:pt>
          <cx:pt idx="7329">3775</cx:pt>
          <cx:pt idx="7330">3779</cx:pt>
          <cx:pt idx="7331">3781</cx:pt>
          <cx:pt idx="7332">3781</cx:pt>
          <cx:pt idx="7333">3782</cx:pt>
          <cx:pt idx="7334">3784</cx:pt>
          <cx:pt idx="7335">3785</cx:pt>
          <cx:pt idx="7336">3788</cx:pt>
          <cx:pt idx="7337">3792</cx:pt>
          <cx:pt idx="7338">3793</cx:pt>
          <cx:pt idx="7339">3793</cx:pt>
          <cx:pt idx="7340">3794</cx:pt>
          <cx:pt idx="7341">3795</cx:pt>
          <cx:pt idx="7342">3797</cx:pt>
          <cx:pt idx="7343">3798</cx:pt>
          <cx:pt idx="7344">3799</cx:pt>
          <cx:pt idx="7345">3800</cx:pt>
          <cx:pt idx="7346">3800</cx:pt>
          <cx:pt idx="7347">3801</cx:pt>
          <cx:pt idx="7348">3801</cx:pt>
          <cx:pt idx="7349">3802</cx:pt>
          <cx:pt idx="7350">3805</cx:pt>
          <cx:pt idx="7351">3806</cx:pt>
          <cx:pt idx="7352">3806</cx:pt>
          <cx:pt idx="7353">3807</cx:pt>
          <cx:pt idx="7354">3807</cx:pt>
          <cx:pt idx="7355">3808</cx:pt>
          <cx:pt idx="7356">3808</cx:pt>
          <cx:pt idx="7357">3811</cx:pt>
          <cx:pt idx="7358">3814</cx:pt>
          <cx:pt idx="7359">3815</cx:pt>
          <cx:pt idx="7360">3816</cx:pt>
          <cx:pt idx="7361">3817</cx:pt>
          <cx:pt idx="7362">3819</cx:pt>
          <cx:pt idx="7363">3820</cx:pt>
          <cx:pt idx="7364">3822</cx:pt>
          <cx:pt idx="7365">3822</cx:pt>
          <cx:pt idx="7366">3823</cx:pt>
          <cx:pt idx="7367">3825</cx:pt>
          <cx:pt idx="7368">3826</cx:pt>
          <cx:pt idx="7369">3827</cx:pt>
          <cx:pt idx="7370">3827</cx:pt>
          <cx:pt idx="7371">3832</cx:pt>
          <cx:pt idx="7372">3835</cx:pt>
          <cx:pt idx="7373">3835</cx:pt>
          <cx:pt idx="7374">3836</cx:pt>
          <cx:pt idx="7375">3839</cx:pt>
          <cx:pt idx="7376">3840</cx:pt>
          <cx:pt idx="7377">3840</cx:pt>
          <cx:pt idx="7378">3840</cx:pt>
          <cx:pt idx="7379">3840</cx:pt>
          <cx:pt idx="7380">3843</cx:pt>
          <cx:pt idx="7381">3844</cx:pt>
          <cx:pt idx="7382">3844</cx:pt>
          <cx:pt idx="7383">3844</cx:pt>
          <cx:pt idx="7384">3845</cx:pt>
          <cx:pt idx="7385">3846</cx:pt>
          <cx:pt idx="7386">3848</cx:pt>
          <cx:pt idx="7387">3848</cx:pt>
          <cx:pt idx="7388">3848</cx:pt>
          <cx:pt idx="7389">3848</cx:pt>
          <cx:pt idx="7390">3849</cx:pt>
          <cx:pt idx="7391">3850</cx:pt>
          <cx:pt idx="7392">3850</cx:pt>
          <cx:pt idx="7393">3850</cx:pt>
          <cx:pt idx="7394">3853</cx:pt>
          <cx:pt idx="7395">3854</cx:pt>
          <cx:pt idx="7396">3854</cx:pt>
          <cx:pt idx="7397">3854</cx:pt>
          <cx:pt idx="7398">3855</cx:pt>
          <cx:pt idx="7399">3855</cx:pt>
          <cx:pt idx="7400">3856</cx:pt>
          <cx:pt idx="7401">3860</cx:pt>
          <cx:pt idx="7402">3862</cx:pt>
          <cx:pt idx="7403">3863</cx:pt>
          <cx:pt idx="7404">3865</cx:pt>
          <cx:pt idx="7405">3866</cx:pt>
          <cx:pt idx="7406">3869</cx:pt>
          <cx:pt idx="7407">3869</cx:pt>
          <cx:pt idx="7408">3872</cx:pt>
          <cx:pt idx="7409">3875</cx:pt>
          <cx:pt idx="7410">3880</cx:pt>
          <cx:pt idx="7411">3883</cx:pt>
          <cx:pt idx="7412">3885</cx:pt>
          <cx:pt idx="7413">3886</cx:pt>
          <cx:pt idx="7414">3887</cx:pt>
          <cx:pt idx="7415">3887</cx:pt>
          <cx:pt idx="7416">3888</cx:pt>
          <cx:pt idx="7417">3889</cx:pt>
          <cx:pt idx="7418">3891</cx:pt>
          <cx:pt idx="7419">3892</cx:pt>
          <cx:pt idx="7420">3892</cx:pt>
          <cx:pt idx="7421">3893</cx:pt>
          <cx:pt idx="7422">3893</cx:pt>
          <cx:pt idx="7423">3897</cx:pt>
          <cx:pt idx="7424">3897</cx:pt>
          <cx:pt idx="7425">3901</cx:pt>
          <cx:pt idx="7426">3903</cx:pt>
          <cx:pt idx="7427">3903</cx:pt>
          <cx:pt idx="7428">3908</cx:pt>
          <cx:pt idx="7429">3910</cx:pt>
          <cx:pt idx="7430">3910</cx:pt>
          <cx:pt idx="7431">3910</cx:pt>
          <cx:pt idx="7432">3911</cx:pt>
          <cx:pt idx="7433">3913</cx:pt>
          <cx:pt idx="7434">3914</cx:pt>
          <cx:pt idx="7435">3914</cx:pt>
          <cx:pt idx="7436">3917</cx:pt>
          <cx:pt idx="7437">3917</cx:pt>
          <cx:pt idx="7438">3917</cx:pt>
          <cx:pt idx="7439">3921</cx:pt>
          <cx:pt idx="7440">3922</cx:pt>
          <cx:pt idx="7441">3922</cx:pt>
          <cx:pt idx="7442">3923</cx:pt>
          <cx:pt idx="7443">3925</cx:pt>
          <cx:pt idx="7444">3926</cx:pt>
          <cx:pt idx="7445">3927</cx:pt>
          <cx:pt idx="7446">3928</cx:pt>
          <cx:pt idx="7447">3928</cx:pt>
          <cx:pt idx="7448">3929</cx:pt>
          <cx:pt idx="7449">3930</cx:pt>
          <cx:pt idx="7450">3931</cx:pt>
          <cx:pt idx="7451">3932</cx:pt>
          <cx:pt idx="7452">3932</cx:pt>
          <cx:pt idx="7453">3933</cx:pt>
          <cx:pt idx="7454">3934</cx:pt>
          <cx:pt idx="7455">3935</cx:pt>
          <cx:pt idx="7456">3936</cx:pt>
          <cx:pt idx="7457">3936</cx:pt>
          <cx:pt idx="7458">3937</cx:pt>
          <cx:pt idx="7459">3938</cx:pt>
          <cx:pt idx="7460">3939</cx:pt>
          <cx:pt idx="7461">3941</cx:pt>
          <cx:pt idx="7462">3942</cx:pt>
          <cx:pt idx="7463">3944</cx:pt>
          <cx:pt idx="7464">3946</cx:pt>
          <cx:pt idx="7465">3947</cx:pt>
          <cx:pt idx="7466">3947</cx:pt>
          <cx:pt idx="7467">3947</cx:pt>
          <cx:pt idx="7468">3948</cx:pt>
          <cx:pt idx="7469">3948</cx:pt>
          <cx:pt idx="7470">3950</cx:pt>
          <cx:pt idx="7471">3950</cx:pt>
          <cx:pt idx="7472">3954</cx:pt>
          <cx:pt idx="7473">3958</cx:pt>
          <cx:pt idx="7474">3958</cx:pt>
          <cx:pt idx="7475">3959</cx:pt>
          <cx:pt idx="7476">3961</cx:pt>
          <cx:pt idx="7477">3962</cx:pt>
          <cx:pt idx="7478">3962</cx:pt>
          <cx:pt idx="7479">3964</cx:pt>
          <cx:pt idx="7480">3966</cx:pt>
          <cx:pt idx="7481">3968</cx:pt>
          <cx:pt idx="7482">3969</cx:pt>
          <cx:pt idx="7483">3969</cx:pt>
          <cx:pt idx="7484">3969</cx:pt>
          <cx:pt idx="7485">3970</cx:pt>
          <cx:pt idx="7486">3970</cx:pt>
          <cx:pt idx="7487">3971</cx:pt>
          <cx:pt idx="7488">3972</cx:pt>
          <cx:pt idx="7489">3972</cx:pt>
          <cx:pt idx="7490">3972</cx:pt>
          <cx:pt idx="7491">3974</cx:pt>
          <cx:pt idx="7492">3974</cx:pt>
          <cx:pt idx="7493">3975</cx:pt>
          <cx:pt idx="7494">3975</cx:pt>
          <cx:pt idx="7495">3976</cx:pt>
          <cx:pt idx="7496">3977</cx:pt>
          <cx:pt idx="7497">3978</cx:pt>
          <cx:pt idx="7498">3978</cx:pt>
          <cx:pt idx="7499">3979</cx:pt>
          <cx:pt idx="7500">3980</cx:pt>
          <cx:pt idx="7501">3981</cx:pt>
          <cx:pt idx="7502">3982</cx:pt>
          <cx:pt idx="7503">3983</cx:pt>
          <cx:pt idx="7504">3984</cx:pt>
          <cx:pt idx="7505">3985</cx:pt>
          <cx:pt idx="7506">3986</cx:pt>
          <cx:pt idx="7507">3986</cx:pt>
          <cx:pt idx="7508">3987</cx:pt>
          <cx:pt idx="7509">3988</cx:pt>
          <cx:pt idx="7510">3990</cx:pt>
          <cx:pt idx="7511">3990</cx:pt>
          <cx:pt idx="7512">3992</cx:pt>
          <cx:pt idx="7513">3996</cx:pt>
          <cx:pt idx="7514">3999</cx:pt>
          <cx:pt idx="7515">4000</cx:pt>
          <cx:pt idx="7516">4000</cx:pt>
          <cx:pt idx="7517">4004</cx:pt>
          <cx:pt idx="7518">4005</cx:pt>
          <cx:pt idx="7519">4007</cx:pt>
          <cx:pt idx="7520">4010</cx:pt>
          <cx:pt idx="7521">4014</cx:pt>
          <cx:pt idx="7522">4016</cx:pt>
          <cx:pt idx="7523">4018</cx:pt>
          <cx:pt idx="7524">4018</cx:pt>
          <cx:pt idx="7525">4019</cx:pt>
          <cx:pt idx="7526">4020</cx:pt>
          <cx:pt idx="7527">4020</cx:pt>
          <cx:pt idx="7528">4020</cx:pt>
          <cx:pt idx="7529">4022</cx:pt>
          <cx:pt idx="7530">4024</cx:pt>
          <cx:pt idx="7531">4024</cx:pt>
          <cx:pt idx="7532">4024</cx:pt>
          <cx:pt idx="7533">4028</cx:pt>
          <cx:pt idx="7534">4029</cx:pt>
          <cx:pt idx="7535">4030</cx:pt>
          <cx:pt idx="7536">4031</cx:pt>
          <cx:pt idx="7537">4032</cx:pt>
          <cx:pt idx="7538">4033</cx:pt>
          <cx:pt idx="7539">4034</cx:pt>
          <cx:pt idx="7540">4035</cx:pt>
          <cx:pt idx="7541">4035</cx:pt>
          <cx:pt idx="7542">4036</cx:pt>
          <cx:pt idx="7543">4037</cx:pt>
          <cx:pt idx="7544">4037</cx:pt>
          <cx:pt idx="7545">4038</cx:pt>
          <cx:pt idx="7546">4040</cx:pt>
          <cx:pt idx="7547">4040</cx:pt>
          <cx:pt idx="7548">4041</cx:pt>
          <cx:pt idx="7549">4044</cx:pt>
          <cx:pt idx="7550">4048</cx:pt>
          <cx:pt idx="7551">4050</cx:pt>
          <cx:pt idx="7552">4050</cx:pt>
          <cx:pt idx="7553">4051</cx:pt>
          <cx:pt idx="7554">4054</cx:pt>
          <cx:pt idx="7555">4054</cx:pt>
          <cx:pt idx="7556">4055</cx:pt>
          <cx:pt idx="7557">4056</cx:pt>
          <cx:pt idx="7558">4059</cx:pt>
          <cx:pt idx="7559">4060</cx:pt>
          <cx:pt idx="7560">4061</cx:pt>
          <cx:pt idx="7561">4062</cx:pt>
          <cx:pt idx="7562">4062</cx:pt>
          <cx:pt idx="7563">4063</cx:pt>
          <cx:pt idx="7564">4070</cx:pt>
          <cx:pt idx="7565">4071</cx:pt>
          <cx:pt idx="7566">4079</cx:pt>
          <cx:pt idx="7567">4079</cx:pt>
          <cx:pt idx="7568">4080</cx:pt>
          <cx:pt idx="7569">4083</cx:pt>
          <cx:pt idx="7570">4083</cx:pt>
          <cx:pt idx="7571">4084</cx:pt>
          <cx:pt idx="7572">4085</cx:pt>
          <cx:pt idx="7573">4087</cx:pt>
          <cx:pt idx="7574">4088</cx:pt>
          <cx:pt idx="7575">4092</cx:pt>
          <cx:pt idx="7576">4093</cx:pt>
          <cx:pt idx="7577">4095</cx:pt>
          <cx:pt idx="7578">4102</cx:pt>
          <cx:pt idx="7579">4107</cx:pt>
          <cx:pt idx="7580">4109</cx:pt>
          <cx:pt idx="7581">4111</cx:pt>
          <cx:pt idx="7582">4113</cx:pt>
          <cx:pt idx="7583">4116</cx:pt>
          <cx:pt idx="7584">4118</cx:pt>
          <cx:pt idx="7585">4118</cx:pt>
          <cx:pt idx="7586">4119</cx:pt>
          <cx:pt idx="7587">4120</cx:pt>
          <cx:pt idx="7588">4122</cx:pt>
          <cx:pt idx="7589">4124</cx:pt>
          <cx:pt idx="7590">4125</cx:pt>
          <cx:pt idx="7591">4126</cx:pt>
          <cx:pt idx="7592">4128</cx:pt>
          <cx:pt idx="7593">4128</cx:pt>
          <cx:pt idx="7594">4130</cx:pt>
          <cx:pt idx="7595">4130</cx:pt>
          <cx:pt idx="7596">4134</cx:pt>
          <cx:pt idx="7597">4137</cx:pt>
          <cx:pt idx="7598">4137</cx:pt>
          <cx:pt idx="7599">4138</cx:pt>
          <cx:pt idx="7600">4140</cx:pt>
          <cx:pt idx="7601">4144</cx:pt>
          <cx:pt idx="7602">4144</cx:pt>
          <cx:pt idx="7603">4145</cx:pt>
          <cx:pt idx="7604">4146</cx:pt>
          <cx:pt idx="7605">4148</cx:pt>
          <cx:pt idx="7606">4155</cx:pt>
          <cx:pt idx="7607">4156</cx:pt>
          <cx:pt idx="7608">4159</cx:pt>
          <cx:pt idx="7609">4161</cx:pt>
          <cx:pt idx="7610">4165</cx:pt>
          <cx:pt idx="7611">4165</cx:pt>
          <cx:pt idx="7612">4165</cx:pt>
          <cx:pt idx="7613">4167</cx:pt>
          <cx:pt idx="7614">4168</cx:pt>
          <cx:pt idx="7615">4169</cx:pt>
          <cx:pt idx="7616">4170</cx:pt>
          <cx:pt idx="7617">4174</cx:pt>
          <cx:pt idx="7618">4174</cx:pt>
          <cx:pt idx="7619">4177</cx:pt>
          <cx:pt idx="7620">4179</cx:pt>
          <cx:pt idx="7621">4179</cx:pt>
          <cx:pt idx="7622">4180</cx:pt>
          <cx:pt idx="7623">4182</cx:pt>
          <cx:pt idx="7624">4184</cx:pt>
          <cx:pt idx="7625">4185</cx:pt>
          <cx:pt idx="7626">4186</cx:pt>
          <cx:pt idx="7627">4188</cx:pt>
          <cx:pt idx="7628">4188</cx:pt>
          <cx:pt idx="7629">4189</cx:pt>
          <cx:pt idx="7630">4191</cx:pt>
          <cx:pt idx="7631">4192</cx:pt>
          <cx:pt idx="7632">4193</cx:pt>
          <cx:pt idx="7633">4194</cx:pt>
          <cx:pt idx="7634">4194</cx:pt>
          <cx:pt idx="7635">4195</cx:pt>
          <cx:pt idx="7636">4196</cx:pt>
          <cx:pt idx="7637">4198</cx:pt>
          <cx:pt idx="7638">4199</cx:pt>
          <cx:pt idx="7639">4200</cx:pt>
          <cx:pt idx="7640">4200</cx:pt>
          <cx:pt idx="7641">4201</cx:pt>
          <cx:pt idx="7642">4201</cx:pt>
          <cx:pt idx="7643">4204</cx:pt>
          <cx:pt idx="7644">4206</cx:pt>
          <cx:pt idx="7645">4207</cx:pt>
          <cx:pt idx="7646">4207</cx:pt>
          <cx:pt idx="7647">4208</cx:pt>
          <cx:pt idx="7648">4208</cx:pt>
          <cx:pt idx="7649">4209</cx:pt>
          <cx:pt idx="7650">4210</cx:pt>
          <cx:pt idx="7651">4212</cx:pt>
          <cx:pt idx="7652">4212</cx:pt>
          <cx:pt idx="7653">4214</cx:pt>
          <cx:pt idx="7654">4215</cx:pt>
          <cx:pt idx="7655">4216</cx:pt>
          <cx:pt idx="7656">4217</cx:pt>
          <cx:pt idx="7657">4218</cx:pt>
          <cx:pt idx="7658">4219</cx:pt>
          <cx:pt idx="7659">4224</cx:pt>
          <cx:pt idx="7660">4226</cx:pt>
          <cx:pt idx="7661">4226</cx:pt>
          <cx:pt idx="7662">4227</cx:pt>
          <cx:pt idx="7663">4227</cx:pt>
          <cx:pt idx="7664">4229</cx:pt>
          <cx:pt idx="7665">4230</cx:pt>
          <cx:pt idx="7666">4231</cx:pt>
          <cx:pt idx="7667">4235</cx:pt>
          <cx:pt idx="7668">4236</cx:pt>
          <cx:pt idx="7669">4236</cx:pt>
          <cx:pt idx="7670">4237</cx:pt>
          <cx:pt idx="7671">4238</cx:pt>
          <cx:pt idx="7672">4242</cx:pt>
          <cx:pt idx="7673">4244</cx:pt>
          <cx:pt idx="7674">4245</cx:pt>
          <cx:pt idx="7675">4248</cx:pt>
          <cx:pt idx="7676">4248</cx:pt>
          <cx:pt idx="7677">4249</cx:pt>
          <cx:pt idx="7678">4249</cx:pt>
          <cx:pt idx="7679">4251</cx:pt>
          <cx:pt idx="7680">4252</cx:pt>
          <cx:pt idx="7681">4254</cx:pt>
          <cx:pt idx="7682">4256</cx:pt>
          <cx:pt idx="7683">4257</cx:pt>
          <cx:pt idx="7684">4259</cx:pt>
          <cx:pt idx="7685">4261</cx:pt>
          <cx:pt idx="7686">4261</cx:pt>
          <cx:pt idx="7687">4262</cx:pt>
          <cx:pt idx="7688">4263</cx:pt>
          <cx:pt idx="7689">4264</cx:pt>
          <cx:pt idx="7690">4265</cx:pt>
          <cx:pt idx="7691">4265</cx:pt>
          <cx:pt idx="7692">4265</cx:pt>
          <cx:pt idx="7693">4265</cx:pt>
          <cx:pt idx="7694">4266</cx:pt>
          <cx:pt idx="7695">4269</cx:pt>
          <cx:pt idx="7696">4271</cx:pt>
          <cx:pt idx="7697">4274</cx:pt>
          <cx:pt idx="7698">4275</cx:pt>
          <cx:pt idx="7699">4276</cx:pt>
          <cx:pt idx="7700">4277</cx:pt>
          <cx:pt idx="7701">4278</cx:pt>
          <cx:pt idx="7702">4279</cx:pt>
          <cx:pt idx="7703">4284</cx:pt>
          <cx:pt idx="7704">4284</cx:pt>
          <cx:pt idx="7705">4287</cx:pt>
          <cx:pt idx="7706">4288</cx:pt>
          <cx:pt idx="7707">4288</cx:pt>
          <cx:pt idx="7708">4288</cx:pt>
          <cx:pt idx="7709">4289</cx:pt>
          <cx:pt idx="7710">4291</cx:pt>
          <cx:pt idx="7711">4294</cx:pt>
          <cx:pt idx="7712">4294</cx:pt>
          <cx:pt idx="7713">4297</cx:pt>
          <cx:pt idx="7714">4300</cx:pt>
          <cx:pt idx="7715">4308</cx:pt>
          <cx:pt idx="7716">4309</cx:pt>
          <cx:pt idx="7717">4310</cx:pt>
          <cx:pt idx="7718">4310</cx:pt>
          <cx:pt idx="7719">4312</cx:pt>
          <cx:pt idx="7720">4312</cx:pt>
          <cx:pt idx="7721">4313</cx:pt>
          <cx:pt idx="7722">4313</cx:pt>
          <cx:pt idx="7723">4314</cx:pt>
          <cx:pt idx="7724">4314</cx:pt>
          <cx:pt idx="7725">4315</cx:pt>
          <cx:pt idx="7726">4317</cx:pt>
          <cx:pt idx="7727">4318</cx:pt>
          <cx:pt idx="7728">4319</cx:pt>
          <cx:pt idx="7729">4320</cx:pt>
          <cx:pt idx="7730">4321</cx:pt>
          <cx:pt idx="7731">4323</cx:pt>
          <cx:pt idx="7732">4325</cx:pt>
          <cx:pt idx="7733">4326</cx:pt>
          <cx:pt idx="7734">4327</cx:pt>
          <cx:pt idx="7735">4327</cx:pt>
          <cx:pt idx="7736">4327</cx:pt>
          <cx:pt idx="7737">4329</cx:pt>
          <cx:pt idx="7738">4330</cx:pt>
          <cx:pt idx="7739">4330</cx:pt>
          <cx:pt idx="7740">4330</cx:pt>
          <cx:pt idx="7741">4332</cx:pt>
          <cx:pt idx="7742">4333</cx:pt>
          <cx:pt idx="7743">4336</cx:pt>
          <cx:pt idx="7744">4337</cx:pt>
          <cx:pt idx="7745">4337</cx:pt>
          <cx:pt idx="7746">4337</cx:pt>
          <cx:pt idx="7747">4337</cx:pt>
          <cx:pt idx="7748">4337</cx:pt>
          <cx:pt idx="7749">4338</cx:pt>
          <cx:pt idx="7750">4342</cx:pt>
          <cx:pt idx="7751">4344</cx:pt>
          <cx:pt idx="7752">4347</cx:pt>
          <cx:pt idx="7753">4348</cx:pt>
          <cx:pt idx="7754">4348</cx:pt>
          <cx:pt idx="7755">4349</cx:pt>
          <cx:pt idx="7756">4349</cx:pt>
          <cx:pt idx="7757">4350</cx:pt>
          <cx:pt idx="7758">4350</cx:pt>
          <cx:pt idx="7759">4350</cx:pt>
          <cx:pt idx="7760">4351</cx:pt>
          <cx:pt idx="7761">4351</cx:pt>
          <cx:pt idx="7762">4351</cx:pt>
          <cx:pt idx="7763">4353</cx:pt>
          <cx:pt idx="7764">4356</cx:pt>
          <cx:pt idx="7765">4359</cx:pt>
          <cx:pt idx="7766">4360</cx:pt>
          <cx:pt idx="7767">4362</cx:pt>
          <cx:pt idx="7768">4363</cx:pt>
          <cx:pt idx="7769">4364</cx:pt>
          <cx:pt idx="7770">4368</cx:pt>
          <cx:pt idx="7771">4369</cx:pt>
          <cx:pt idx="7772">4369</cx:pt>
          <cx:pt idx="7773">4371</cx:pt>
          <cx:pt idx="7774">4377</cx:pt>
          <cx:pt idx="7775">4380</cx:pt>
          <cx:pt idx="7776">4382</cx:pt>
          <cx:pt idx="7777">4382</cx:pt>
          <cx:pt idx="7778">4383</cx:pt>
          <cx:pt idx="7779">4383</cx:pt>
          <cx:pt idx="7780">4386</cx:pt>
          <cx:pt idx="7781">4386</cx:pt>
          <cx:pt idx="7782">4388</cx:pt>
          <cx:pt idx="7783">4389</cx:pt>
          <cx:pt idx="7784">4391</cx:pt>
          <cx:pt idx="7785">4392</cx:pt>
          <cx:pt idx="7786">4392</cx:pt>
          <cx:pt idx="7787">4393</cx:pt>
          <cx:pt idx="7788">4393</cx:pt>
          <cx:pt idx="7789">4393</cx:pt>
          <cx:pt idx="7790">4395</cx:pt>
          <cx:pt idx="7791">4395</cx:pt>
          <cx:pt idx="7792">4397</cx:pt>
          <cx:pt idx="7793">4401</cx:pt>
          <cx:pt idx="7794">4405</cx:pt>
          <cx:pt idx="7795">4409</cx:pt>
          <cx:pt idx="7796">4410</cx:pt>
          <cx:pt idx="7797">4417</cx:pt>
          <cx:pt idx="7798">4417</cx:pt>
          <cx:pt idx="7799">4422</cx:pt>
          <cx:pt idx="7800">4429</cx:pt>
          <cx:pt idx="7801">4432</cx:pt>
          <cx:pt idx="7802">4435</cx:pt>
          <cx:pt idx="7803">4438</cx:pt>
          <cx:pt idx="7804">4440</cx:pt>
          <cx:pt idx="7805">4440</cx:pt>
          <cx:pt idx="7806">4441</cx:pt>
          <cx:pt idx="7807">4445</cx:pt>
          <cx:pt idx="7808">4447</cx:pt>
          <cx:pt idx="7809">4448</cx:pt>
          <cx:pt idx="7810">4449</cx:pt>
          <cx:pt idx="7811">4450</cx:pt>
          <cx:pt idx="7812">4450</cx:pt>
          <cx:pt idx="7813">4450</cx:pt>
          <cx:pt idx="7814">4451</cx:pt>
          <cx:pt idx="7815">4452</cx:pt>
          <cx:pt idx="7816">4453</cx:pt>
          <cx:pt idx="7817">4453</cx:pt>
          <cx:pt idx="7818">4454</cx:pt>
          <cx:pt idx="7819">4462</cx:pt>
          <cx:pt idx="7820">4463</cx:pt>
          <cx:pt idx="7821">4464</cx:pt>
          <cx:pt idx="7822">4464</cx:pt>
          <cx:pt idx="7823">4464</cx:pt>
          <cx:pt idx="7824">4464</cx:pt>
          <cx:pt idx="7825">4465</cx:pt>
          <cx:pt idx="7826">4466</cx:pt>
          <cx:pt idx="7827">4469</cx:pt>
          <cx:pt idx="7828">4470</cx:pt>
          <cx:pt idx="7829">4472</cx:pt>
          <cx:pt idx="7830">4478</cx:pt>
          <cx:pt idx="7831">4480</cx:pt>
          <cx:pt idx="7832">4481</cx:pt>
          <cx:pt idx="7833">4484</cx:pt>
          <cx:pt idx="7834">4486</cx:pt>
          <cx:pt idx="7835">4486</cx:pt>
          <cx:pt idx="7836">4487</cx:pt>
          <cx:pt idx="7837">4489</cx:pt>
          <cx:pt idx="7838">4490</cx:pt>
          <cx:pt idx="7839">4490</cx:pt>
          <cx:pt idx="7840">4491</cx:pt>
          <cx:pt idx="7841">4493</cx:pt>
          <cx:pt idx="7842">4495</cx:pt>
          <cx:pt idx="7843">4495</cx:pt>
          <cx:pt idx="7844">4496</cx:pt>
          <cx:pt idx="7845">4498</cx:pt>
          <cx:pt idx="7846">4500</cx:pt>
          <cx:pt idx="7847">4501</cx:pt>
          <cx:pt idx="7848">4502</cx:pt>
          <cx:pt idx="7849">4504</cx:pt>
          <cx:pt idx="7850">4504</cx:pt>
          <cx:pt idx="7851">4505</cx:pt>
          <cx:pt idx="7852">4506</cx:pt>
          <cx:pt idx="7853">4508</cx:pt>
          <cx:pt idx="7854">4509</cx:pt>
          <cx:pt idx="7855">4510</cx:pt>
          <cx:pt idx="7856">4510</cx:pt>
          <cx:pt idx="7857">4511</cx:pt>
          <cx:pt idx="7858">4512</cx:pt>
          <cx:pt idx="7859">4513</cx:pt>
          <cx:pt idx="7860">4513</cx:pt>
          <cx:pt idx="7861">4517</cx:pt>
          <cx:pt idx="7862">4520</cx:pt>
          <cx:pt idx="7863">4520</cx:pt>
          <cx:pt idx="7864">4521</cx:pt>
          <cx:pt idx="7865">4522</cx:pt>
          <cx:pt idx="7866">4524</cx:pt>
          <cx:pt idx="7867">4524</cx:pt>
          <cx:pt idx="7868">4525</cx:pt>
          <cx:pt idx="7869">4525</cx:pt>
          <cx:pt idx="7870">4526</cx:pt>
          <cx:pt idx="7871">4527</cx:pt>
          <cx:pt idx="7872">4527</cx:pt>
          <cx:pt idx="7873">4529</cx:pt>
          <cx:pt idx="7874">4530</cx:pt>
          <cx:pt idx="7875">4530</cx:pt>
          <cx:pt idx="7876">4531</cx:pt>
          <cx:pt idx="7877">4533</cx:pt>
          <cx:pt idx="7878">4534</cx:pt>
          <cx:pt idx="7879">4536</cx:pt>
          <cx:pt idx="7880">4537</cx:pt>
          <cx:pt idx="7881">4538</cx:pt>
          <cx:pt idx="7882">4538</cx:pt>
          <cx:pt idx="7883">4540</cx:pt>
          <cx:pt idx="7884">4540</cx:pt>
          <cx:pt idx="7885">4540</cx:pt>
          <cx:pt idx="7886">4541</cx:pt>
          <cx:pt idx="7887">4541</cx:pt>
          <cx:pt idx="7888">4544</cx:pt>
          <cx:pt idx="7889">4545</cx:pt>
          <cx:pt idx="7890">4546</cx:pt>
          <cx:pt idx="7891">4550</cx:pt>
          <cx:pt idx="7892">4552</cx:pt>
          <cx:pt idx="7893">4552</cx:pt>
          <cx:pt idx="7894">4553</cx:pt>
          <cx:pt idx="7895">4554</cx:pt>
          <cx:pt idx="7896">4556</cx:pt>
          <cx:pt idx="7897">4557</cx:pt>
          <cx:pt idx="7898">4559</cx:pt>
          <cx:pt idx="7899">4560</cx:pt>
          <cx:pt idx="7900">4560</cx:pt>
          <cx:pt idx="7901">4560</cx:pt>
          <cx:pt idx="7902">4560</cx:pt>
          <cx:pt idx="7903">4561</cx:pt>
          <cx:pt idx="7904">4562</cx:pt>
          <cx:pt idx="7905">4563</cx:pt>
          <cx:pt idx="7906">4565</cx:pt>
          <cx:pt idx="7907">4573</cx:pt>
          <cx:pt idx="7908">4576</cx:pt>
          <cx:pt idx="7909">4578</cx:pt>
          <cx:pt idx="7910">4578</cx:pt>
          <cx:pt idx="7911">4578</cx:pt>
          <cx:pt idx="7912">4580</cx:pt>
          <cx:pt idx="7913">4580</cx:pt>
          <cx:pt idx="7914">4581</cx:pt>
          <cx:pt idx="7915">4582</cx:pt>
          <cx:pt idx="7916">4588</cx:pt>
          <cx:pt idx="7917">4592</cx:pt>
          <cx:pt idx="7918">4595</cx:pt>
          <cx:pt idx="7919">4600</cx:pt>
          <cx:pt idx="7920">4603</cx:pt>
          <cx:pt idx="7921">4604</cx:pt>
          <cx:pt idx="7922">4605</cx:pt>
          <cx:pt idx="7923">4606</cx:pt>
          <cx:pt idx="7924">4606</cx:pt>
          <cx:pt idx="7925">4606</cx:pt>
          <cx:pt idx="7926">4610</cx:pt>
          <cx:pt idx="7927">4616</cx:pt>
          <cx:pt idx="7928">4618</cx:pt>
          <cx:pt idx="7929">4620</cx:pt>
          <cx:pt idx="7930">4621</cx:pt>
          <cx:pt idx="7931">4623</cx:pt>
          <cx:pt idx="7932">4626</cx:pt>
          <cx:pt idx="7933">4626</cx:pt>
          <cx:pt idx="7934">4627</cx:pt>
          <cx:pt idx="7935">4629</cx:pt>
          <cx:pt idx="7936">4631</cx:pt>
          <cx:pt idx="7937">4631</cx:pt>
          <cx:pt idx="7938">4632</cx:pt>
          <cx:pt idx="7939">4632</cx:pt>
          <cx:pt idx="7940">4633</cx:pt>
          <cx:pt idx="7941">4634</cx:pt>
          <cx:pt idx="7942">4639</cx:pt>
          <cx:pt idx="7943">4639</cx:pt>
          <cx:pt idx="7944">4644</cx:pt>
          <cx:pt idx="7945">4646</cx:pt>
          <cx:pt idx="7946">4647</cx:pt>
          <cx:pt idx="7947">4649</cx:pt>
          <cx:pt idx="7948">4649</cx:pt>
          <cx:pt idx="7949">4651</cx:pt>
          <cx:pt idx="7950">4652</cx:pt>
          <cx:pt idx="7951">4653</cx:pt>
          <cx:pt idx="7952">4655</cx:pt>
          <cx:pt idx="7953">4658</cx:pt>
          <cx:pt idx="7954">4658</cx:pt>
          <cx:pt idx="7955">4659</cx:pt>
          <cx:pt idx="7956">4660</cx:pt>
          <cx:pt idx="7957">4662</cx:pt>
          <cx:pt idx="7958">4664</cx:pt>
          <cx:pt idx="7959">4669</cx:pt>
          <cx:pt idx="7960">4670</cx:pt>
          <cx:pt idx="7961">4670</cx:pt>
          <cx:pt idx="7962">4671</cx:pt>
          <cx:pt idx="7963">4671</cx:pt>
          <cx:pt idx="7964">4672</cx:pt>
          <cx:pt idx="7965">4672</cx:pt>
          <cx:pt idx="7966">4680</cx:pt>
          <cx:pt idx="7967">4683</cx:pt>
          <cx:pt idx="7968">4684</cx:pt>
          <cx:pt idx="7969">4685</cx:pt>
          <cx:pt idx="7970">4688</cx:pt>
          <cx:pt idx="7971">4689</cx:pt>
          <cx:pt idx="7972">4692</cx:pt>
          <cx:pt idx="7973">4693</cx:pt>
          <cx:pt idx="7974">4694</cx:pt>
          <cx:pt idx="7975">4694</cx:pt>
          <cx:pt idx="7976">4695</cx:pt>
          <cx:pt idx="7977">4697</cx:pt>
          <cx:pt idx="7978">4702</cx:pt>
          <cx:pt idx="7979">4703</cx:pt>
          <cx:pt idx="7980">4703</cx:pt>
          <cx:pt idx="7981">4704</cx:pt>
          <cx:pt idx="7982">4705</cx:pt>
          <cx:pt idx="7983">4705</cx:pt>
          <cx:pt idx="7984">4706</cx:pt>
          <cx:pt idx="7985">4710</cx:pt>
          <cx:pt idx="7986">4710</cx:pt>
          <cx:pt idx="7987">4715</cx:pt>
          <cx:pt idx="7988">4717</cx:pt>
          <cx:pt idx="7989">4717</cx:pt>
          <cx:pt idx="7990">4718</cx:pt>
          <cx:pt idx="7991">4720</cx:pt>
          <cx:pt idx="7992">4726</cx:pt>
          <cx:pt idx="7993">4727</cx:pt>
          <cx:pt idx="7994">4737</cx:pt>
          <cx:pt idx="7995">4737</cx:pt>
          <cx:pt idx="7996">4738</cx:pt>
          <cx:pt idx="7997">4739</cx:pt>
          <cx:pt idx="7998">4739</cx:pt>
          <cx:pt idx="7999">4740</cx:pt>
          <cx:pt idx="8000">4743</cx:pt>
          <cx:pt idx="8001">4744</cx:pt>
          <cx:pt idx="8002">4744</cx:pt>
          <cx:pt idx="8003">4750</cx:pt>
          <cx:pt idx="8004">4751</cx:pt>
          <cx:pt idx="8005">4752</cx:pt>
          <cx:pt idx="8006">4752</cx:pt>
          <cx:pt idx="8007">4753</cx:pt>
          <cx:pt idx="8008">4753</cx:pt>
          <cx:pt idx="8009">4755</cx:pt>
          <cx:pt idx="8010">4757</cx:pt>
          <cx:pt idx="8011">4758</cx:pt>
          <cx:pt idx="8012">4759</cx:pt>
          <cx:pt idx="8013">4760</cx:pt>
          <cx:pt idx="8014">4765</cx:pt>
          <cx:pt idx="8015">4767</cx:pt>
          <cx:pt idx="8016">4768</cx:pt>
          <cx:pt idx="8017">4770</cx:pt>
          <cx:pt idx="8018">4773</cx:pt>
          <cx:pt idx="8019">4776</cx:pt>
          <cx:pt idx="8020">4778</cx:pt>
          <cx:pt idx="8021">4780</cx:pt>
          <cx:pt idx="8022">4783</cx:pt>
          <cx:pt idx="8023">4785</cx:pt>
          <cx:pt idx="8024">4787</cx:pt>
          <cx:pt idx="8025">4790</cx:pt>
          <cx:pt idx="8026">4790</cx:pt>
          <cx:pt idx="8027">4791</cx:pt>
          <cx:pt idx="8028">4795</cx:pt>
          <cx:pt idx="8029">4795</cx:pt>
          <cx:pt idx="8030">4796</cx:pt>
          <cx:pt idx="8031">4798</cx:pt>
          <cx:pt idx="8032">4800</cx:pt>
          <cx:pt idx="8033">4801</cx:pt>
          <cx:pt idx="8034">4802</cx:pt>
          <cx:pt idx="8035">4803</cx:pt>
          <cx:pt idx="8036">4806</cx:pt>
          <cx:pt idx="8037">4806</cx:pt>
          <cx:pt idx="8038">4809</cx:pt>
          <cx:pt idx="8039">4811</cx:pt>
          <cx:pt idx="8040">4812</cx:pt>
          <cx:pt idx="8041">4814</cx:pt>
          <cx:pt idx="8042">4815</cx:pt>
          <cx:pt idx="8043">4817</cx:pt>
          <cx:pt idx="8044">4819</cx:pt>
          <cx:pt idx="8045">4819</cx:pt>
          <cx:pt idx="8046">4820</cx:pt>
          <cx:pt idx="8047">4822</cx:pt>
          <cx:pt idx="8048">4829</cx:pt>
          <cx:pt idx="8049">4830</cx:pt>
          <cx:pt idx="8050">4830</cx:pt>
          <cx:pt idx="8051">4832</cx:pt>
          <cx:pt idx="8052">4835</cx:pt>
          <cx:pt idx="8053">4840</cx:pt>
          <cx:pt idx="8054">4840</cx:pt>
          <cx:pt idx="8055">4841</cx:pt>
          <cx:pt idx="8056">4842</cx:pt>
          <cx:pt idx="8057">4843</cx:pt>
          <cx:pt idx="8058">4844</cx:pt>
          <cx:pt idx="8059">4844</cx:pt>
          <cx:pt idx="8060">4845</cx:pt>
          <cx:pt idx="8061">4847</cx:pt>
          <cx:pt idx="8062">4848</cx:pt>
          <cx:pt idx="8063">4850</cx:pt>
          <cx:pt idx="8064">4850</cx:pt>
          <cx:pt idx="8065">4851</cx:pt>
          <cx:pt idx="8066">4851</cx:pt>
          <cx:pt idx="8067">4853</cx:pt>
          <cx:pt idx="8068">4856</cx:pt>
          <cx:pt idx="8069">4857</cx:pt>
          <cx:pt idx="8070">4859</cx:pt>
          <cx:pt idx="8071">4865</cx:pt>
          <cx:pt idx="8072">4866</cx:pt>
          <cx:pt idx="8073">4866</cx:pt>
          <cx:pt idx="8074">4866</cx:pt>
          <cx:pt idx="8075">4872</cx:pt>
          <cx:pt idx="8076">4875</cx:pt>
          <cx:pt idx="8077">4875</cx:pt>
          <cx:pt idx="8078">4876</cx:pt>
          <cx:pt idx="8079">4876</cx:pt>
          <cx:pt idx="8080">4882</cx:pt>
          <cx:pt idx="8081">4882</cx:pt>
          <cx:pt idx="8082">4884</cx:pt>
          <cx:pt idx="8083">4891</cx:pt>
          <cx:pt idx="8084">4892</cx:pt>
          <cx:pt idx="8085">4894</cx:pt>
          <cx:pt idx="8086">4895</cx:pt>
          <cx:pt idx="8087">4901</cx:pt>
          <cx:pt idx="8088">4903</cx:pt>
          <cx:pt idx="8089">4904</cx:pt>
          <cx:pt idx="8090">4905</cx:pt>
          <cx:pt idx="8091">4909</cx:pt>
          <cx:pt idx="8092">4910</cx:pt>
          <cx:pt idx="8093">4910</cx:pt>
          <cx:pt idx="8094">4911</cx:pt>
          <cx:pt idx="8095">4913</cx:pt>
          <cx:pt idx="8096">4914</cx:pt>
          <cx:pt idx="8097">4915</cx:pt>
          <cx:pt idx="8098">4916</cx:pt>
          <cx:pt idx="8099">4918</cx:pt>
          <cx:pt idx="8100">4919</cx:pt>
          <cx:pt idx="8101">4920</cx:pt>
          <cx:pt idx="8102">4920</cx:pt>
          <cx:pt idx="8103">4920</cx:pt>
          <cx:pt idx="8104">4924</cx:pt>
          <cx:pt idx="8105">4930</cx:pt>
          <cx:pt idx="8106">4931</cx:pt>
          <cx:pt idx="8107">4939</cx:pt>
          <cx:pt idx="8108">4944</cx:pt>
          <cx:pt idx="8109">4947</cx:pt>
          <cx:pt idx="8110">4948</cx:pt>
          <cx:pt idx="8111">4948</cx:pt>
          <cx:pt idx="8112">4949</cx:pt>
          <cx:pt idx="8113">4956</cx:pt>
          <cx:pt idx="8114">4956</cx:pt>
          <cx:pt idx="8115">4957</cx:pt>
          <cx:pt idx="8116">4957</cx:pt>
          <cx:pt idx="8117">4958</cx:pt>
          <cx:pt idx="8118">4961</cx:pt>
          <cx:pt idx="8119">4962</cx:pt>
          <cx:pt idx="8120">4962</cx:pt>
          <cx:pt idx="8121">4964</cx:pt>
          <cx:pt idx="8122">4968</cx:pt>
          <cx:pt idx="8123">4969</cx:pt>
          <cx:pt idx="8124">4970</cx:pt>
          <cx:pt idx="8125">4970</cx:pt>
          <cx:pt idx="8126">4971</cx:pt>
          <cx:pt idx="8127">4972</cx:pt>
          <cx:pt idx="8128">4972</cx:pt>
          <cx:pt idx="8129">4972</cx:pt>
          <cx:pt idx="8130">4972</cx:pt>
          <cx:pt idx="8131">4973</cx:pt>
          <cx:pt idx="8132">4974</cx:pt>
          <cx:pt idx="8133">4978</cx:pt>
          <cx:pt idx="8134">4981</cx:pt>
          <cx:pt idx="8135">4985</cx:pt>
          <cx:pt idx="8136">4987</cx:pt>
          <cx:pt idx="8137">4990</cx:pt>
          <cx:pt idx="8138">4991</cx:pt>
          <cx:pt idx="8139">4991</cx:pt>
          <cx:pt idx="8140">4993</cx:pt>
          <cx:pt idx="8141">4995</cx:pt>
          <cx:pt idx="8142">4995</cx:pt>
          <cx:pt idx="8143">4995</cx:pt>
          <cx:pt idx="8144">4996</cx:pt>
          <cx:pt idx="8145">4996</cx:pt>
          <cx:pt idx="8146">4998</cx:pt>
          <cx:pt idx="8147">5004</cx:pt>
          <cx:pt idx="8148">5005</cx:pt>
          <cx:pt idx="8149">5005</cx:pt>
          <cx:pt idx="8150">5008</cx:pt>
          <cx:pt idx="8151">5010</cx:pt>
          <cx:pt idx="8152">5010</cx:pt>
          <cx:pt idx="8153">5013</cx:pt>
          <cx:pt idx="8154">5015</cx:pt>
          <cx:pt idx="8155">5016</cx:pt>
          <cx:pt idx="8156">5020</cx:pt>
          <cx:pt idx="8157">5024</cx:pt>
          <cx:pt idx="8158">5026</cx:pt>
          <cx:pt idx="8159">5027</cx:pt>
          <cx:pt idx="8160">5029</cx:pt>
          <cx:pt idx="8161">5031</cx:pt>
          <cx:pt idx="8162">5031</cx:pt>
          <cx:pt idx="8163">5035</cx:pt>
          <cx:pt idx="8164">5040</cx:pt>
          <cx:pt idx="8165">5043</cx:pt>
          <cx:pt idx="8166">5043</cx:pt>
          <cx:pt idx="8167">5044</cx:pt>
          <cx:pt idx="8168">5046</cx:pt>
          <cx:pt idx="8169">5046</cx:pt>
          <cx:pt idx="8170">5050</cx:pt>
          <cx:pt idx="8171">5050</cx:pt>
          <cx:pt idx="8172">5050</cx:pt>
          <cx:pt idx="8173">5050</cx:pt>
          <cx:pt idx="8174">5052</cx:pt>
          <cx:pt idx="8175">5053</cx:pt>
          <cx:pt idx="8176">5055</cx:pt>
          <cx:pt idx="8177">5057</cx:pt>
          <cx:pt idx="8178">5057</cx:pt>
          <cx:pt idx="8179">5058</cx:pt>
          <cx:pt idx="8180">5059</cx:pt>
          <cx:pt idx="8181">5060</cx:pt>
          <cx:pt idx="8182">5064</cx:pt>
          <cx:pt idx="8183">5064</cx:pt>
          <cx:pt idx="8184">5064</cx:pt>
          <cx:pt idx="8185">5066</cx:pt>
          <cx:pt idx="8186">5066</cx:pt>
          <cx:pt idx="8187">5067</cx:pt>
          <cx:pt idx="8188">5067</cx:pt>
          <cx:pt idx="8189">5067</cx:pt>
          <cx:pt idx="8190">5068</cx:pt>
          <cx:pt idx="8191">5070</cx:pt>
          <cx:pt idx="8192">5070</cx:pt>
          <cx:pt idx="8193">5072</cx:pt>
          <cx:pt idx="8194">5076</cx:pt>
          <cx:pt idx="8195">5079</cx:pt>
          <cx:pt idx="8196">5082</cx:pt>
          <cx:pt idx="8197">5082</cx:pt>
          <cx:pt idx="8198">5083</cx:pt>
          <cx:pt idx="8199">5087</cx:pt>
          <cx:pt idx="8200">5087</cx:pt>
          <cx:pt idx="8201">5092</cx:pt>
          <cx:pt idx="8202">5094</cx:pt>
          <cx:pt idx="8203">5094</cx:pt>
          <cx:pt idx="8204">5097</cx:pt>
          <cx:pt idx="8205">5100</cx:pt>
          <cx:pt idx="8206">5104</cx:pt>
          <cx:pt idx="8207">5105</cx:pt>
          <cx:pt idx="8208">5107</cx:pt>
          <cx:pt idx="8209">5109</cx:pt>
          <cx:pt idx="8210">5113</cx:pt>
          <cx:pt idx="8211">5114</cx:pt>
          <cx:pt idx="8212">5119</cx:pt>
          <cx:pt idx="8213">5119</cx:pt>
          <cx:pt idx="8214">5120</cx:pt>
          <cx:pt idx="8215">5120</cx:pt>
          <cx:pt idx="8216">5120</cx:pt>
          <cx:pt idx="8217">5121</cx:pt>
          <cx:pt idx="8218">5122</cx:pt>
          <cx:pt idx="8219">5123</cx:pt>
          <cx:pt idx="8220">5128</cx:pt>
          <cx:pt idx="8221">5128</cx:pt>
          <cx:pt idx="8222">5133</cx:pt>
          <cx:pt idx="8223">5135</cx:pt>
          <cx:pt idx="8224">5138</cx:pt>
          <cx:pt idx="8225">5140</cx:pt>
          <cx:pt idx="8226">5140</cx:pt>
          <cx:pt idx="8227">5142</cx:pt>
          <cx:pt idx="8228">5144</cx:pt>
          <cx:pt idx="8229">5145</cx:pt>
          <cx:pt idx="8230">5146</cx:pt>
          <cx:pt idx="8231">5146</cx:pt>
          <cx:pt idx="8232">5155</cx:pt>
          <cx:pt idx="8233">5156</cx:pt>
          <cx:pt idx="8234">5158</cx:pt>
          <cx:pt idx="8235">5158</cx:pt>
          <cx:pt idx="8236">5161</cx:pt>
          <cx:pt idx="8237">5162</cx:pt>
          <cx:pt idx="8238">5162</cx:pt>
          <cx:pt idx="8239">5164</cx:pt>
          <cx:pt idx="8240">5166</cx:pt>
          <cx:pt idx="8241">5169</cx:pt>
          <cx:pt idx="8242">5172</cx:pt>
          <cx:pt idx="8243">5172</cx:pt>
          <cx:pt idx="8244">5176</cx:pt>
          <cx:pt idx="8245">5176</cx:pt>
          <cx:pt idx="8246">5179</cx:pt>
          <cx:pt idx="8247">5180</cx:pt>
          <cx:pt idx="8248">5181</cx:pt>
          <cx:pt idx="8249">5181</cx:pt>
          <cx:pt idx="8250">5182</cx:pt>
          <cx:pt idx="8251">5182</cx:pt>
          <cx:pt idx="8252">5184</cx:pt>
          <cx:pt idx="8253">5184</cx:pt>
          <cx:pt idx="8254">5187</cx:pt>
          <cx:pt idx="8255">5190</cx:pt>
          <cx:pt idx="8256">5192</cx:pt>
          <cx:pt idx="8257">5195</cx:pt>
          <cx:pt idx="8258">5196</cx:pt>
          <cx:pt idx="8259">5200</cx:pt>
          <cx:pt idx="8260">5202</cx:pt>
          <cx:pt idx="8261">5207</cx:pt>
          <cx:pt idx="8262">5209</cx:pt>
          <cx:pt idx="8263">5210</cx:pt>
          <cx:pt idx="8264">5214</cx:pt>
          <cx:pt idx="8265">5214</cx:pt>
          <cx:pt idx="8266">5217</cx:pt>
          <cx:pt idx="8267">5218</cx:pt>
          <cx:pt idx="8268">5219</cx:pt>
          <cx:pt idx="8269">5220</cx:pt>
          <cx:pt idx="8270">5221</cx:pt>
          <cx:pt idx="8271">5222</cx:pt>
          <cx:pt idx="8272">5223</cx:pt>
          <cx:pt idx="8273">5226</cx:pt>
          <cx:pt idx="8274">5230</cx:pt>
          <cx:pt idx="8275">5230</cx:pt>
          <cx:pt idx="8276">5232</cx:pt>
          <cx:pt idx="8277">5236</cx:pt>
          <cx:pt idx="8278">5236</cx:pt>
          <cx:pt idx="8279">5239</cx:pt>
          <cx:pt idx="8280">5243</cx:pt>
          <cx:pt idx="8281">5244</cx:pt>
          <cx:pt idx="8282">5247</cx:pt>
          <cx:pt idx="8283">5251</cx:pt>
          <cx:pt idx="8284">5252</cx:pt>
          <cx:pt idx="8285">5256</cx:pt>
          <cx:pt idx="8286">5260</cx:pt>
          <cx:pt idx="8287">5263</cx:pt>
          <cx:pt idx="8288">5269</cx:pt>
          <cx:pt idx="8289">5270</cx:pt>
          <cx:pt idx="8290">5270</cx:pt>
          <cx:pt idx="8291">5271</cx:pt>
          <cx:pt idx="8292">5272</cx:pt>
          <cx:pt idx="8293">5274</cx:pt>
          <cx:pt idx="8294">5277</cx:pt>
          <cx:pt idx="8295">5279</cx:pt>
          <cx:pt idx="8296">5281</cx:pt>
          <cx:pt idx="8297">5282</cx:pt>
          <cx:pt idx="8298">5283</cx:pt>
          <cx:pt idx="8299">5283</cx:pt>
          <cx:pt idx="8300">5289</cx:pt>
          <cx:pt idx="8301">5289</cx:pt>
          <cx:pt idx="8302">5290</cx:pt>
          <cx:pt idx="8303">5290</cx:pt>
          <cx:pt idx="8304">5293</cx:pt>
          <cx:pt idx="8305">5294</cx:pt>
          <cx:pt idx="8306">5295</cx:pt>
          <cx:pt idx="8307">5296</cx:pt>
          <cx:pt idx="8308">5297</cx:pt>
          <cx:pt idx="8309">5297</cx:pt>
          <cx:pt idx="8310">5298</cx:pt>
          <cx:pt idx="8311">5298</cx:pt>
          <cx:pt idx="8312">5300</cx:pt>
          <cx:pt idx="8313">5301</cx:pt>
          <cx:pt idx="8314">5301</cx:pt>
          <cx:pt idx="8315">5301</cx:pt>
          <cx:pt idx="8316">5302</cx:pt>
          <cx:pt idx="8317">5302</cx:pt>
          <cx:pt idx="8318">5302</cx:pt>
          <cx:pt idx="8319">5304</cx:pt>
          <cx:pt idx="8320">5307</cx:pt>
          <cx:pt idx="8321">5309</cx:pt>
          <cx:pt idx="8322">5310</cx:pt>
          <cx:pt idx="8323">5315</cx:pt>
          <cx:pt idx="8324">5318</cx:pt>
          <cx:pt idx="8325">5321</cx:pt>
          <cx:pt idx="8326">5322</cx:pt>
          <cx:pt idx="8327">5323</cx:pt>
          <cx:pt idx="8328">5330</cx:pt>
          <cx:pt idx="8329">5332</cx:pt>
          <cx:pt idx="8330">5334</cx:pt>
          <cx:pt idx="8331">5336</cx:pt>
          <cx:pt idx="8332">5336</cx:pt>
          <cx:pt idx="8333">5340</cx:pt>
          <cx:pt idx="8334">5341</cx:pt>
          <cx:pt idx="8335">5344</cx:pt>
          <cx:pt idx="8336">5345</cx:pt>
          <cx:pt idx="8337">5346</cx:pt>
          <cx:pt idx="8338">5346</cx:pt>
          <cx:pt idx="8339">5348</cx:pt>
          <cx:pt idx="8340">5349</cx:pt>
          <cx:pt idx="8341">5349</cx:pt>
          <cx:pt idx="8342">5354</cx:pt>
          <cx:pt idx="8343">5355</cx:pt>
          <cx:pt idx="8344">5356</cx:pt>
          <cx:pt idx="8345">5356</cx:pt>
          <cx:pt idx="8346">5356</cx:pt>
          <cx:pt idx="8347">5359</cx:pt>
          <cx:pt idx="8348">5360</cx:pt>
          <cx:pt idx="8349">5363</cx:pt>
          <cx:pt idx="8350">5365</cx:pt>
          <cx:pt idx="8351">5367</cx:pt>
          <cx:pt idx="8352">5370</cx:pt>
          <cx:pt idx="8353">5370</cx:pt>
          <cx:pt idx="8354">5373</cx:pt>
          <cx:pt idx="8355">5378</cx:pt>
          <cx:pt idx="8356">5378</cx:pt>
          <cx:pt idx="8357">5379</cx:pt>
          <cx:pt idx="8358">5380</cx:pt>
          <cx:pt idx="8359">5380</cx:pt>
          <cx:pt idx="8360">5383</cx:pt>
          <cx:pt idx="8361">5383</cx:pt>
          <cx:pt idx="8362">5385</cx:pt>
          <cx:pt idx="8363">5386</cx:pt>
          <cx:pt idx="8364">5387</cx:pt>
          <cx:pt idx="8365">5388</cx:pt>
          <cx:pt idx="8366">5388</cx:pt>
          <cx:pt idx="8367">5391</cx:pt>
          <cx:pt idx="8368">5393</cx:pt>
          <cx:pt idx="8369">5394</cx:pt>
          <cx:pt idx="8370">5395</cx:pt>
          <cx:pt idx="8371">5396</cx:pt>
          <cx:pt idx="8372">5397</cx:pt>
          <cx:pt idx="8373">5401</cx:pt>
          <cx:pt idx="8374">5414</cx:pt>
          <cx:pt idx="8375">5414</cx:pt>
          <cx:pt idx="8376">5416</cx:pt>
          <cx:pt idx="8377">5419</cx:pt>
          <cx:pt idx="8378">5420</cx:pt>
          <cx:pt idx="8379">5421</cx:pt>
          <cx:pt idx="8380">5421</cx:pt>
          <cx:pt idx="8381">5426</cx:pt>
          <cx:pt idx="8382">5426</cx:pt>
          <cx:pt idx="8383">5430</cx:pt>
          <cx:pt idx="8384">5430</cx:pt>
          <cx:pt idx="8385">5432</cx:pt>
          <cx:pt idx="8386">5432</cx:pt>
          <cx:pt idx="8387">5432</cx:pt>
          <cx:pt idx="8388">5433</cx:pt>
          <cx:pt idx="8389">5446</cx:pt>
          <cx:pt idx="8390">5446</cx:pt>
          <cx:pt idx="8391">5446</cx:pt>
          <cx:pt idx="8392">5446</cx:pt>
          <cx:pt idx="8393">5448</cx:pt>
          <cx:pt idx="8394">5454</cx:pt>
          <cx:pt idx="8395">5458</cx:pt>
          <cx:pt idx="8396">5458</cx:pt>
          <cx:pt idx="8397">5460</cx:pt>
          <cx:pt idx="8398">5462</cx:pt>
          <cx:pt idx="8399">5462</cx:pt>
          <cx:pt idx="8400">5462</cx:pt>
          <cx:pt idx="8401">5463</cx:pt>
          <cx:pt idx="8402">5464</cx:pt>
          <cx:pt idx="8403">5466</cx:pt>
          <cx:pt idx="8404">5466</cx:pt>
          <cx:pt idx="8405">5466</cx:pt>
          <cx:pt idx="8406">5467</cx:pt>
          <cx:pt idx="8407">5467</cx:pt>
          <cx:pt idx="8408">5467</cx:pt>
          <cx:pt idx="8409">5468</cx:pt>
          <cx:pt idx="8410">5468</cx:pt>
          <cx:pt idx="8411">5470</cx:pt>
          <cx:pt idx="8412">5470</cx:pt>
          <cx:pt idx="8413">5474</cx:pt>
          <cx:pt idx="8414">5475</cx:pt>
          <cx:pt idx="8415">5475</cx:pt>
          <cx:pt idx="8416">5476</cx:pt>
          <cx:pt idx="8417">5477</cx:pt>
          <cx:pt idx="8418">5481</cx:pt>
          <cx:pt idx="8419">5483</cx:pt>
          <cx:pt idx="8420">5484</cx:pt>
          <cx:pt idx="8421">5488</cx:pt>
          <cx:pt idx="8422">5488</cx:pt>
          <cx:pt idx="8423">5489</cx:pt>
          <cx:pt idx="8424">5489</cx:pt>
          <cx:pt idx="8425">5490</cx:pt>
          <cx:pt idx="8426">5491</cx:pt>
          <cx:pt idx="8427">5493</cx:pt>
          <cx:pt idx="8428">5493</cx:pt>
          <cx:pt idx="8429">5494</cx:pt>
          <cx:pt idx="8430">5497</cx:pt>
          <cx:pt idx="8431">5500</cx:pt>
          <cx:pt idx="8432">5501</cx:pt>
          <cx:pt idx="8433">5502</cx:pt>
          <cx:pt idx="8434">5504</cx:pt>
          <cx:pt idx="8435">5505</cx:pt>
          <cx:pt idx="8436">5506</cx:pt>
          <cx:pt idx="8437">5506</cx:pt>
          <cx:pt idx="8438">5511</cx:pt>
          <cx:pt idx="8439">5512</cx:pt>
          <cx:pt idx="8440">5512</cx:pt>
          <cx:pt idx="8441">5515</cx:pt>
          <cx:pt idx="8442">5516</cx:pt>
          <cx:pt idx="8443">5516</cx:pt>
          <cx:pt idx="8444">5516</cx:pt>
          <cx:pt idx="8445">5522</cx:pt>
          <cx:pt idx="8446">5528</cx:pt>
          <cx:pt idx="8447">5530</cx:pt>
          <cx:pt idx="8448">5532</cx:pt>
          <cx:pt idx="8449">5536</cx:pt>
          <cx:pt idx="8450">5540</cx:pt>
          <cx:pt idx="8451">5540</cx:pt>
          <cx:pt idx="8452">5540</cx:pt>
          <cx:pt idx="8453">5548</cx:pt>
          <cx:pt idx="8454">5550</cx:pt>
          <cx:pt idx="8455">5553</cx:pt>
          <cx:pt idx="8456">5554</cx:pt>
          <cx:pt idx="8457">5556</cx:pt>
          <cx:pt idx="8458">5558</cx:pt>
          <cx:pt idx="8459">5558</cx:pt>
          <cx:pt idx="8460">5560</cx:pt>
          <cx:pt idx="8461">5560</cx:pt>
          <cx:pt idx="8462">5562</cx:pt>
          <cx:pt idx="8463">5563</cx:pt>
          <cx:pt idx="8464">5566</cx:pt>
          <cx:pt idx="8465">5566</cx:pt>
          <cx:pt idx="8466">5568</cx:pt>
          <cx:pt idx="8467">5570</cx:pt>
          <cx:pt idx="8468">5571</cx:pt>
          <cx:pt idx="8469">5575</cx:pt>
          <cx:pt idx="8470">5575</cx:pt>
          <cx:pt idx="8471">5583</cx:pt>
          <cx:pt idx="8472">5585</cx:pt>
          <cx:pt idx="8473">5587</cx:pt>
          <cx:pt idx="8474">5589</cx:pt>
          <cx:pt idx="8475">5590</cx:pt>
          <cx:pt idx="8476">5591</cx:pt>
          <cx:pt idx="8477">5593</cx:pt>
          <cx:pt idx="8478">5595</cx:pt>
          <cx:pt idx="8479">5595</cx:pt>
          <cx:pt idx="8480">5596</cx:pt>
          <cx:pt idx="8481">5601</cx:pt>
          <cx:pt idx="8482">5604</cx:pt>
          <cx:pt idx="8483">5605</cx:pt>
          <cx:pt idx="8484">5610</cx:pt>
          <cx:pt idx="8485">5610</cx:pt>
          <cx:pt idx="8486">5612</cx:pt>
          <cx:pt idx="8487">5614</cx:pt>
          <cx:pt idx="8488">5615</cx:pt>
          <cx:pt idx="8489">5619</cx:pt>
          <cx:pt idx="8490">5622</cx:pt>
          <cx:pt idx="8491">5623</cx:pt>
          <cx:pt idx="8492">5626</cx:pt>
          <cx:pt idx="8493">5629</cx:pt>
          <cx:pt idx="8494">5630</cx:pt>
          <cx:pt idx="8495">5630</cx:pt>
          <cx:pt idx="8496">5630</cx:pt>
          <cx:pt idx="8497">5631</cx:pt>
          <cx:pt idx="8498">5631</cx:pt>
          <cx:pt idx="8499">5635</cx:pt>
          <cx:pt idx="8500">5640</cx:pt>
          <cx:pt idx="8501">5642</cx:pt>
          <cx:pt idx="8502">5643</cx:pt>
          <cx:pt idx="8503">5645</cx:pt>
          <cx:pt idx="8504">5650</cx:pt>
          <cx:pt idx="8505">5650</cx:pt>
          <cx:pt idx="8506">5655</cx:pt>
          <cx:pt idx="8507">5657</cx:pt>
          <cx:pt idx="8508">5660</cx:pt>
          <cx:pt idx="8509">5660</cx:pt>
          <cx:pt idx="8510">5663</cx:pt>
          <cx:pt idx="8511">5666</cx:pt>
          <cx:pt idx="8512">5667</cx:pt>
          <cx:pt idx="8513">5669</cx:pt>
          <cx:pt idx="8514">5671</cx:pt>
          <cx:pt idx="8515">5672</cx:pt>
          <cx:pt idx="8516">5672</cx:pt>
          <cx:pt idx="8517">5674</cx:pt>
          <cx:pt idx="8518">5674</cx:pt>
          <cx:pt idx="8519">5675</cx:pt>
          <cx:pt idx="8520">5676</cx:pt>
          <cx:pt idx="8521">5678</cx:pt>
          <cx:pt idx="8522">5682</cx:pt>
          <cx:pt idx="8523">5683</cx:pt>
          <cx:pt idx="8524">5683</cx:pt>
          <cx:pt idx="8525">5686</cx:pt>
          <cx:pt idx="8526">5687</cx:pt>
          <cx:pt idx="8527">5688</cx:pt>
          <cx:pt idx="8528">5689</cx:pt>
          <cx:pt idx="8529">5690</cx:pt>
          <cx:pt idx="8530">5691</cx:pt>
          <cx:pt idx="8531">5697</cx:pt>
          <cx:pt idx="8532">5700</cx:pt>
          <cx:pt idx="8533">5701</cx:pt>
          <cx:pt idx="8534">5704</cx:pt>
          <cx:pt idx="8535">5706</cx:pt>
          <cx:pt idx="8536">5707</cx:pt>
          <cx:pt idx="8537">5709</cx:pt>
          <cx:pt idx="8538">5718</cx:pt>
          <cx:pt idx="8539">5720</cx:pt>
          <cx:pt idx="8540">5722</cx:pt>
          <cx:pt idx="8541">5733</cx:pt>
          <cx:pt idx="8542">5734</cx:pt>
          <cx:pt idx="8543">5735</cx:pt>
          <cx:pt idx="8544">5741</cx:pt>
          <cx:pt idx="8545">5743</cx:pt>
          <cx:pt idx="8546">5744</cx:pt>
          <cx:pt idx="8547">5745</cx:pt>
          <cx:pt idx="8548">5746</cx:pt>
          <cx:pt idx="8549">5747</cx:pt>
          <cx:pt idx="8550">5747</cx:pt>
          <cx:pt idx="8551">5750</cx:pt>
          <cx:pt idx="8552">5751</cx:pt>
          <cx:pt idx="8553">5752</cx:pt>
          <cx:pt idx="8554">5755</cx:pt>
          <cx:pt idx="8555">5756</cx:pt>
          <cx:pt idx="8556">5762</cx:pt>
          <cx:pt idx="8557">5763</cx:pt>
          <cx:pt idx="8558">5764</cx:pt>
          <cx:pt idx="8559">5767</cx:pt>
          <cx:pt idx="8560">5770</cx:pt>
          <cx:pt idx="8561">5779</cx:pt>
          <cx:pt idx="8562">5780</cx:pt>
          <cx:pt idx="8563">5785</cx:pt>
          <cx:pt idx="8564">5789</cx:pt>
          <cx:pt idx="8565">5795</cx:pt>
          <cx:pt idx="8566">5800</cx:pt>
          <cx:pt idx="8567">5801</cx:pt>
          <cx:pt idx="8568">5801</cx:pt>
          <cx:pt idx="8569">5801</cx:pt>
          <cx:pt idx="8570">5806</cx:pt>
          <cx:pt idx="8571">5807</cx:pt>
          <cx:pt idx="8572">5809</cx:pt>
          <cx:pt idx="8573">5815</cx:pt>
          <cx:pt idx="8574">5816</cx:pt>
          <cx:pt idx="8575">5817</cx:pt>
          <cx:pt idx="8576">5819</cx:pt>
          <cx:pt idx="8577">5820</cx:pt>
          <cx:pt idx="8578">5820</cx:pt>
          <cx:pt idx="8579">5821</cx:pt>
          <cx:pt idx="8580">5821</cx:pt>
          <cx:pt idx="8581">5825</cx:pt>
          <cx:pt idx="8582">5825</cx:pt>
          <cx:pt idx="8583">5826</cx:pt>
          <cx:pt idx="8584">5827</cx:pt>
          <cx:pt idx="8585">5827</cx:pt>
          <cx:pt idx="8586">5830</cx:pt>
          <cx:pt idx="8587">5830</cx:pt>
          <cx:pt idx="8588">5830</cx:pt>
          <cx:pt idx="8589">5832</cx:pt>
          <cx:pt idx="8590">5833</cx:pt>
          <cx:pt idx="8591">5834</cx:pt>
          <cx:pt idx="8592">5837</cx:pt>
          <cx:pt idx="8593">5838</cx:pt>
          <cx:pt idx="8594">5838</cx:pt>
          <cx:pt idx="8595">5840</cx:pt>
          <cx:pt idx="8596">5840</cx:pt>
          <cx:pt idx="8597">5843</cx:pt>
          <cx:pt idx="8598">5844</cx:pt>
          <cx:pt idx="8599">5845</cx:pt>
          <cx:pt idx="8600">5845</cx:pt>
          <cx:pt idx="8601">5848</cx:pt>
          <cx:pt idx="8602">5854</cx:pt>
          <cx:pt idx="8603">5857</cx:pt>
          <cx:pt idx="8604">5858</cx:pt>
          <cx:pt idx="8605">5861</cx:pt>
          <cx:pt idx="8606">5862</cx:pt>
          <cx:pt idx="8607">5863</cx:pt>
          <cx:pt idx="8608">5865</cx:pt>
          <cx:pt idx="8609">5866</cx:pt>
          <cx:pt idx="8610">5870</cx:pt>
          <cx:pt idx="8611">5870</cx:pt>
          <cx:pt idx="8612">5874</cx:pt>
          <cx:pt idx="8613">5876</cx:pt>
          <cx:pt idx="8614">5876</cx:pt>
          <cx:pt idx="8615">5877</cx:pt>
          <cx:pt idx="8616">5881</cx:pt>
          <cx:pt idx="8617">5882</cx:pt>
          <cx:pt idx="8618">5882</cx:pt>
          <cx:pt idx="8619">5883</cx:pt>
          <cx:pt idx="8620">5887</cx:pt>
          <cx:pt idx="8621">5887</cx:pt>
          <cx:pt idx="8622">5888</cx:pt>
          <cx:pt idx="8623">5889</cx:pt>
          <cx:pt idx="8624">5890</cx:pt>
          <cx:pt idx="8625">5892</cx:pt>
          <cx:pt idx="8626">5896</cx:pt>
          <cx:pt idx="8627">5899</cx:pt>
          <cx:pt idx="8628">5899</cx:pt>
          <cx:pt idx="8629">5900</cx:pt>
          <cx:pt idx="8630">5903</cx:pt>
          <cx:pt idx="8631">5909</cx:pt>
          <cx:pt idx="8632">5916</cx:pt>
          <cx:pt idx="8633">5916</cx:pt>
          <cx:pt idx="8634">5917</cx:pt>
          <cx:pt idx="8635">5920</cx:pt>
          <cx:pt idx="8636">5924</cx:pt>
          <cx:pt idx="8637">5924</cx:pt>
          <cx:pt idx="8638">5927</cx:pt>
          <cx:pt idx="8639">5927</cx:pt>
          <cx:pt idx="8640">5927</cx:pt>
          <cx:pt idx="8641">5930</cx:pt>
          <cx:pt idx="8642">5930</cx:pt>
          <cx:pt idx="8643">5930</cx:pt>
          <cx:pt idx="8644">5935</cx:pt>
          <cx:pt idx="8645">5940</cx:pt>
          <cx:pt idx="8646">5941</cx:pt>
          <cx:pt idx="8647">5950</cx:pt>
          <cx:pt idx="8648">5951</cx:pt>
          <cx:pt idx="8649">5952</cx:pt>
          <cx:pt idx="8650">5953</cx:pt>
          <cx:pt idx="8651">5957</cx:pt>
          <cx:pt idx="8652">5960</cx:pt>
          <cx:pt idx="8653">5960</cx:pt>
          <cx:pt idx="8654">5960</cx:pt>
          <cx:pt idx="8655">5965</cx:pt>
          <cx:pt idx="8656">5967</cx:pt>
          <cx:pt idx="8657">5970</cx:pt>
          <cx:pt idx="8658">5970</cx:pt>
          <cx:pt idx="8659">5971</cx:pt>
          <cx:pt idx="8660">5971</cx:pt>
          <cx:pt idx="8661">5972</cx:pt>
          <cx:pt idx="8662">5973</cx:pt>
          <cx:pt idx="8663">5975</cx:pt>
          <cx:pt idx="8664">5976</cx:pt>
          <cx:pt idx="8665">5978</cx:pt>
          <cx:pt idx="8666">5979</cx:pt>
          <cx:pt idx="8667">5980</cx:pt>
          <cx:pt idx="8668">5983</cx:pt>
          <cx:pt idx="8669">5987</cx:pt>
          <cx:pt idx="8670">5989</cx:pt>
          <cx:pt idx="8671">5991</cx:pt>
          <cx:pt idx="8672">5995</cx:pt>
          <cx:pt idx="8673">6000</cx:pt>
          <cx:pt idx="8674">6003</cx:pt>
          <cx:pt idx="8675">6012</cx:pt>
          <cx:pt idx="8676">6015</cx:pt>
          <cx:pt idx="8677">6016</cx:pt>
          <cx:pt idx="8678">6016</cx:pt>
          <cx:pt idx="8679">6020</cx:pt>
          <cx:pt idx="8680">6021</cx:pt>
          <cx:pt idx="8681">6021</cx:pt>
          <cx:pt idx="8682">6022</cx:pt>
          <cx:pt idx="8683">6022</cx:pt>
          <cx:pt idx="8684">6025</cx:pt>
          <cx:pt idx="8685">6028</cx:pt>
          <cx:pt idx="8686">6032</cx:pt>
          <cx:pt idx="8687">6034</cx:pt>
          <cx:pt idx="8688">6036</cx:pt>
          <cx:pt idx="8689">6037</cx:pt>
          <cx:pt idx="8690">6040</cx:pt>
          <cx:pt idx="8691">6050</cx:pt>
          <cx:pt idx="8692">6053</cx:pt>
          <cx:pt idx="8693">6055</cx:pt>
          <cx:pt idx="8694">6055</cx:pt>
          <cx:pt idx="8695">6056</cx:pt>
          <cx:pt idx="8696">6060</cx:pt>
          <cx:pt idx="8697">6060</cx:pt>
          <cx:pt idx="8698">6061</cx:pt>
          <cx:pt idx="8699">6061</cx:pt>
          <cx:pt idx="8700">6062</cx:pt>
          <cx:pt idx="8701">6064</cx:pt>
          <cx:pt idx="8702">6070</cx:pt>
          <cx:pt idx="8703">6070</cx:pt>
          <cx:pt idx="8704">6070</cx:pt>
          <cx:pt idx="8705">6072</cx:pt>
          <cx:pt idx="8706">6076</cx:pt>
          <cx:pt idx="8707">6077</cx:pt>
          <cx:pt idx="8708">6079</cx:pt>
          <cx:pt idx="8709">6080</cx:pt>
          <cx:pt idx="8710">6084</cx:pt>
          <cx:pt idx="8711">6085</cx:pt>
          <cx:pt idx="8712">6086</cx:pt>
          <cx:pt idx="8713">6090</cx:pt>
          <cx:pt idx="8714">6090</cx:pt>
          <cx:pt idx="8715">6093</cx:pt>
          <cx:pt idx="8716">6096</cx:pt>
          <cx:pt idx="8717">6106</cx:pt>
          <cx:pt idx="8718">6115</cx:pt>
          <cx:pt idx="8719">6118</cx:pt>
          <cx:pt idx="8720">6118</cx:pt>
          <cx:pt idx="8721">6120</cx:pt>
          <cx:pt idx="8722">6120</cx:pt>
          <cx:pt idx="8723">6121</cx:pt>
          <cx:pt idx="8724">6124</cx:pt>
          <cx:pt idx="8725">6127</cx:pt>
          <cx:pt idx="8726">6128</cx:pt>
          <cx:pt idx="8727">6130</cx:pt>
          <cx:pt idx="8728">6131</cx:pt>
          <cx:pt idx="8729">6133</cx:pt>
          <cx:pt idx="8730">6134</cx:pt>
          <cx:pt idx="8731">6136</cx:pt>
          <cx:pt idx="8732">6138</cx:pt>
          <cx:pt idx="8733">6139</cx:pt>
          <cx:pt idx="8734">6140</cx:pt>
          <cx:pt idx="8735">6140</cx:pt>
          <cx:pt idx="8736">6143</cx:pt>
          <cx:pt idx="8737">6145</cx:pt>
          <cx:pt idx="8738">6148</cx:pt>
          <cx:pt idx="8739">6148</cx:pt>
          <cx:pt idx="8740">6151</cx:pt>
          <cx:pt idx="8741">6152</cx:pt>
          <cx:pt idx="8742">6154</cx:pt>
          <cx:pt idx="8743">6157</cx:pt>
          <cx:pt idx="8744">6159</cx:pt>
          <cx:pt idx="8745">6160</cx:pt>
          <cx:pt idx="8746">6161</cx:pt>
          <cx:pt idx="8747">6161</cx:pt>
          <cx:pt idx="8748">6161</cx:pt>
          <cx:pt idx="8749">6164</cx:pt>
          <cx:pt idx="8750">6164</cx:pt>
          <cx:pt idx="8751">6165</cx:pt>
          <cx:pt idx="8752">6170</cx:pt>
          <cx:pt idx="8753">6172</cx:pt>
          <cx:pt idx="8754">6172</cx:pt>
          <cx:pt idx="8755">6174</cx:pt>
          <cx:pt idx="8756">6174</cx:pt>
          <cx:pt idx="8757">6183</cx:pt>
          <cx:pt idx="8758">6184</cx:pt>
          <cx:pt idx="8759">6187</cx:pt>
          <cx:pt idx="8760">6187</cx:pt>
          <cx:pt idx="8761">6190</cx:pt>
          <cx:pt idx="8762">6201</cx:pt>
          <cx:pt idx="8763">6202</cx:pt>
          <cx:pt idx="8764">6206</cx:pt>
          <cx:pt idx="8765">6206</cx:pt>
          <cx:pt idx="8766">6207</cx:pt>
          <cx:pt idx="8767">6210</cx:pt>
          <cx:pt idx="8768">6210</cx:pt>
          <cx:pt idx="8769">6212</cx:pt>
          <cx:pt idx="8770">6213</cx:pt>
          <cx:pt idx="8771">6213</cx:pt>
          <cx:pt idx="8772">6217</cx:pt>
          <cx:pt idx="8773">6217</cx:pt>
          <cx:pt idx="8774">6217</cx:pt>
          <cx:pt idx="8775">6224</cx:pt>
          <cx:pt idx="8776">6224</cx:pt>
          <cx:pt idx="8777">6225</cx:pt>
          <cx:pt idx="8778">6226</cx:pt>
          <cx:pt idx="8779">6230</cx:pt>
          <cx:pt idx="8780">6230</cx:pt>
          <cx:pt idx="8781">6232</cx:pt>
          <cx:pt idx="8782">6232</cx:pt>
          <cx:pt idx="8783">6233</cx:pt>
          <cx:pt idx="8784">6235</cx:pt>
          <cx:pt idx="8785">6240</cx:pt>
          <cx:pt idx="8786">6242</cx:pt>
          <cx:pt idx="8787">6242</cx:pt>
          <cx:pt idx="8788">6244</cx:pt>
          <cx:pt idx="8789">6245</cx:pt>
          <cx:pt idx="8790">6246</cx:pt>
          <cx:pt idx="8791">6248</cx:pt>
          <cx:pt idx="8792">6248</cx:pt>
          <cx:pt idx="8793">6248</cx:pt>
          <cx:pt idx="8794">6252</cx:pt>
          <cx:pt idx="8795">6252</cx:pt>
          <cx:pt idx="8796">6253</cx:pt>
          <cx:pt idx="8797">6254</cx:pt>
          <cx:pt idx="8798">6255</cx:pt>
          <cx:pt idx="8799">6256</cx:pt>
          <cx:pt idx="8800">6262</cx:pt>
          <cx:pt idx="8801">6264</cx:pt>
          <cx:pt idx="8802">6264</cx:pt>
          <cx:pt idx="8803">6264</cx:pt>
          <cx:pt idx="8804">6265</cx:pt>
          <cx:pt idx="8805">6268</cx:pt>
          <cx:pt idx="8806">6270</cx:pt>
          <cx:pt idx="8807">6270</cx:pt>
          <cx:pt idx="8808">6273</cx:pt>
          <cx:pt idx="8809">6274</cx:pt>
          <cx:pt idx="8810">6276</cx:pt>
          <cx:pt idx="8811">6277</cx:pt>
          <cx:pt idx="8812">6279</cx:pt>
          <cx:pt idx="8813">6284</cx:pt>
          <cx:pt idx="8814">6289</cx:pt>
          <cx:pt idx="8815">6291</cx:pt>
          <cx:pt idx="8816">6292</cx:pt>
          <cx:pt idx="8817">6296</cx:pt>
          <cx:pt idx="8818">6306</cx:pt>
          <cx:pt idx="8819">6309</cx:pt>
          <cx:pt idx="8820">6310</cx:pt>
          <cx:pt idx="8821">6311</cx:pt>
          <cx:pt idx="8822">6319</cx:pt>
          <cx:pt idx="8823">6321</cx:pt>
          <cx:pt idx="8824">6322</cx:pt>
          <cx:pt idx="8825">6322</cx:pt>
          <cx:pt idx="8826">6324</cx:pt>
          <cx:pt idx="8827">6327</cx:pt>
          <cx:pt idx="8828">6329</cx:pt>
          <cx:pt idx="8829">6330</cx:pt>
          <cx:pt idx="8830">6331</cx:pt>
          <cx:pt idx="8831">6335</cx:pt>
          <cx:pt idx="8832">6337</cx:pt>
          <cx:pt idx="8833">6339</cx:pt>
          <cx:pt idx="8834">6340</cx:pt>
          <cx:pt idx="8835">6347</cx:pt>
          <cx:pt idx="8836">6351</cx:pt>
          <cx:pt idx="8837">6353</cx:pt>
          <cx:pt idx="8838">6354</cx:pt>
          <cx:pt idx="8839">6358</cx:pt>
          <cx:pt idx="8840">6359</cx:pt>
          <cx:pt idx="8841">6360</cx:pt>
          <cx:pt idx="8842">6361</cx:pt>
          <cx:pt idx="8843">6363</cx:pt>
          <cx:pt idx="8844">6374</cx:pt>
          <cx:pt idx="8845">6374</cx:pt>
          <cx:pt idx="8846">6377</cx:pt>
          <cx:pt idx="8847">6377</cx:pt>
          <cx:pt idx="8848">6378</cx:pt>
          <cx:pt idx="8849">6381</cx:pt>
          <cx:pt idx="8850">6381</cx:pt>
          <cx:pt idx="8851">6383</cx:pt>
          <cx:pt idx="8852">6384</cx:pt>
          <cx:pt idx="8853">6386</cx:pt>
          <cx:pt idx="8854">6386</cx:pt>
          <cx:pt idx="8855">6387</cx:pt>
          <cx:pt idx="8856">6395</cx:pt>
          <cx:pt idx="8857">6396</cx:pt>
          <cx:pt idx="8858">6404</cx:pt>
          <cx:pt idx="8859">6406</cx:pt>
          <cx:pt idx="8860">6412</cx:pt>
          <cx:pt idx="8861">6416</cx:pt>
          <cx:pt idx="8862">6418</cx:pt>
          <cx:pt idx="8863">6419</cx:pt>
          <cx:pt idx="8864">6421</cx:pt>
          <cx:pt idx="8865">6422</cx:pt>
          <cx:pt idx="8866">6424</cx:pt>
          <cx:pt idx="8867">6424</cx:pt>
          <cx:pt idx="8868">6424</cx:pt>
          <cx:pt idx="8869">6430</cx:pt>
          <cx:pt idx="8870">6430</cx:pt>
          <cx:pt idx="8871">6433</cx:pt>
          <cx:pt idx="8872">6435</cx:pt>
          <cx:pt idx="8873">6435</cx:pt>
          <cx:pt idx="8874">6436</cx:pt>
          <cx:pt idx="8875">6441</cx:pt>
          <cx:pt idx="8876">6443</cx:pt>
          <cx:pt idx="8877">6444</cx:pt>
          <cx:pt idx="8878">6446</cx:pt>
          <cx:pt idx="8879">6450</cx:pt>
          <cx:pt idx="8880">6451</cx:pt>
          <cx:pt idx="8881">6453</cx:pt>
          <cx:pt idx="8882">6453</cx:pt>
          <cx:pt idx="8883">6454</cx:pt>
          <cx:pt idx="8884">6456</cx:pt>
          <cx:pt idx="8885">6461</cx:pt>
          <cx:pt idx="8886">6470</cx:pt>
          <cx:pt idx="8887">6473</cx:pt>
          <cx:pt idx="8888">6477</cx:pt>
          <cx:pt idx="8889">6477</cx:pt>
          <cx:pt idx="8890">6481</cx:pt>
          <cx:pt idx="8891">6483</cx:pt>
          <cx:pt idx="8892">6484</cx:pt>
          <cx:pt idx="8893">6484</cx:pt>
          <cx:pt idx="8894">6485</cx:pt>
          <cx:pt idx="8895">6488</cx:pt>
          <cx:pt idx="8896">6489</cx:pt>
          <cx:pt idx="8897">6490</cx:pt>
          <cx:pt idx="8898">6493</cx:pt>
          <cx:pt idx="8899">6494</cx:pt>
          <cx:pt idx="8900">6494</cx:pt>
          <cx:pt idx="8901">6497</cx:pt>
          <cx:pt idx="8902">6501</cx:pt>
          <cx:pt idx="8903">6502</cx:pt>
          <cx:pt idx="8904">6506</cx:pt>
          <cx:pt idx="8905">6506</cx:pt>
          <cx:pt idx="8906">6510</cx:pt>
          <cx:pt idx="8907">6510</cx:pt>
          <cx:pt idx="8908">6515</cx:pt>
          <cx:pt idx="8909">6520</cx:pt>
          <cx:pt idx="8910">6522</cx:pt>
          <cx:pt idx="8911">6533</cx:pt>
          <cx:pt idx="8912">6534</cx:pt>
          <cx:pt idx="8913">6534</cx:pt>
          <cx:pt idx="8914">6538</cx:pt>
          <cx:pt idx="8915">6538</cx:pt>
          <cx:pt idx="8916">6539</cx:pt>
          <cx:pt idx="8917">6541</cx:pt>
          <cx:pt idx="8918">6544</cx:pt>
          <cx:pt idx="8919">6546</cx:pt>
          <cx:pt idx="8920">6551</cx:pt>
          <cx:pt idx="8921">6552</cx:pt>
          <cx:pt idx="8922">6554</cx:pt>
          <cx:pt idx="8923">6555</cx:pt>
          <cx:pt idx="8924">6555</cx:pt>
          <cx:pt idx="8925">6556</cx:pt>
          <cx:pt idx="8926">6559</cx:pt>
          <cx:pt idx="8927">6568</cx:pt>
          <cx:pt idx="8928">6568</cx:pt>
          <cx:pt idx="8929">6568</cx:pt>
          <cx:pt idx="8930">6572</cx:pt>
          <cx:pt idx="8931">6581</cx:pt>
          <cx:pt idx="8932">6581</cx:pt>
          <cx:pt idx="8933">6583</cx:pt>
          <cx:pt idx="8934">6585</cx:pt>
          <cx:pt idx="8935">6586</cx:pt>
          <cx:pt idx="8936">6590</cx:pt>
          <cx:pt idx="8937">6592</cx:pt>
          <cx:pt idx="8938">6594</cx:pt>
          <cx:pt idx="8939">6596</cx:pt>
          <cx:pt idx="8940">6601</cx:pt>
          <cx:pt idx="8941">6603</cx:pt>
          <cx:pt idx="8942">6604</cx:pt>
          <cx:pt idx="8943">6607</cx:pt>
          <cx:pt idx="8944">6612</cx:pt>
          <cx:pt idx="8945">6614</cx:pt>
          <cx:pt idx="8946">6614</cx:pt>
          <cx:pt idx="8947">6615</cx:pt>
          <cx:pt idx="8948">6616</cx:pt>
          <cx:pt idx="8949">6616</cx:pt>
          <cx:pt idx="8950">6619</cx:pt>
          <cx:pt idx="8951">6624</cx:pt>
          <cx:pt idx="8952">6624</cx:pt>
          <cx:pt idx="8953">6626</cx:pt>
          <cx:pt idx="8954">6631</cx:pt>
          <cx:pt idx="8955">6640</cx:pt>
          <cx:pt idx="8956">6640</cx:pt>
          <cx:pt idx="8957">6641</cx:pt>
          <cx:pt idx="8958">6642</cx:pt>
          <cx:pt idx="8959">6648</cx:pt>
          <cx:pt idx="8960">6648</cx:pt>
          <cx:pt idx="8961">6650</cx:pt>
          <cx:pt idx="8962">6651</cx:pt>
          <cx:pt idx="8963">6651</cx:pt>
          <cx:pt idx="8964">6660</cx:pt>
          <cx:pt idx="8965">6661</cx:pt>
          <cx:pt idx="8966">6666</cx:pt>
          <cx:pt idx="8967">6666</cx:pt>
          <cx:pt idx="8968">6672</cx:pt>
          <cx:pt idx="8969">6674</cx:pt>
          <cx:pt idx="8970">6674</cx:pt>
          <cx:pt idx="8971">6675</cx:pt>
          <cx:pt idx="8972">6679</cx:pt>
          <cx:pt idx="8973">6680</cx:pt>
          <cx:pt idx="8974">6682</cx:pt>
          <cx:pt idx="8975">6685</cx:pt>
          <cx:pt idx="8976">6688</cx:pt>
          <cx:pt idx="8977">6689</cx:pt>
          <cx:pt idx="8978">6689</cx:pt>
          <cx:pt idx="8979">6690</cx:pt>
          <cx:pt idx="8980">6700</cx:pt>
          <cx:pt idx="8981">6700</cx:pt>
          <cx:pt idx="8982">6702</cx:pt>
          <cx:pt idx="8983">6704</cx:pt>
          <cx:pt idx="8984">6708</cx:pt>
          <cx:pt idx="8985">6710</cx:pt>
          <cx:pt idx="8986">6712</cx:pt>
          <cx:pt idx="8987">6712</cx:pt>
          <cx:pt idx="8988">6712</cx:pt>
          <cx:pt idx="8989">6713</cx:pt>
          <cx:pt idx="8990">6713</cx:pt>
          <cx:pt idx="8991">6714</cx:pt>
          <cx:pt idx="8992">6718</cx:pt>
          <cx:pt idx="8993">6721</cx:pt>
          <cx:pt idx="8994">6728</cx:pt>
          <cx:pt idx="8995">6728</cx:pt>
          <cx:pt idx="8996">6730</cx:pt>
          <cx:pt idx="8997">6735</cx:pt>
          <cx:pt idx="8998">6736</cx:pt>
          <cx:pt idx="8999">6738</cx:pt>
          <cx:pt idx="9000">6740</cx:pt>
          <cx:pt idx="9001">6740</cx:pt>
          <cx:pt idx="9002">6744</cx:pt>
          <cx:pt idx="9003">6746</cx:pt>
          <cx:pt idx="9004">6750</cx:pt>
          <cx:pt idx="9005">6751</cx:pt>
          <cx:pt idx="9006">6753</cx:pt>
          <cx:pt idx="9007">6756</cx:pt>
          <cx:pt idx="9008">6756</cx:pt>
          <cx:pt idx="9009">6757</cx:pt>
          <cx:pt idx="9010">6760</cx:pt>
          <cx:pt idx="9011">6760</cx:pt>
          <cx:pt idx="9012">6763</cx:pt>
          <cx:pt idx="9013">6779</cx:pt>
          <cx:pt idx="9014">6780</cx:pt>
          <cx:pt idx="9015">6780</cx:pt>
          <cx:pt idx="9016">6786</cx:pt>
          <cx:pt idx="9017">6787</cx:pt>
          <cx:pt idx="9018">6792</cx:pt>
          <cx:pt idx="9019">6793</cx:pt>
          <cx:pt idx="9020">6796</cx:pt>
          <cx:pt idx="9021">6796</cx:pt>
          <cx:pt idx="9022">6797</cx:pt>
          <cx:pt idx="9023">6798</cx:pt>
          <cx:pt idx="9024">6801</cx:pt>
          <cx:pt idx="9025">6801</cx:pt>
          <cx:pt idx="9026">6806</cx:pt>
          <cx:pt idx="9027">6809</cx:pt>
          <cx:pt idx="9028">6812</cx:pt>
          <cx:pt idx="9029">6819</cx:pt>
          <cx:pt idx="9030">6821</cx:pt>
          <cx:pt idx="9031">6829</cx:pt>
          <cx:pt idx="9032">6830</cx:pt>
          <cx:pt idx="9033">6830</cx:pt>
          <cx:pt idx="9034">6830</cx:pt>
          <cx:pt idx="9035">6832</cx:pt>
          <cx:pt idx="9036">6833</cx:pt>
          <cx:pt idx="9037">6836</cx:pt>
          <cx:pt idx="9038">6843</cx:pt>
          <cx:pt idx="9039">6844</cx:pt>
          <cx:pt idx="9040">6850</cx:pt>
          <cx:pt idx="9041">6853</cx:pt>
          <cx:pt idx="9042">6855</cx:pt>
          <cx:pt idx="9043">6856</cx:pt>
          <cx:pt idx="9044">6861</cx:pt>
          <cx:pt idx="9045">6861</cx:pt>
          <cx:pt idx="9046">6863</cx:pt>
          <cx:pt idx="9047">6864</cx:pt>
          <cx:pt idx="9048">6864</cx:pt>
          <cx:pt idx="9049">6865</cx:pt>
          <cx:pt idx="9050">6868</cx:pt>
          <cx:pt idx="9051">6868</cx:pt>
          <cx:pt idx="9052">6869</cx:pt>
          <cx:pt idx="9053">6870</cx:pt>
          <cx:pt idx="9054">6872</cx:pt>
          <cx:pt idx="9055">6879</cx:pt>
          <cx:pt idx="9056">6881</cx:pt>
          <cx:pt idx="9057">6883</cx:pt>
          <cx:pt idx="9058">6883</cx:pt>
          <cx:pt idx="9059">6886</cx:pt>
          <cx:pt idx="9060">6889</cx:pt>
          <cx:pt idx="9061">6889</cx:pt>
          <cx:pt idx="9062">6892</cx:pt>
          <cx:pt idx="9063">6895</cx:pt>
          <cx:pt idx="9064">6899</cx:pt>
          <cx:pt idx="9065">6914</cx:pt>
          <cx:pt idx="9066">6915</cx:pt>
          <cx:pt idx="9067">6917</cx:pt>
          <cx:pt idx="9068">6920</cx:pt>
          <cx:pt idx="9069">6922</cx:pt>
          <cx:pt idx="9070">6928</cx:pt>
          <cx:pt idx="9071">6930</cx:pt>
          <cx:pt idx="9072">6932</cx:pt>
          <cx:pt idx="9073">6936</cx:pt>
          <cx:pt idx="9074">6943</cx:pt>
          <cx:pt idx="9075">6943</cx:pt>
          <cx:pt idx="9076">6947</cx:pt>
          <cx:pt idx="9077">6950</cx:pt>
          <cx:pt idx="9078">6958</cx:pt>
          <cx:pt idx="9079">6959</cx:pt>
          <cx:pt idx="9080">6970</cx:pt>
          <cx:pt idx="9081">6972</cx:pt>
          <cx:pt idx="9082">6976</cx:pt>
          <cx:pt idx="9083">6976</cx:pt>
          <cx:pt idx="9084">6979</cx:pt>
          <cx:pt idx="9085">6980</cx:pt>
          <cx:pt idx="9086">6985</cx:pt>
          <cx:pt idx="9087">6986</cx:pt>
          <cx:pt idx="9088">6986</cx:pt>
          <cx:pt idx="9089">6989</cx:pt>
          <cx:pt idx="9090">6990</cx:pt>
          <cx:pt idx="9091">6992</cx:pt>
          <cx:pt idx="9092">6996</cx:pt>
          <cx:pt idx="9093">6996</cx:pt>
          <cx:pt idx="9094">7000</cx:pt>
          <cx:pt idx="9095">7004</cx:pt>
          <cx:pt idx="9096">7008</cx:pt>
          <cx:pt idx="9097">7012</cx:pt>
          <cx:pt idx="9098">7020</cx:pt>
          <cx:pt idx="9099">7021</cx:pt>
          <cx:pt idx="9100">7021</cx:pt>
          <cx:pt idx="9101">7021</cx:pt>
          <cx:pt idx="9102">7025</cx:pt>
          <cx:pt idx="9103">7025</cx:pt>
          <cx:pt idx="9104">7026</cx:pt>
          <cx:pt idx="9105">7029</cx:pt>
          <cx:pt idx="9106">7032</cx:pt>
          <cx:pt idx="9107">7032</cx:pt>
          <cx:pt idx="9108">7033</cx:pt>
          <cx:pt idx="9109">7034</cx:pt>
          <cx:pt idx="9110">7036</cx:pt>
          <cx:pt idx="9111">7038</cx:pt>
          <cx:pt idx="9112">7044</cx:pt>
          <cx:pt idx="9113">7051</cx:pt>
          <cx:pt idx="9114">7052</cx:pt>
          <cx:pt idx="9115">7053</cx:pt>
          <cx:pt idx="9116">7056</cx:pt>
          <cx:pt idx="9117">7058</cx:pt>
          <cx:pt idx="9118">7062</cx:pt>
          <cx:pt idx="9119">7066</cx:pt>
          <cx:pt idx="9120">7069</cx:pt>
          <cx:pt idx="9121">7070</cx:pt>
          <cx:pt idx="9122">7071</cx:pt>
          <cx:pt idx="9123">7078</cx:pt>
          <cx:pt idx="9124">7079</cx:pt>
          <cx:pt idx="9125">7080</cx:pt>
          <cx:pt idx="9126">7083</cx:pt>
          <cx:pt idx="9127">7090</cx:pt>
          <cx:pt idx="9128">7092</cx:pt>
          <cx:pt idx="9129">7093</cx:pt>
          <cx:pt idx="9130">7100</cx:pt>
          <cx:pt idx="9131">7103</cx:pt>
          <cx:pt idx="9132">7106</cx:pt>
          <cx:pt idx="9133">7113</cx:pt>
          <cx:pt idx="9134">7115</cx:pt>
          <cx:pt idx="9135">7121</cx:pt>
          <cx:pt idx="9136">7124</cx:pt>
          <cx:pt idx="9137">7125</cx:pt>
          <cx:pt idx="9138">7126</cx:pt>
          <cx:pt idx="9139">7128</cx:pt>
          <cx:pt idx="9140">7136</cx:pt>
          <cx:pt idx="9141">7136</cx:pt>
          <cx:pt idx="9142">7138</cx:pt>
          <cx:pt idx="9143">7140</cx:pt>
          <cx:pt idx="9144">7141</cx:pt>
          <cx:pt idx="9145">7142</cx:pt>
          <cx:pt idx="9146">7142</cx:pt>
          <cx:pt idx="9147">7144</cx:pt>
          <cx:pt idx="9148">7144</cx:pt>
          <cx:pt idx="9149">7149</cx:pt>
          <cx:pt idx="9150">7151</cx:pt>
          <cx:pt idx="9151">7153</cx:pt>
          <cx:pt idx="9152">7154</cx:pt>
          <cx:pt idx="9153">7159</cx:pt>
          <cx:pt idx="9154">7160</cx:pt>
          <cx:pt idx="9155">7163</cx:pt>
          <cx:pt idx="9156">7164</cx:pt>
          <cx:pt idx="9157">7168</cx:pt>
          <cx:pt idx="9158">7170</cx:pt>
          <cx:pt idx="9159">7170</cx:pt>
          <cx:pt idx="9160">7181</cx:pt>
          <cx:pt idx="9161">7185</cx:pt>
          <cx:pt idx="9162">7188</cx:pt>
          <cx:pt idx="9163">7189</cx:pt>
          <cx:pt idx="9164">7191</cx:pt>
          <cx:pt idx="9165">7192</cx:pt>
          <cx:pt idx="9166">7194</cx:pt>
          <cx:pt idx="9167">7198</cx:pt>
          <cx:pt idx="9168">7200</cx:pt>
          <cx:pt idx="9169">7202</cx:pt>
          <cx:pt idx="9170">7204</cx:pt>
          <cx:pt idx="9171">7206</cx:pt>
          <cx:pt idx="9172">7208</cx:pt>
          <cx:pt idx="9173">7211</cx:pt>
          <cx:pt idx="9174">7211</cx:pt>
          <cx:pt idx="9175">7212</cx:pt>
          <cx:pt idx="9176">7216</cx:pt>
          <cx:pt idx="9177">7223</cx:pt>
          <cx:pt idx="9178">7230</cx:pt>
          <cx:pt idx="9179">7230</cx:pt>
          <cx:pt idx="9180">7234</cx:pt>
          <cx:pt idx="9181">7235</cx:pt>
          <cx:pt idx="9182">7237</cx:pt>
          <cx:pt idx="9183">7252</cx:pt>
          <cx:pt idx="9184">7253</cx:pt>
          <cx:pt idx="9185">7258</cx:pt>
          <cx:pt idx="9186">7260</cx:pt>
          <cx:pt idx="9187">7261</cx:pt>
          <cx:pt idx="9188">7261</cx:pt>
          <cx:pt idx="9189">7266</cx:pt>
          <cx:pt idx="9190">7268</cx:pt>
          <cx:pt idx="9191">7271</cx:pt>
          <cx:pt idx="9192">7271</cx:pt>
          <cx:pt idx="9193">7272</cx:pt>
          <cx:pt idx="9194">7279</cx:pt>
          <cx:pt idx="9195">7279</cx:pt>
          <cx:pt idx="9196">7280</cx:pt>
          <cx:pt idx="9197">7283</cx:pt>
          <cx:pt idx="9198">7285</cx:pt>
          <cx:pt idx="9199">7288</cx:pt>
          <cx:pt idx="9200">7299</cx:pt>
          <cx:pt idx="9201">7305</cx:pt>
          <cx:pt idx="9202">7309</cx:pt>
          <cx:pt idx="9203">7310</cx:pt>
          <cx:pt idx="9204">7318</cx:pt>
          <cx:pt idx="9205">7320</cx:pt>
          <cx:pt idx="9206">7324</cx:pt>
          <cx:pt idx="9207">7328</cx:pt>
          <cx:pt idx="9208">7329</cx:pt>
          <cx:pt idx="9209">7334</cx:pt>
          <cx:pt idx="9210">7338</cx:pt>
          <cx:pt idx="9211">7341</cx:pt>
          <cx:pt idx="9212">7343</cx:pt>
          <cx:pt idx="9213">7344</cx:pt>
          <cx:pt idx="9214">7344</cx:pt>
          <cx:pt idx="9215">7347</cx:pt>
          <cx:pt idx="9216">7347</cx:pt>
          <cx:pt idx="9217">7350</cx:pt>
          <cx:pt idx="9218">7350</cx:pt>
          <cx:pt idx="9219">7352</cx:pt>
          <cx:pt idx="9220">7356</cx:pt>
          <cx:pt idx="9221">7363</cx:pt>
          <cx:pt idx="9222">7363</cx:pt>
          <cx:pt idx="9223">7367</cx:pt>
          <cx:pt idx="9224">7368</cx:pt>
          <cx:pt idx="9225">7370</cx:pt>
          <cx:pt idx="9226">7373</cx:pt>
          <cx:pt idx="9227">7377</cx:pt>
          <cx:pt idx="9228">7379</cx:pt>
          <cx:pt idx="9229">7382</cx:pt>
          <cx:pt idx="9230">7393</cx:pt>
          <cx:pt idx="9231">7393</cx:pt>
          <cx:pt idx="9232">7393</cx:pt>
          <cx:pt idx="9233">7398</cx:pt>
          <cx:pt idx="9234">7401</cx:pt>
          <cx:pt idx="9235">7401</cx:pt>
          <cx:pt idx="9236">7404</cx:pt>
          <cx:pt idx="9237">7405</cx:pt>
          <cx:pt idx="9238">7405</cx:pt>
          <cx:pt idx="9239">7407</cx:pt>
          <cx:pt idx="9240">7418</cx:pt>
          <cx:pt idx="9241">7420</cx:pt>
          <cx:pt idx="9242">7422</cx:pt>
          <cx:pt idx="9243">7424</cx:pt>
          <cx:pt idx="9244">7429</cx:pt>
          <cx:pt idx="9245">7430</cx:pt>
          <cx:pt idx="9246">7430</cx:pt>
          <cx:pt idx="9247">7433</cx:pt>
          <cx:pt idx="9248">7434</cx:pt>
          <cx:pt idx="9249">7437</cx:pt>
          <cx:pt idx="9250">7438</cx:pt>
          <cx:pt idx="9251">7441</cx:pt>
          <cx:pt idx="9252">7441</cx:pt>
          <cx:pt idx="9253">7446</cx:pt>
          <cx:pt idx="9254">7448</cx:pt>
          <cx:pt idx="9255">7450</cx:pt>
          <cx:pt idx="9256">7450</cx:pt>
          <cx:pt idx="9257">7451</cx:pt>
          <cx:pt idx="9258">7455</cx:pt>
          <cx:pt idx="9259">7459</cx:pt>
          <cx:pt idx="9260">7462</cx:pt>
          <cx:pt idx="9261">7462</cx:pt>
          <cx:pt idx="9262">7464</cx:pt>
          <cx:pt idx="9263">7468</cx:pt>
          <cx:pt idx="9264">7475</cx:pt>
          <cx:pt idx="9265">7478</cx:pt>
          <cx:pt idx="9266">7479</cx:pt>
          <cx:pt idx="9267">7480</cx:pt>
          <cx:pt idx="9268">7481</cx:pt>
          <cx:pt idx="9269">7482</cx:pt>
          <cx:pt idx="9270">7486</cx:pt>
          <cx:pt idx="9271">7490</cx:pt>
          <cx:pt idx="9272">7492</cx:pt>
          <cx:pt idx="9273">7493</cx:pt>
          <cx:pt idx="9274">7496</cx:pt>
          <cx:pt idx="9275">7496</cx:pt>
          <cx:pt idx="9276">7496</cx:pt>
          <cx:pt idx="9277">7497</cx:pt>
          <cx:pt idx="9278">7498</cx:pt>
          <cx:pt idx="9279">7503</cx:pt>
          <cx:pt idx="9280">7503</cx:pt>
          <cx:pt idx="9281">7505</cx:pt>
          <cx:pt idx="9282">7518</cx:pt>
          <cx:pt idx="9283">7521</cx:pt>
          <cx:pt idx="9284">7522</cx:pt>
          <cx:pt idx="9285">7523</cx:pt>
          <cx:pt idx="9286">7526</cx:pt>
          <cx:pt idx="9287">7539</cx:pt>
          <cx:pt idx="9288">7547</cx:pt>
          <cx:pt idx="9289">7547</cx:pt>
          <cx:pt idx="9290">7548</cx:pt>
          <cx:pt idx="9291">7550</cx:pt>
          <cx:pt idx="9292">7551</cx:pt>
          <cx:pt idx="9293">7552</cx:pt>
          <cx:pt idx="9294">7554</cx:pt>
          <cx:pt idx="9295">7558</cx:pt>
          <cx:pt idx="9296">7559</cx:pt>
          <cx:pt idx="9297">7562</cx:pt>
          <cx:pt idx="9298">7564</cx:pt>
          <cx:pt idx="9299">7570</cx:pt>
          <cx:pt idx="9300">7575</cx:pt>
          <cx:pt idx="9301">7576</cx:pt>
          <cx:pt idx="9302">7576</cx:pt>
          <cx:pt idx="9303">7578</cx:pt>
          <cx:pt idx="9304">7580</cx:pt>
          <cx:pt idx="9305">7587</cx:pt>
          <cx:pt idx="9306">7588</cx:pt>
          <cx:pt idx="9307">7596</cx:pt>
          <cx:pt idx="9308">7604</cx:pt>
          <cx:pt idx="9309">7606</cx:pt>
          <cx:pt idx="9310">7607</cx:pt>
          <cx:pt idx="9311">7609</cx:pt>
          <cx:pt idx="9312">7609</cx:pt>
          <cx:pt idx="9313">7612</cx:pt>
          <cx:pt idx="9314">7613</cx:pt>
          <cx:pt idx="9315">7616</cx:pt>
          <cx:pt idx="9316">7617</cx:pt>
          <cx:pt idx="9317">7620</cx:pt>
          <cx:pt idx="9318">7628</cx:pt>
          <cx:pt idx="9319">7629</cx:pt>
          <cx:pt idx="9320">7635</cx:pt>
          <cx:pt idx="9321">7638</cx:pt>
          <cx:pt idx="9322">7639</cx:pt>
          <cx:pt idx="9323">7640</cx:pt>
          <cx:pt idx="9324">7640</cx:pt>
          <cx:pt idx="9325">7643</cx:pt>
          <cx:pt idx="9326">7648</cx:pt>
          <cx:pt idx="9327">7649</cx:pt>
          <cx:pt idx="9328">7649</cx:pt>
          <cx:pt idx="9329">7650</cx:pt>
          <cx:pt idx="9330">7650</cx:pt>
          <cx:pt idx="9331">7651</cx:pt>
          <cx:pt idx="9332">7651</cx:pt>
          <cx:pt idx="9333">7654</cx:pt>
          <cx:pt idx="9334">7655</cx:pt>
          <cx:pt idx="9335">7656</cx:pt>
          <cx:pt idx="9336">7657</cx:pt>
          <cx:pt idx="9337">7661</cx:pt>
          <cx:pt idx="9338">7664</cx:pt>
          <cx:pt idx="9339">7665</cx:pt>
          <cx:pt idx="9340">7670</cx:pt>
          <cx:pt idx="9341">7678</cx:pt>
          <cx:pt idx="9342">7695</cx:pt>
          <cx:pt idx="9343">7696</cx:pt>
          <cx:pt idx="9344">7702</cx:pt>
          <cx:pt idx="9345">7704</cx:pt>
          <cx:pt idx="9346">7704</cx:pt>
          <cx:pt idx="9347">7705</cx:pt>
          <cx:pt idx="9348">7705</cx:pt>
          <cx:pt idx="9349">7707</cx:pt>
          <cx:pt idx="9350">7710</cx:pt>
          <cx:pt idx="9351">7710</cx:pt>
          <cx:pt idx="9352">7715</cx:pt>
          <cx:pt idx="9353">7719</cx:pt>
          <cx:pt idx="9354">7724</cx:pt>
          <cx:pt idx="9355">7727</cx:pt>
          <cx:pt idx="9356">7730</cx:pt>
          <cx:pt idx="9357">7732</cx:pt>
          <cx:pt idx="9358">7736</cx:pt>
          <cx:pt idx="9359">7739</cx:pt>
          <cx:pt idx="9360">7744</cx:pt>
          <cx:pt idx="9361">7750</cx:pt>
          <cx:pt idx="9362">7750</cx:pt>
          <cx:pt idx="9363">7753</cx:pt>
          <cx:pt idx="9364">7754</cx:pt>
          <cx:pt idx="9365">7754</cx:pt>
          <cx:pt idx="9366">7754</cx:pt>
          <cx:pt idx="9367">7756</cx:pt>
          <cx:pt idx="9368">7758</cx:pt>
          <cx:pt idx="9369">7760</cx:pt>
          <cx:pt idx="9370">7763</cx:pt>
          <cx:pt idx="9371">7765</cx:pt>
          <cx:pt idx="9372">7766</cx:pt>
          <cx:pt idx="9373">7766</cx:pt>
          <cx:pt idx="9374">7768</cx:pt>
          <cx:pt idx="9375">7770</cx:pt>
          <cx:pt idx="9376">7773</cx:pt>
          <cx:pt idx="9377">7775</cx:pt>
          <cx:pt idx="9378">7775</cx:pt>
          <cx:pt idx="9379">7780</cx:pt>
          <cx:pt idx="9380">7780</cx:pt>
          <cx:pt idx="9381">7785</cx:pt>
          <cx:pt idx="9382">7786</cx:pt>
          <cx:pt idx="9383">7787</cx:pt>
          <cx:pt idx="9384">7796</cx:pt>
          <cx:pt idx="9385">7798</cx:pt>
          <cx:pt idx="9386">7800</cx:pt>
          <cx:pt idx="9387">7805</cx:pt>
          <cx:pt idx="9388">7811</cx:pt>
          <cx:pt idx="9389">7813</cx:pt>
          <cx:pt idx="9390">7814</cx:pt>
          <cx:pt idx="9391">7818</cx:pt>
          <cx:pt idx="9392">7824</cx:pt>
          <cx:pt idx="9393">7825</cx:pt>
          <cx:pt idx="9394">7826</cx:pt>
          <cx:pt idx="9395">7829</cx:pt>
          <cx:pt idx="9396">7830</cx:pt>
          <cx:pt idx="9397">7836</cx:pt>
          <cx:pt idx="9398">7837</cx:pt>
          <cx:pt idx="9399">7840</cx:pt>
          <cx:pt idx="9400">7844</cx:pt>
          <cx:pt idx="9401">7844</cx:pt>
          <cx:pt idx="9402">7850</cx:pt>
          <cx:pt idx="9403">7861</cx:pt>
          <cx:pt idx="9404">7863</cx:pt>
          <cx:pt idx="9405">7871</cx:pt>
          <cx:pt idx="9406">7875</cx:pt>
          <cx:pt idx="9407">7878</cx:pt>
          <cx:pt idx="9408">7880</cx:pt>
          <cx:pt idx="9409">7880</cx:pt>
          <cx:pt idx="9410">7885</cx:pt>
          <cx:pt idx="9411">7886</cx:pt>
          <cx:pt idx="9412">7889</cx:pt>
          <cx:pt idx="9413">7891</cx:pt>
          <cx:pt idx="9414">7894</cx:pt>
          <cx:pt idx="9415">7894</cx:pt>
          <cx:pt idx="9416">7894</cx:pt>
          <cx:pt idx="9417">7895</cx:pt>
          <cx:pt idx="9418">7896</cx:pt>
          <cx:pt idx="9419">7899</cx:pt>
          <cx:pt idx="9420">7899</cx:pt>
          <cx:pt idx="9421">7909</cx:pt>
          <cx:pt idx="9422">7909</cx:pt>
          <cx:pt idx="9423">7911</cx:pt>
          <cx:pt idx="9424">7911</cx:pt>
          <cx:pt idx="9425">7915</cx:pt>
          <cx:pt idx="9426">7916</cx:pt>
          <cx:pt idx="9427">7916</cx:pt>
          <cx:pt idx="9428">7917</cx:pt>
          <cx:pt idx="9429">7919</cx:pt>
          <cx:pt idx="9430">7921</cx:pt>
          <cx:pt idx="9431">7923</cx:pt>
          <cx:pt idx="9432">7924</cx:pt>
          <cx:pt idx="9433">7930</cx:pt>
          <cx:pt idx="9434">7936</cx:pt>
          <cx:pt idx="9435">7937</cx:pt>
          <cx:pt idx="9436">7940</cx:pt>
          <cx:pt idx="9437">7946</cx:pt>
          <cx:pt idx="9438">7956</cx:pt>
          <cx:pt idx="9439">7958</cx:pt>
          <cx:pt idx="9440">7963</cx:pt>
          <cx:pt idx="9441">7965</cx:pt>
          <cx:pt idx="9442">7968</cx:pt>
          <cx:pt idx="9443">7972</cx:pt>
          <cx:pt idx="9444">7974</cx:pt>
          <cx:pt idx="9445">7976</cx:pt>
          <cx:pt idx="9446">7983</cx:pt>
          <cx:pt idx="9447">7985</cx:pt>
          <cx:pt idx="9448">7986</cx:pt>
          <cx:pt idx="9449">7992</cx:pt>
          <cx:pt idx="9450">7997</cx:pt>
          <cx:pt idx="9451">7998</cx:pt>
          <cx:pt idx="9452">7998</cx:pt>
          <cx:pt idx="9453">8000</cx:pt>
          <cx:pt idx="9454">8000</cx:pt>
          <cx:pt idx="9455">8004</cx:pt>
          <cx:pt idx="9456">8006</cx:pt>
          <cx:pt idx="9457">8015</cx:pt>
          <cx:pt idx="9458">8020</cx:pt>
          <cx:pt idx="9459">8020</cx:pt>
          <cx:pt idx="9460">8026</cx:pt>
          <cx:pt idx="9461">8028</cx:pt>
          <cx:pt idx="9462">8028</cx:pt>
          <cx:pt idx="9463">8038</cx:pt>
          <cx:pt idx="9464">8040</cx:pt>
          <cx:pt idx="9465">8043</cx:pt>
          <cx:pt idx="9466">8051</cx:pt>
          <cx:pt idx="9467">8052</cx:pt>
          <cx:pt idx="9468">8053</cx:pt>
          <cx:pt idx="9469">8056</cx:pt>
          <cx:pt idx="9470">8058</cx:pt>
          <cx:pt idx="9471">8059</cx:pt>
          <cx:pt idx="9472">8060</cx:pt>
          <cx:pt idx="9473">8065</cx:pt>
          <cx:pt idx="9474">8068</cx:pt>
          <cx:pt idx="9475">8069</cx:pt>
          <cx:pt idx="9476">8069</cx:pt>
          <cx:pt idx="9477">8070</cx:pt>
          <cx:pt idx="9478">8077</cx:pt>
          <cx:pt idx="9479">8079</cx:pt>
          <cx:pt idx="9480">8080</cx:pt>
          <cx:pt idx="9481">8100</cx:pt>
          <cx:pt idx="9482">8106</cx:pt>
          <cx:pt idx="9483">8113</cx:pt>
          <cx:pt idx="9484">8114</cx:pt>
          <cx:pt idx="9485">8119</cx:pt>
          <cx:pt idx="9486">8120</cx:pt>
          <cx:pt idx="9487">8121</cx:pt>
          <cx:pt idx="9488">8123</cx:pt>
          <cx:pt idx="9489">8123</cx:pt>
          <cx:pt idx="9490">8126</cx:pt>
          <cx:pt idx="9491">8126</cx:pt>
          <cx:pt idx="9492">8129</cx:pt>
          <cx:pt idx="9493">8136</cx:pt>
          <cx:pt idx="9494">8146</cx:pt>
          <cx:pt idx="9495">8158</cx:pt>
          <cx:pt idx="9496">8160</cx:pt>
          <cx:pt idx="9497">8161</cx:pt>
          <cx:pt idx="9498">8169</cx:pt>
          <cx:pt idx="9499">8173</cx:pt>
          <cx:pt idx="9500">8173</cx:pt>
          <cx:pt idx="9501">8184</cx:pt>
          <cx:pt idx="9502">8185</cx:pt>
          <cx:pt idx="9503">8186</cx:pt>
          <cx:pt idx="9504">8186</cx:pt>
          <cx:pt idx="9505">8192</cx:pt>
          <cx:pt idx="9506">8196</cx:pt>
          <cx:pt idx="9507">8207</cx:pt>
          <cx:pt idx="9508">8208</cx:pt>
          <cx:pt idx="9509">8208</cx:pt>
          <cx:pt idx="9510">8222</cx:pt>
          <cx:pt idx="9511">8233</cx:pt>
          <cx:pt idx="9512">8234</cx:pt>
          <cx:pt idx="9513">8234</cx:pt>
          <cx:pt idx="9514">8240</cx:pt>
          <cx:pt idx="9515">8243</cx:pt>
          <cx:pt idx="9516">8246</cx:pt>
          <cx:pt idx="9517">8253</cx:pt>
          <cx:pt idx="9518">8255</cx:pt>
          <cx:pt idx="9519">8258</cx:pt>
          <cx:pt idx="9520">8263</cx:pt>
          <cx:pt idx="9521">8264</cx:pt>
          <cx:pt idx="9522">8266</cx:pt>
          <cx:pt idx="9523">8276</cx:pt>
          <cx:pt idx="9524">8278</cx:pt>
          <cx:pt idx="9525">8292</cx:pt>
          <cx:pt idx="9526">8293</cx:pt>
          <cx:pt idx="9527">8300</cx:pt>
          <cx:pt idx="9528">8301</cx:pt>
          <cx:pt idx="9529">8306</cx:pt>
          <cx:pt idx="9530">8306</cx:pt>
          <cx:pt idx="9531">8315</cx:pt>
          <cx:pt idx="9532">8318</cx:pt>
          <cx:pt idx="9533">8327</cx:pt>
          <cx:pt idx="9534">8333</cx:pt>
          <cx:pt idx="9535">8335</cx:pt>
          <cx:pt idx="9536">8335</cx:pt>
          <cx:pt idx="9537">8347</cx:pt>
          <cx:pt idx="9538">8347</cx:pt>
          <cx:pt idx="9539">8348</cx:pt>
          <cx:pt idx="9540">8359</cx:pt>
          <cx:pt idx="9541">8363</cx:pt>
          <cx:pt idx="9542">8365</cx:pt>
          <cx:pt idx="9543">8370</cx:pt>
          <cx:pt idx="9544">8373</cx:pt>
          <cx:pt idx="9545">8378</cx:pt>
          <cx:pt idx="9546">8378</cx:pt>
          <cx:pt idx="9547">8380</cx:pt>
          <cx:pt idx="9548">8389</cx:pt>
          <cx:pt idx="9549">8395</cx:pt>
          <cx:pt idx="9550">8398</cx:pt>
          <cx:pt idx="9551">8398</cx:pt>
          <cx:pt idx="9552">8405</cx:pt>
          <cx:pt idx="9553">8407</cx:pt>
          <cx:pt idx="9554">8407</cx:pt>
          <cx:pt idx="9555">8413</cx:pt>
          <cx:pt idx="9556">8416</cx:pt>
          <cx:pt idx="9557">8416</cx:pt>
          <cx:pt idx="9558">8417</cx:pt>
          <cx:pt idx="9559">8417</cx:pt>
          <cx:pt idx="9560">8422</cx:pt>
          <cx:pt idx="9561">8427</cx:pt>
          <cx:pt idx="9562">8428</cx:pt>
          <cx:pt idx="9563">8428</cx:pt>
          <cx:pt idx="9564">8428</cx:pt>
          <cx:pt idx="9565">8431</cx:pt>
          <cx:pt idx="9566">8435</cx:pt>
          <cx:pt idx="9567">8440</cx:pt>
          <cx:pt idx="9568">8442</cx:pt>
          <cx:pt idx="9569">8442</cx:pt>
          <cx:pt idx="9570">8445</cx:pt>
          <cx:pt idx="9571">8447</cx:pt>
          <cx:pt idx="9572">8462</cx:pt>
          <cx:pt idx="9573">8466</cx:pt>
          <cx:pt idx="9574">8467</cx:pt>
          <cx:pt idx="9575">8472</cx:pt>
          <cx:pt idx="9576">8472</cx:pt>
          <cx:pt idx="9577">8474</cx:pt>
          <cx:pt idx="9578">8482</cx:pt>
          <cx:pt idx="9579">8494</cx:pt>
          <cx:pt idx="9580">8500</cx:pt>
          <cx:pt idx="9581">8502</cx:pt>
          <cx:pt idx="9582">8508</cx:pt>
          <cx:pt idx="9583">8511</cx:pt>
          <cx:pt idx="9584">8518</cx:pt>
          <cx:pt idx="9585">8523</cx:pt>
          <cx:pt idx="9586">8528</cx:pt>
          <cx:pt idx="9587">8529</cx:pt>
          <cx:pt idx="9588">8532</cx:pt>
          <cx:pt idx="9589">8536</cx:pt>
          <cx:pt idx="9590">8536</cx:pt>
          <cx:pt idx="9591">8537</cx:pt>
          <cx:pt idx="9592">8545</cx:pt>
          <cx:pt idx="9593">8545</cx:pt>
          <cx:pt idx="9594">8546</cx:pt>
          <cx:pt idx="9595">8549</cx:pt>
          <cx:pt idx="9596">8550</cx:pt>
          <cx:pt idx="9597">8556</cx:pt>
          <cx:pt idx="9598">8556</cx:pt>
          <cx:pt idx="9599">8571</cx:pt>
          <cx:pt idx="9600">8572</cx:pt>
          <cx:pt idx="9601">8580</cx:pt>
          <cx:pt idx="9602">8585</cx:pt>
          <cx:pt idx="9603">8586</cx:pt>
          <cx:pt idx="9604">8591</cx:pt>
          <cx:pt idx="9605">8592</cx:pt>
          <cx:pt idx="9606">8600</cx:pt>
          <cx:pt idx="9607">8618</cx:pt>
          <cx:pt idx="9608">8620</cx:pt>
          <cx:pt idx="9609">8622</cx:pt>
          <cx:pt idx="9610">8623</cx:pt>
          <cx:pt idx="9611">8624</cx:pt>
          <cx:pt idx="9612">8629</cx:pt>
          <cx:pt idx="9613">8629</cx:pt>
          <cx:pt idx="9614">8632</cx:pt>
          <cx:pt idx="9615">8644</cx:pt>
          <cx:pt idx="9616">8645</cx:pt>
          <cx:pt idx="9617">8650</cx:pt>
          <cx:pt idx="9618">8650</cx:pt>
          <cx:pt idx="9619">8656</cx:pt>
          <cx:pt idx="9620">8656</cx:pt>
          <cx:pt idx="9621">8661</cx:pt>
          <cx:pt idx="9622">8662</cx:pt>
          <cx:pt idx="9623">8668</cx:pt>
          <cx:pt idx="9624">8670</cx:pt>
          <cx:pt idx="9625">8670</cx:pt>
          <cx:pt idx="9626">8670</cx:pt>
          <cx:pt idx="9627">8670</cx:pt>
          <cx:pt idx="9628">8671</cx:pt>
          <cx:pt idx="9629">8676</cx:pt>
          <cx:pt idx="9630">8683</cx:pt>
          <cx:pt idx="9631">8687</cx:pt>
          <cx:pt idx="9632">8688</cx:pt>
          <cx:pt idx="9633">8693</cx:pt>
          <cx:pt idx="9634">8693</cx:pt>
          <cx:pt idx="9635">8698</cx:pt>
          <cx:pt idx="9636">8698</cx:pt>
          <cx:pt idx="9637">8699</cx:pt>
          <cx:pt idx="9638">8706</cx:pt>
          <cx:pt idx="9639">8710</cx:pt>
          <cx:pt idx="9640">8711</cx:pt>
          <cx:pt idx="9641">8715</cx:pt>
          <cx:pt idx="9642">8717</cx:pt>
          <cx:pt idx="9643">8720</cx:pt>
          <cx:pt idx="9644">8720</cx:pt>
          <cx:pt idx="9645">8727</cx:pt>
          <cx:pt idx="9646">8729</cx:pt>
          <cx:pt idx="9647">8734</cx:pt>
          <cx:pt idx="9648">8737</cx:pt>
          <cx:pt idx="9649">8744</cx:pt>
          <cx:pt idx="9650">8748</cx:pt>
          <cx:pt idx="9651">8751</cx:pt>
          <cx:pt idx="9652">8770</cx:pt>
          <cx:pt idx="9653">8773</cx:pt>
          <cx:pt idx="9654">8774</cx:pt>
          <cx:pt idx="9655">8778</cx:pt>
          <cx:pt idx="9656">8780</cx:pt>
          <cx:pt idx="9657">8781</cx:pt>
          <cx:pt idx="9658">8785</cx:pt>
          <cx:pt idx="9659">8786</cx:pt>
          <cx:pt idx="9660">8786</cx:pt>
          <cx:pt idx="9661">8788</cx:pt>
          <cx:pt idx="9662">8789</cx:pt>
          <cx:pt idx="9663">8794</cx:pt>
          <cx:pt idx="9664">8797</cx:pt>
          <cx:pt idx="9665">8806</cx:pt>
          <cx:pt idx="9666">8807</cx:pt>
          <cx:pt idx="9667">8808</cx:pt>
          <cx:pt idx="9668">8817</cx:pt>
          <cx:pt idx="9669">8821</cx:pt>
          <cx:pt idx="9670">8823</cx:pt>
          <cx:pt idx="9671">8825</cx:pt>
          <cx:pt idx="9672">8829</cx:pt>
          <cx:pt idx="9673">8830</cx:pt>
          <cx:pt idx="9674">8834</cx:pt>
          <cx:pt idx="9675">8841</cx:pt>
          <cx:pt idx="9676">8842</cx:pt>
          <cx:pt idx="9677">8846</cx:pt>
          <cx:pt idx="9678">8848</cx:pt>
          <cx:pt idx="9679">8849</cx:pt>
          <cx:pt idx="9680">8851</cx:pt>
          <cx:pt idx="9681">8853</cx:pt>
          <cx:pt idx="9682">8857</cx:pt>
          <cx:pt idx="9683">8857</cx:pt>
          <cx:pt idx="9684">8869</cx:pt>
          <cx:pt idx="9685">8869</cx:pt>
          <cx:pt idx="9686">8870</cx:pt>
          <cx:pt idx="9687">8870</cx:pt>
          <cx:pt idx="9688">8884</cx:pt>
          <cx:pt idx="9689">8886</cx:pt>
          <cx:pt idx="9690">8886</cx:pt>
          <cx:pt idx="9691">8892</cx:pt>
          <cx:pt idx="9692">8892</cx:pt>
          <cx:pt idx="9693">8892</cx:pt>
          <cx:pt idx="9694">8893</cx:pt>
          <cx:pt idx="9695">8901</cx:pt>
          <cx:pt idx="9696">8909</cx:pt>
          <cx:pt idx="9697">8912</cx:pt>
          <cx:pt idx="9698">8921</cx:pt>
          <cx:pt idx="9699">8922</cx:pt>
          <cx:pt idx="9700">8928</cx:pt>
          <cx:pt idx="9701">8941</cx:pt>
          <cx:pt idx="9702">8950</cx:pt>
          <cx:pt idx="9703">8958</cx:pt>
          <cx:pt idx="9704">8966</cx:pt>
          <cx:pt idx="9705">8966</cx:pt>
          <cx:pt idx="9706">8968</cx:pt>
          <cx:pt idx="9707">8979</cx:pt>
          <cx:pt idx="9708">8979</cx:pt>
          <cx:pt idx="9709">8981</cx:pt>
          <cx:pt idx="9710">8981</cx:pt>
          <cx:pt idx="9711">8984</cx:pt>
          <cx:pt idx="9712">8986</cx:pt>
          <cx:pt idx="9713">8992</cx:pt>
          <cx:pt idx="9714">8993</cx:pt>
          <cx:pt idx="9715">8993</cx:pt>
          <cx:pt idx="9716">8996</cx:pt>
          <cx:pt idx="9717">9002</cx:pt>
          <cx:pt idx="9718">9003</cx:pt>
          <cx:pt idx="9719">9003</cx:pt>
          <cx:pt idx="9720">9009</cx:pt>
          <cx:pt idx="9721">9010</cx:pt>
          <cx:pt idx="9722">9023</cx:pt>
          <cx:pt idx="9723">9028</cx:pt>
          <cx:pt idx="9724">9034</cx:pt>
          <cx:pt idx="9725">9036</cx:pt>
          <cx:pt idx="9726">9041</cx:pt>
          <cx:pt idx="9727">9048</cx:pt>
          <cx:pt idx="9728">9051</cx:pt>
          <cx:pt idx="9729">9051</cx:pt>
          <cx:pt idx="9730">9052</cx:pt>
          <cx:pt idx="9731">9055</cx:pt>
          <cx:pt idx="9732">9058</cx:pt>
          <cx:pt idx="9733">9060</cx:pt>
          <cx:pt idx="9734">9060</cx:pt>
          <cx:pt idx="9735">9065</cx:pt>
          <cx:pt idx="9736">9068</cx:pt>
          <cx:pt idx="9737">9075</cx:pt>
          <cx:pt idx="9738">9076</cx:pt>
          <cx:pt idx="9739">9084</cx:pt>
          <cx:pt idx="9740">9088</cx:pt>
          <cx:pt idx="9741">9089</cx:pt>
          <cx:pt idx="9742">9090</cx:pt>
          <cx:pt idx="9743">9090</cx:pt>
          <cx:pt idx="9744">9093</cx:pt>
          <cx:pt idx="9745">9094</cx:pt>
          <cx:pt idx="9746">9095</cx:pt>
          <cx:pt idx="9747">9096</cx:pt>
          <cx:pt idx="9748">9096</cx:pt>
          <cx:pt idx="9749">9096</cx:pt>
          <cx:pt idx="9750">9098</cx:pt>
          <cx:pt idx="9751">9099</cx:pt>
          <cx:pt idx="9752">9100</cx:pt>
          <cx:pt idx="9753">9102</cx:pt>
          <cx:pt idx="9754">9108</cx:pt>
          <cx:pt idx="9755">9116</cx:pt>
          <cx:pt idx="9756">9119</cx:pt>
          <cx:pt idx="9757">9122</cx:pt>
          <cx:pt idx="9758">9124</cx:pt>
          <cx:pt idx="9759">9124</cx:pt>
          <cx:pt idx="9760">9126</cx:pt>
          <cx:pt idx="9761">9130</cx:pt>
          <cx:pt idx="9762">9130</cx:pt>
          <cx:pt idx="9763">9139</cx:pt>
          <cx:pt idx="9764">9140</cx:pt>
          <cx:pt idx="9765">9148</cx:pt>
          <cx:pt idx="9766">9151</cx:pt>
          <cx:pt idx="9767">9152</cx:pt>
          <cx:pt idx="9768">9153</cx:pt>
          <cx:pt idx="9769">9155</cx:pt>
          <cx:pt idx="9770">9155</cx:pt>
          <cx:pt idx="9771">9158</cx:pt>
          <cx:pt idx="9772">9158</cx:pt>
          <cx:pt idx="9773">9159</cx:pt>
          <cx:pt idx="9774">9160</cx:pt>
          <cx:pt idx="9775">9163</cx:pt>
          <cx:pt idx="9776">9174</cx:pt>
          <cx:pt idx="9777">9175</cx:pt>
          <cx:pt idx="9778">9180</cx:pt>
          <cx:pt idx="9779">9184</cx:pt>
          <cx:pt idx="9780">9186</cx:pt>
          <cx:pt idx="9781">9189</cx:pt>
          <cx:pt idx="9782">9192</cx:pt>
          <cx:pt idx="9783">9196</cx:pt>
          <cx:pt idx="9784">9206</cx:pt>
          <cx:pt idx="9785">9212</cx:pt>
          <cx:pt idx="9786">9213</cx:pt>
          <cx:pt idx="9787">9214</cx:pt>
          <cx:pt idx="9788">9215</cx:pt>
          <cx:pt idx="9789">9220</cx:pt>
          <cx:pt idx="9790">9222</cx:pt>
          <cx:pt idx="9791">9227</cx:pt>
          <cx:pt idx="9792">9227</cx:pt>
          <cx:pt idx="9793">9230</cx:pt>
          <cx:pt idx="9794">9234</cx:pt>
          <cx:pt idx="9795">9235</cx:pt>
          <cx:pt idx="9796">9236</cx:pt>
          <cx:pt idx="9797">9237</cx:pt>
          <cx:pt idx="9798">9258</cx:pt>
          <cx:pt idx="9799">9261</cx:pt>
          <cx:pt idx="9800">9262</cx:pt>
          <cx:pt idx="9801">9271</cx:pt>
          <cx:pt idx="9802">9272</cx:pt>
          <cx:pt idx="9803">9285</cx:pt>
          <cx:pt idx="9804">9287</cx:pt>
          <cx:pt idx="9805">9290</cx:pt>
          <cx:pt idx="9806">9292</cx:pt>
          <cx:pt idx="9807">9294</cx:pt>
          <cx:pt idx="9808">9299</cx:pt>
          <cx:pt idx="9809">9299</cx:pt>
          <cx:pt idx="9810">9305</cx:pt>
          <cx:pt idx="9811">9306</cx:pt>
          <cx:pt idx="9812">9311</cx:pt>
          <cx:pt idx="9813">9312</cx:pt>
          <cx:pt idx="9814">9317</cx:pt>
          <cx:pt idx="9815">9317</cx:pt>
          <cx:pt idx="9816">9320</cx:pt>
          <cx:pt idx="9817">9325</cx:pt>
          <cx:pt idx="9818">9328</cx:pt>
          <cx:pt idx="9819">9335</cx:pt>
          <cx:pt idx="9820">9345</cx:pt>
          <cx:pt idx="9821">9345</cx:pt>
          <cx:pt idx="9822">9346</cx:pt>
          <cx:pt idx="9823">9349</cx:pt>
          <cx:pt idx="9824">9351</cx:pt>
          <cx:pt idx="9825">9356</cx:pt>
          <cx:pt idx="9826">9357</cx:pt>
          <cx:pt idx="9827">9362</cx:pt>
          <cx:pt idx="9828">9374</cx:pt>
          <cx:pt idx="9829">9375</cx:pt>
          <cx:pt idx="9830">9381</cx:pt>
          <cx:pt idx="9831">9382</cx:pt>
          <cx:pt idx="9832">9387</cx:pt>
          <cx:pt idx="9833">9399</cx:pt>
          <cx:pt idx="9834">9399</cx:pt>
          <cx:pt idx="9835">9400</cx:pt>
          <cx:pt idx="9836">9401</cx:pt>
          <cx:pt idx="9837">9402</cx:pt>
          <cx:pt idx="9838">9404</cx:pt>
          <cx:pt idx="9839">9408</cx:pt>
          <cx:pt idx="9840">9410</cx:pt>
          <cx:pt idx="9841">9411</cx:pt>
          <cx:pt idx="9842">9417</cx:pt>
          <cx:pt idx="9843">9417</cx:pt>
          <cx:pt idx="9844">9418</cx:pt>
          <cx:pt idx="9845">9426</cx:pt>
          <cx:pt idx="9846">9437</cx:pt>
          <cx:pt idx="9847">9440</cx:pt>
          <cx:pt idx="9848">9452</cx:pt>
          <cx:pt idx="9849">9456</cx:pt>
          <cx:pt idx="9850">9458</cx:pt>
          <cx:pt idx="9851">9460</cx:pt>
          <cx:pt idx="9852">9467</cx:pt>
          <cx:pt idx="9853">9475</cx:pt>
          <cx:pt idx="9854">9476</cx:pt>
          <cx:pt idx="9855">9482</cx:pt>
          <cx:pt idx="9856">9484</cx:pt>
          <cx:pt idx="9857">9484</cx:pt>
          <cx:pt idx="9858">9491</cx:pt>
          <cx:pt idx="9859">9495</cx:pt>
          <cx:pt idx="9860">9496</cx:pt>
          <cx:pt idx="9861">9502</cx:pt>
          <cx:pt idx="9862">9510</cx:pt>
          <cx:pt idx="9863">9518</cx:pt>
          <cx:pt idx="9864">9525</cx:pt>
          <cx:pt idx="9865">9526</cx:pt>
          <cx:pt idx="9866">9530</cx:pt>
          <cx:pt idx="9867">9530</cx:pt>
          <cx:pt idx="9868">9534</cx:pt>
          <cx:pt idx="9869">9535</cx:pt>
          <cx:pt idx="9870">9538</cx:pt>
          <cx:pt idx="9871">9541</cx:pt>
          <cx:pt idx="9872">9542</cx:pt>
          <cx:pt idx="9873">9542</cx:pt>
          <cx:pt idx="9874">9543</cx:pt>
          <cx:pt idx="9875">9550</cx:pt>
          <cx:pt idx="9876">9552</cx:pt>
          <cx:pt idx="9877">9552</cx:pt>
          <cx:pt idx="9878">9558</cx:pt>
          <cx:pt idx="9879">9567</cx:pt>
          <cx:pt idx="9880">9570</cx:pt>
          <cx:pt idx="9881">9574</cx:pt>
          <cx:pt idx="9882">9578</cx:pt>
          <cx:pt idx="9883">9584</cx:pt>
          <cx:pt idx="9884">9584</cx:pt>
          <cx:pt idx="9885">9601</cx:pt>
          <cx:pt idx="9886">9602</cx:pt>
          <cx:pt idx="9887">9606</cx:pt>
          <cx:pt idx="9888">9609</cx:pt>
          <cx:pt idx="9889">9615</cx:pt>
          <cx:pt idx="9890">9619</cx:pt>
          <cx:pt idx="9891">9621</cx:pt>
          <cx:pt idx="9892">9627</cx:pt>
          <cx:pt idx="9893">9631</cx:pt>
          <cx:pt idx="9894">9633</cx:pt>
          <cx:pt idx="9895">9635</cx:pt>
          <cx:pt idx="9896">9645</cx:pt>
          <cx:pt idx="9897">9649</cx:pt>
          <cx:pt idx="9898">9650</cx:pt>
          <cx:pt idx="9899">9651</cx:pt>
          <cx:pt idx="9900">9658</cx:pt>
          <cx:pt idx="9901">9660</cx:pt>
          <cx:pt idx="9902">9660</cx:pt>
          <cx:pt idx="9903">9662</cx:pt>
          <cx:pt idx="9904">9664</cx:pt>
          <cx:pt idx="9905">9670</cx:pt>
          <cx:pt idx="9906">9673</cx:pt>
          <cx:pt idx="9907">9676</cx:pt>
          <cx:pt idx="9908">9685</cx:pt>
          <cx:pt idx="9909">9696</cx:pt>
          <cx:pt idx="9910">9698</cx:pt>
          <cx:pt idx="9911">9702</cx:pt>
          <cx:pt idx="9912">9703</cx:pt>
          <cx:pt idx="9913">9706</cx:pt>
          <cx:pt idx="9914">9708</cx:pt>
          <cx:pt idx="9915">9713</cx:pt>
          <cx:pt idx="9916">9715</cx:pt>
          <cx:pt idx="9917">9716</cx:pt>
          <cx:pt idx="9918">9726</cx:pt>
          <cx:pt idx="9919">9730</cx:pt>
          <cx:pt idx="9920">9738</cx:pt>
          <cx:pt idx="9921">9744</cx:pt>
          <cx:pt idx="9922">9755</cx:pt>
          <cx:pt idx="9923">9760</cx:pt>
          <cx:pt idx="9924">9766</cx:pt>
          <cx:pt idx="9925">9775</cx:pt>
          <cx:pt idx="9926">9782</cx:pt>
          <cx:pt idx="9927">9782</cx:pt>
          <cx:pt idx="9928">9784</cx:pt>
          <cx:pt idx="9929">9785</cx:pt>
          <cx:pt idx="9930">9788</cx:pt>
          <cx:pt idx="9931">9790</cx:pt>
          <cx:pt idx="9932">9792</cx:pt>
          <cx:pt idx="9933">9792</cx:pt>
          <cx:pt idx="9934">9793</cx:pt>
          <cx:pt idx="9935">9795</cx:pt>
          <cx:pt idx="9936">9799</cx:pt>
          <cx:pt idx="9937">9807</cx:pt>
          <cx:pt idx="9938">9825</cx:pt>
          <cx:pt idx="9939">9827</cx:pt>
          <cx:pt idx="9940">9829</cx:pt>
          <cx:pt idx="9941">9829</cx:pt>
          <cx:pt idx="9942">9833</cx:pt>
          <cx:pt idx="9943">9834</cx:pt>
          <cx:pt idx="9944">9836</cx:pt>
          <cx:pt idx="9945">9839</cx:pt>
          <cx:pt idx="9946">9848</cx:pt>
          <cx:pt idx="9947">9848</cx:pt>
          <cx:pt idx="9948">9849</cx:pt>
          <cx:pt idx="9949">9850</cx:pt>
          <cx:pt idx="9950">9856</cx:pt>
          <cx:pt idx="9951">9858</cx:pt>
          <cx:pt idx="9952">9863</cx:pt>
          <cx:pt idx="9953">9867</cx:pt>
          <cx:pt idx="9954">9868</cx:pt>
          <cx:pt idx="9955">9871</cx:pt>
          <cx:pt idx="9956">9873</cx:pt>
          <cx:pt idx="9957">9873</cx:pt>
          <cx:pt idx="9958">9874</cx:pt>
          <cx:pt idx="9959">9891</cx:pt>
          <cx:pt idx="9960">9896</cx:pt>
          <cx:pt idx="9961">9898</cx:pt>
          <cx:pt idx="9962">9907</cx:pt>
          <cx:pt idx="9963">9919</cx:pt>
          <cx:pt idx="9964">9920</cx:pt>
          <cx:pt idx="9965">9928</cx:pt>
          <cx:pt idx="9966">9929</cx:pt>
          <cx:pt idx="9967">9930</cx:pt>
          <cx:pt idx="9968">9933</cx:pt>
          <cx:pt idx="9969">9938</cx:pt>
          <cx:pt idx="9970">9941</cx:pt>
          <cx:pt idx="9971">9946</cx:pt>
          <cx:pt idx="9972">9947</cx:pt>
          <cx:pt idx="9973">9950</cx:pt>
          <cx:pt idx="9974">9950</cx:pt>
          <cx:pt idx="9975">9952</cx:pt>
          <cx:pt idx="9976">9953</cx:pt>
          <cx:pt idx="9977">9968</cx:pt>
          <cx:pt idx="9978">9970</cx:pt>
          <cx:pt idx="9979">9971</cx:pt>
          <cx:pt idx="9980">9988</cx:pt>
          <cx:pt idx="9981">9989</cx:pt>
          <cx:pt idx="9982">9992</cx:pt>
          <cx:pt idx="9983">9996</cx:pt>
          <cx:pt idx="9984">10000</cx:pt>
          <cx:pt idx="9985">10003</cx:pt>
          <cx:pt idx="9986">10010</cx:pt>
          <cx:pt idx="9987">10014</cx:pt>
          <cx:pt idx="9988">10014</cx:pt>
          <cx:pt idx="9989">10014</cx:pt>
          <cx:pt idx="9990">10016</cx:pt>
          <cx:pt idx="9991">10023</cx:pt>
          <cx:pt idx="9992">10025</cx:pt>
          <cx:pt idx="9993">10030</cx:pt>
          <cx:pt idx="9994">10030</cx:pt>
          <cx:pt idx="9995">10034</cx:pt>
          <cx:pt idx="9996">10035</cx:pt>
          <cx:pt idx="9997">10035</cx:pt>
          <cx:pt idx="9998">10037</cx:pt>
          <cx:pt idx="9999">10039</cx:pt>
          <cx:pt idx="10000">10043</cx:pt>
          <cx:pt idx="10001">10048</cx:pt>
          <cx:pt idx="10002">10064</cx:pt>
          <cx:pt idx="10003">10068</cx:pt>
          <cx:pt idx="10004">10076</cx:pt>
          <cx:pt idx="10005">10080</cx:pt>
          <cx:pt idx="10006">10082</cx:pt>
          <cx:pt idx="10007">10093</cx:pt>
          <cx:pt idx="10008">10093</cx:pt>
          <cx:pt idx="10009">10095</cx:pt>
          <cx:pt idx="10010">10095</cx:pt>
          <cx:pt idx="10011">10096</cx:pt>
          <cx:pt idx="10012">10096</cx:pt>
          <cx:pt idx="10013">10096</cx:pt>
          <cx:pt idx="10014">10096</cx:pt>
          <cx:pt idx="10015">10100</cx:pt>
          <cx:pt idx="10016">10109</cx:pt>
          <cx:pt idx="10017">10115</cx:pt>
          <cx:pt idx="10018">10118</cx:pt>
          <cx:pt idx="10019">10150</cx:pt>
          <cx:pt idx="10020">10150</cx:pt>
          <cx:pt idx="10021">10159</cx:pt>
          <cx:pt idx="10022">10163</cx:pt>
          <cx:pt idx="10023">10168</cx:pt>
          <cx:pt idx="10024">10171</cx:pt>
          <cx:pt idx="10025">10171</cx:pt>
          <cx:pt idx="10026">10177</cx:pt>
          <cx:pt idx="10027">10180</cx:pt>
          <cx:pt idx="10028">10182</cx:pt>
          <cx:pt idx="10029">10182</cx:pt>
          <cx:pt idx="10030">10183</cx:pt>
          <cx:pt idx="10031">10186</cx:pt>
          <cx:pt idx="10032">10186</cx:pt>
          <cx:pt idx="10033">10189</cx:pt>
          <cx:pt idx="10034">10189</cx:pt>
          <cx:pt idx="10035">10191</cx:pt>
          <cx:pt idx="10036">10196</cx:pt>
          <cx:pt idx="10037">10199</cx:pt>
          <cx:pt idx="10038">10199</cx:pt>
          <cx:pt idx="10039">10203</cx:pt>
          <cx:pt idx="10040">10204</cx:pt>
          <cx:pt idx="10041">10210</cx:pt>
          <cx:pt idx="10042">10212</cx:pt>
          <cx:pt idx="10043">10217</cx:pt>
          <cx:pt idx="10044">10219</cx:pt>
          <cx:pt idx="10045">10224</cx:pt>
          <cx:pt idx="10046">10226</cx:pt>
          <cx:pt idx="10047">10235</cx:pt>
          <cx:pt idx="10048">10244</cx:pt>
          <cx:pt idx="10049">10250</cx:pt>
          <cx:pt idx="10050">10257</cx:pt>
          <cx:pt idx="10051">10266</cx:pt>
          <cx:pt idx="10052">10267</cx:pt>
          <cx:pt idx="10053">10268</cx:pt>
          <cx:pt idx="10054">10298</cx:pt>
          <cx:pt idx="10055">10298</cx:pt>
          <cx:pt idx="10056">10306</cx:pt>
          <cx:pt idx="10057">10310</cx:pt>
          <cx:pt idx="10058">10314</cx:pt>
          <cx:pt idx="10059">10314</cx:pt>
          <cx:pt idx="10060">10319</cx:pt>
          <cx:pt idx="10061">10326</cx:pt>
          <cx:pt idx="10062">10330</cx:pt>
          <cx:pt idx="10063">10331</cx:pt>
          <cx:pt idx="10064">10336</cx:pt>
          <cx:pt idx="10065">10346</cx:pt>
          <cx:pt idx="10066">10347</cx:pt>
          <cx:pt idx="10067">10350</cx:pt>
          <cx:pt idx="10068">10353</cx:pt>
          <cx:pt idx="10069">10354</cx:pt>
          <cx:pt idx="10070">10356</cx:pt>
          <cx:pt idx="10071">10360</cx:pt>
          <cx:pt idx="10072">10369</cx:pt>
          <cx:pt idx="10073">10374</cx:pt>
          <cx:pt idx="10074">10378</cx:pt>
          <cx:pt idx="10075">10380</cx:pt>
          <cx:pt idx="10076">10392</cx:pt>
          <cx:pt idx="10077">10400</cx:pt>
          <cx:pt idx="10078">10405</cx:pt>
          <cx:pt idx="10079">10410</cx:pt>
          <cx:pt idx="10080">10410</cx:pt>
          <cx:pt idx="10081">10417</cx:pt>
          <cx:pt idx="10082">10418</cx:pt>
          <cx:pt idx="10083">10419</cx:pt>
          <cx:pt idx="10084">10424</cx:pt>
          <cx:pt idx="10085">10424</cx:pt>
          <cx:pt idx="10086">10428</cx:pt>
          <cx:pt idx="10087">10429</cx:pt>
          <cx:pt idx="10088">10438</cx:pt>
          <cx:pt idx="10089">10442</cx:pt>
          <cx:pt idx="10090">10450</cx:pt>
          <cx:pt idx="10091">10459</cx:pt>
          <cx:pt idx="10092">10476</cx:pt>
          <cx:pt idx="10093">10476</cx:pt>
          <cx:pt idx="10094">10482</cx:pt>
          <cx:pt idx="10095">10483</cx:pt>
          <cx:pt idx="10096">10489</cx:pt>
          <cx:pt idx="10097">10497</cx:pt>
          <cx:pt idx="10098">10508</cx:pt>
          <cx:pt idx="10099">10510</cx:pt>
          <cx:pt idx="10100">10512</cx:pt>
          <cx:pt idx="10101">10515</cx:pt>
          <cx:pt idx="10102">10520</cx:pt>
          <cx:pt idx="10103">10520</cx:pt>
          <cx:pt idx="10104">10520</cx:pt>
          <cx:pt idx="10105">10521</cx:pt>
          <cx:pt idx="10106">10534</cx:pt>
          <cx:pt idx="10107">10536</cx:pt>
          <cx:pt idx="10108">10543</cx:pt>
          <cx:pt idx="10109">10545</cx:pt>
          <cx:pt idx="10110">10547</cx:pt>
          <cx:pt idx="10111">10573</cx:pt>
          <cx:pt idx="10112">10581</cx:pt>
          <cx:pt idx="10113">10582</cx:pt>
          <cx:pt idx="10114">10592</cx:pt>
          <cx:pt idx="10115">10594</cx:pt>
          <cx:pt idx="10116">10595</cx:pt>
          <cx:pt idx="10117">10603</cx:pt>
          <cx:pt idx="10118">10613</cx:pt>
          <cx:pt idx="10119">10617</cx:pt>
          <cx:pt idx="10120">10620</cx:pt>
          <cx:pt idx="10121">10620</cx:pt>
          <cx:pt idx="10122">10626</cx:pt>
          <cx:pt idx="10123">10627</cx:pt>
          <cx:pt idx="10124">10637</cx:pt>
          <cx:pt idx="10125">10640</cx:pt>
          <cx:pt idx="10126">10640</cx:pt>
          <cx:pt idx="10127">10642</cx:pt>
          <cx:pt idx="10128">10646</cx:pt>
          <cx:pt idx="10129">10654</cx:pt>
          <cx:pt idx="10130">10663</cx:pt>
          <cx:pt idx="10131">10664</cx:pt>
          <cx:pt idx="10132">10665</cx:pt>
          <cx:pt idx="10133">10665</cx:pt>
          <cx:pt idx="10134">10671</cx:pt>
          <cx:pt idx="10135">10672</cx:pt>
          <cx:pt idx="10136">10677</cx:pt>
          <cx:pt idx="10137">10685</cx:pt>
          <cx:pt idx="10138">10686</cx:pt>
          <cx:pt idx="10139">10690</cx:pt>
          <cx:pt idx="10140">10698</cx:pt>
          <cx:pt idx="10141">10698</cx:pt>
          <cx:pt idx="10142">10704</cx:pt>
          <cx:pt idx="10143">10708</cx:pt>
          <cx:pt idx="10144">10712</cx:pt>
          <cx:pt idx="10145">10713</cx:pt>
          <cx:pt idx="10146">10720</cx:pt>
          <cx:pt idx="10147">10730</cx:pt>
          <cx:pt idx="10148">10733</cx:pt>
          <cx:pt idx="10149">10746</cx:pt>
          <cx:pt idx="10150">10747</cx:pt>
          <cx:pt idx="10151">10754</cx:pt>
          <cx:pt idx="10152">10757</cx:pt>
          <cx:pt idx="10153">10764</cx:pt>
          <cx:pt idx="10154">10769</cx:pt>
          <cx:pt idx="10155">10772</cx:pt>
          <cx:pt idx="10156">10773</cx:pt>
          <cx:pt idx="10157">10776</cx:pt>
          <cx:pt idx="10158">10777</cx:pt>
          <cx:pt idx="10159">10779</cx:pt>
          <cx:pt idx="10160">10782</cx:pt>
          <cx:pt idx="10161">10783</cx:pt>
          <cx:pt idx="10162">10787</cx:pt>
          <cx:pt idx="10163">10802</cx:pt>
          <cx:pt idx="10164">10807</cx:pt>
          <cx:pt idx="10165">10818</cx:pt>
          <cx:pt idx="10166">10824</cx:pt>
          <cx:pt idx="10167">10826</cx:pt>
          <cx:pt idx="10168">10839</cx:pt>
          <cx:pt idx="10169">10846</cx:pt>
          <cx:pt idx="10170">10850</cx:pt>
          <cx:pt idx="10171">10850</cx:pt>
          <cx:pt idx="10172">10855</cx:pt>
          <cx:pt idx="10173">10856</cx:pt>
          <cx:pt idx="10174">10863</cx:pt>
          <cx:pt idx="10175">10865</cx:pt>
          <cx:pt idx="10176">10880</cx:pt>
          <cx:pt idx="10177">10889</cx:pt>
          <cx:pt idx="10178">10896</cx:pt>
          <cx:pt idx="10179">10898</cx:pt>
          <cx:pt idx="10180">10906</cx:pt>
          <cx:pt idx="10181">10919</cx:pt>
          <cx:pt idx="10182">10919</cx:pt>
          <cx:pt idx="10183">10924</cx:pt>
          <cx:pt idx="10184">10931</cx:pt>
          <cx:pt idx="10185">10939</cx:pt>
          <cx:pt idx="10186">10946</cx:pt>
          <cx:pt idx="10187">10948</cx:pt>
          <cx:pt idx="10188">10949</cx:pt>
          <cx:pt idx="10189">10951</cx:pt>
          <cx:pt idx="10190">10975</cx:pt>
          <cx:pt idx="10191">10982</cx:pt>
          <cx:pt idx="10192">10988</cx:pt>
          <cx:pt idx="10193">10989</cx:pt>
          <cx:pt idx="10194">11011</cx:pt>
          <cx:pt idx="10195">11016</cx:pt>
          <cx:pt idx="10196">11021</cx:pt>
          <cx:pt idx="10197">11028</cx:pt>
          <cx:pt idx="10198">11030</cx:pt>
          <cx:pt idx="10199">11040</cx:pt>
          <cx:pt idx="10200">11043</cx:pt>
          <cx:pt idx="10201">11048</cx:pt>
          <cx:pt idx="10202">11051</cx:pt>
          <cx:pt idx="10203">11052</cx:pt>
          <cx:pt idx="10204">11060</cx:pt>
          <cx:pt idx="10205">11070</cx:pt>
          <cx:pt idx="10206">11071</cx:pt>
          <cx:pt idx="10207">11076</cx:pt>
          <cx:pt idx="10208">11078</cx:pt>
          <cx:pt idx="10209">11086</cx:pt>
          <cx:pt idx="10210">11088</cx:pt>
          <cx:pt idx="10211">11099</cx:pt>
          <cx:pt idx="10212">11105</cx:pt>
          <cx:pt idx="10213">11107</cx:pt>
          <cx:pt idx="10214">11109</cx:pt>
          <cx:pt idx="10215">11112</cx:pt>
          <cx:pt idx="10216">11112</cx:pt>
          <cx:pt idx="10217">11113</cx:pt>
          <cx:pt idx="10218">11125</cx:pt>
          <cx:pt idx="10219">11140</cx:pt>
          <cx:pt idx="10220">11147</cx:pt>
          <cx:pt idx="10221">11152</cx:pt>
          <cx:pt idx="10222">11152</cx:pt>
          <cx:pt idx="10223">11166</cx:pt>
          <cx:pt idx="10224">11174</cx:pt>
          <cx:pt idx="10225">11183</cx:pt>
          <cx:pt idx="10226">11188</cx:pt>
          <cx:pt idx="10227">11193</cx:pt>
          <cx:pt idx="10228">11198</cx:pt>
          <cx:pt idx="10229">11200</cx:pt>
          <cx:pt idx="10230">11207</cx:pt>
          <cx:pt idx="10231">11209</cx:pt>
          <cx:pt idx="10232">11220</cx:pt>
          <cx:pt idx="10233">11223</cx:pt>
          <cx:pt idx="10234">11227</cx:pt>
          <cx:pt idx="10235">11228</cx:pt>
          <cx:pt idx="10236">11232</cx:pt>
          <cx:pt idx="10237">11248</cx:pt>
          <cx:pt idx="10238">11260</cx:pt>
          <cx:pt idx="10239">11260</cx:pt>
          <cx:pt idx="10240">11260</cx:pt>
          <cx:pt idx="10241">11277</cx:pt>
          <cx:pt idx="10242">11279</cx:pt>
          <cx:pt idx="10243">11296</cx:pt>
          <cx:pt idx="10244">11301</cx:pt>
          <cx:pt idx="10245">11305</cx:pt>
          <cx:pt idx="10246">11307</cx:pt>
          <cx:pt idx="10247">11322</cx:pt>
          <cx:pt idx="10248">11335</cx:pt>
          <cx:pt idx="10249">11337</cx:pt>
          <cx:pt idx="10250">11339</cx:pt>
          <cx:pt idx="10251">11340</cx:pt>
          <cx:pt idx="10252">11347</cx:pt>
          <cx:pt idx="10253">11348</cx:pt>
          <cx:pt idx="10254">11349</cx:pt>
          <cx:pt idx="10255">11351</cx:pt>
          <cx:pt idx="10256">11358</cx:pt>
          <cx:pt idx="10257">11363</cx:pt>
          <cx:pt idx="10258">11370</cx:pt>
          <cx:pt idx="10259">11370</cx:pt>
          <cx:pt idx="10260">11383</cx:pt>
          <cx:pt idx="10261">11391</cx:pt>
          <cx:pt idx="10262">11394</cx:pt>
          <cx:pt idx="10263">11401</cx:pt>
          <cx:pt idx="10264">11404</cx:pt>
          <cx:pt idx="10265">11405</cx:pt>
          <cx:pt idx="10266">11422</cx:pt>
          <cx:pt idx="10267">11441</cx:pt>
          <cx:pt idx="10268">11442</cx:pt>
          <cx:pt idx="10269">11444</cx:pt>
          <cx:pt idx="10270">11463</cx:pt>
          <cx:pt idx="10271">11471</cx:pt>
          <cx:pt idx="10272">11474</cx:pt>
          <cx:pt idx="10273">11476</cx:pt>
          <cx:pt idx="10274">11487</cx:pt>
          <cx:pt idx="10275">11489</cx:pt>
          <cx:pt idx="10276">11491</cx:pt>
          <cx:pt idx="10277">11492</cx:pt>
          <cx:pt idx="10278">11501</cx:pt>
          <cx:pt idx="10279">11504</cx:pt>
          <cx:pt idx="10280">11505</cx:pt>
          <cx:pt idx="10281">11509</cx:pt>
          <cx:pt idx="10282">11519</cx:pt>
          <cx:pt idx="10283">11522</cx:pt>
          <cx:pt idx="10284">11523</cx:pt>
          <cx:pt idx="10285">11524</cx:pt>
          <cx:pt idx="10286">11535</cx:pt>
          <cx:pt idx="10287">11540</cx:pt>
          <cx:pt idx="10288">11558</cx:pt>
          <cx:pt idx="10289">11559</cx:pt>
          <cx:pt idx="10290">11560</cx:pt>
          <cx:pt idx="10291">11562</cx:pt>
          <cx:pt idx="10292">11563</cx:pt>
          <cx:pt idx="10293">11563</cx:pt>
          <cx:pt idx="10294">11569</cx:pt>
          <cx:pt idx="10295">11583</cx:pt>
          <cx:pt idx="10296">11584</cx:pt>
          <cx:pt idx="10297">11607</cx:pt>
          <cx:pt idx="10298">11607</cx:pt>
          <cx:pt idx="10299">11618</cx:pt>
          <cx:pt idx="10300">11624</cx:pt>
          <cx:pt idx="10301">11631</cx:pt>
          <cx:pt idx="10302">11634</cx:pt>
          <cx:pt idx="10303">11636</cx:pt>
          <cx:pt idx="10304">11638</cx:pt>
          <cx:pt idx="10305">11642</cx:pt>
          <cx:pt idx="10306">11643</cx:pt>
          <cx:pt idx="10307">11653</cx:pt>
          <cx:pt idx="10308">11658</cx:pt>
          <cx:pt idx="10309">11659</cx:pt>
          <cx:pt idx="10310">11670</cx:pt>
          <cx:pt idx="10311">11670</cx:pt>
          <cx:pt idx="10312">11671</cx:pt>
          <cx:pt idx="10313">11680</cx:pt>
          <cx:pt idx="10314">11687</cx:pt>
          <cx:pt idx="10315">11692</cx:pt>
          <cx:pt idx="10316">11700</cx:pt>
          <cx:pt idx="10317">11709</cx:pt>
          <cx:pt idx="10318">11720</cx:pt>
          <cx:pt idx="10319">11726</cx:pt>
          <cx:pt idx="10320">11726</cx:pt>
          <cx:pt idx="10321">11730</cx:pt>
          <cx:pt idx="10322">11731</cx:pt>
          <cx:pt idx="10323">11738</cx:pt>
          <cx:pt idx="10324">11748</cx:pt>
          <cx:pt idx="10325">11749</cx:pt>
          <cx:pt idx="10326">11755</cx:pt>
          <cx:pt idx="10327">11764</cx:pt>
          <cx:pt idx="10328">11772</cx:pt>
          <cx:pt idx="10329">11772</cx:pt>
          <cx:pt idx="10330">11785</cx:pt>
          <cx:pt idx="10331">11798</cx:pt>
          <cx:pt idx="10332">11803</cx:pt>
          <cx:pt idx="10333">11806</cx:pt>
          <cx:pt idx="10334">11810</cx:pt>
          <cx:pt idx="10335">11820</cx:pt>
          <cx:pt idx="10336">11825</cx:pt>
          <cx:pt idx="10337">11831</cx:pt>
          <cx:pt idx="10338">11844</cx:pt>
          <cx:pt idx="10339">11846</cx:pt>
          <cx:pt idx="10340">11850</cx:pt>
          <cx:pt idx="10341">11854</cx:pt>
          <cx:pt idx="10342">11867</cx:pt>
          <cx:pt idx="10343">11871</cx:pt>
          <cx:pt idx="10344">11872</cx:pt>
          <cx:pt idx="10345">11874</cx:pt>
          <cx:pt idx="10346">11876</cx:pt>
          <cx:pt idx="10347">11883</cx:pt>
          <cx:pt idx="10348">11883</cx:pt>
          <cx:pt idx="10349">11885</cx:pt>
          <cx:pt idx="10350">11890</cx:pt>
          <cx:pt idx="10351">11898</cx:pt>
          <cx:pt idx="10352">11906</cx:pt>
          <cx:pt idx="10353">11906</cx:pt>
          <cx:pt idx="10354">11920</cx:pt>
          <cx:pt idx="10355">11928</cx:pt>
          <cx:pt idx="10356">11933</cx:pt>
          <cx:pt idx="10357">11934</cx:pt>
          <cx:pt idx="10358">11940</cx:pt>
          <cx:pt idx="10359">11947</cx:pt>
          <cx:pt idx="10360">11947</cx:pt>
          <cx:pt idx="10361">11950</cx:pt>
          <cx:pt idx="10362">11951</cx:pt>
          <cx:pt idx="10363">11969</cx:pt>
          <cx:pt idx="10364">11971</cx:pt>
          <cx:pt idx="10365">11974</cx:pt>
          <cx:pt idx="10366">11976</cx:pt>
          <cx:pt idx="10367">11981</cx:pt>
          <cx:pt idx="10368">11989</cx:pt>
          <cx:pt idx="10369">11992</cx:pt>
          <cx:pt idx="10370">11996</cx:pt>
          <cx:pt idx="10371">12003</cx:pt>
          <cx:pt idx="10372">12007</cx:pt>
          <cx:pt idx="10373">12009</cx:pt>
          <cx:pt idx="10374">12010</cx:pt>
          <cx:pt idx="10375">12013</cx:pt>
          <cx:pt idx="10376">12015</cx:pt>
          <cx:pt idx="10377">12030</cx:pt>
          <cx:pt idx="10378">12038</cx:pt>
          <cx:pt idx="10379">12042</cx:pt>
          <cx:pt idx="10380">12051</cx:pt>
          <cx:pt idx="10381">12053</cx:pt>
          <cx:pt idx="10382">12063</cx:pt>
          <cx:pt idx="10383">12063</cx:pt>
          <cx:pt idx="10384">12075</cx:pt>
          <cx:pt idx="10385">12076</cx:pt>
          <cx:pt idx="10386">12085</cx:pt>
          <cx:pt idx="10387">12097</cx:pt>
          <cx:pt idx="10388">12107</cx:pt>
          <cx:pt idx="10389">12110</cx:pt>
          <cx:pt idx="10390">12110</cx:pt>
          <cx:pt idx="10391">12112</cx:pt>
          <cx:pt idx="10392">12126</cx:pt>
          <cx:pt idx="10393">12130</cx:pt>
          <cx:pt idx="10394">12140</cx:pt>
          <cx:pt idx="10395">12140</cx:pt>
          <cx:pt idx="10396">12141</cx:pt>
          <cx:pt idx="10397">12160</cx:pt>
          <cx:pt idx="10398">12169</cx:pt>
          <cx:pt idx="10399">12182</cx:pt>
          <cx:pt idx="10400">12192</cx:pt>
          <cx:pt idx="10401">12209</cx:pt>
          <cx:pt idx="10402">12213</cx:pt>
          <cx:pt idx="10403">12213</cx:pt>
          <cx:pt idx="10404">12222</cx:pt>
          <cx:pt idx="10405">12242</cx:pt>
          <cx:pt idx="10406">12250</cx:pt>
          <cx:pt idx="10407">12250</cx:pt>
          <cx:pt idx="10408">12250</cx:pt>
          <cx:pt idx="10409">12254</cx:pt>
          <cx:pt idx="10410">12255</cx:pt>
          <cx:pt idx="10411">12268</cx:pt>
          <cx:pt idx="10412">12280</cx:pt>
          <cx:pt idx="10413">12293</cx:pt>
          <cx:pt idx="10414">12298</cx:pt>
          <cx:pt idx="10415">12300</cx:pt>
          <cx:pt idx="10416">12309</cx:pt>
          <cx:pt idx="10417">12320</cx:pt>
          <cx:pt idx="10418">12323</cx:pt>
          <cx:pt idx="10419">12330</cx:pt>
          <cx:pt idx="10420">12336</cx:pt>
          <cx:pt idx="10421">12339</cx:pt>
          <cx:pt idx="10422">12348</cx:pt>
          <cx:pt idx="10423">12352</cx:pt>
          <cx:pt idx="10424">12354</cx:pt>
          <cx:pt idx="10425">12357</cx:pt>
          <cx:pt idx="10426">12364</cx:pt>
          <cx:pt idx="10427">12376</cx:pt>
          <cx:pt idx="10428">12381</cx:pt>
          <cx:pt idx="10429">12382</cx:pt>
          <cx:pt idx="10430">12390</cx:pt>
          <cx:pt idx="10431">12405</cx:pt>
          <cx:pt idx="10432">12405</cx:pt>
          <cx:pt idx="10433">12406</cx:pt>
          <cx:pt idx="10434">12408</cx:pt>
          <cx:pt idx="10435">12410</cx:pt>
          <cx:pt idx="10436">12410</cx:pt>
          <cx:pt idx="10437">12414</cx:pt>
          <cx:pt idx="10438">12421</cx:pt>
          <cx:pt idx="10439">12422</cx:pt>
          <cx:pt idx="10440">12425</cx:pt>
          <cx:pt idx="10441">12428</cx:pt>
          <cx:pt idx="10442">12429</cx:pt>
          <cx:pt idx="10443">12430</cx:pt>
          <cx:pt idx="10444">12436</cx:pt>
          <cx:pt idx="10445">12454</cx:pt>
          <cx:pt idx="10446">12462</cx:pt>
          <cx:pt idx="10447">12464</cx:pt>
          <cx:pt idx="10448">12464</cx:pt>
          <cx:pt idx="10449">12468</cx:pt>
          <cx:pt idx="10450">12469</cx:pt>
          <cx:pt idx="10451">12482</cx:pt>
          <cx:pt idx="10452">12485</cx:pt>
          <cx:pt idx="10453">12490</cx:pt>
          <cx:pt idx="10454">12499</cx:pt>
          <cx:pt idx="10455">12505</cx:pt>
          <cx:pt idx="10456">12510</cx:pt>
          <cx:pt idx="10457">12511</cx:pt>
          <cx:pt idx="10458">12523</cx:pt>
          <cx:pt idx="10459">12528</cx:pt>
          <cx:pt idx="10460">12530</cx:pt>
          <cx:pt idx="10461">12540</cx:pt>
          <cx:pt idx="10462">12547</cx:pt>
          <cx:pt idx="10463">12548</cx:pt>
          <cx:pt idx="10464">12554</cx:pt>
          <cx:pt idx="10465">12563</cx:pt>
          <cx:pt idx="10466">12564</cx:pt>
          <cx:pt idx="10467">12575</cx:pt>
          <cx:pt idx="10468">12580</cx:pt>
          <cx:pt idx="10469">12583</cx:pt>
          <cx:pt idx="10470">12587</cx:pt>
          <cx:pt idx="10471">12590</cx:pt>
          <cx:pt idx="10472">12594</cx:pt>
          <cx:pt idx="10473">12597</cx:pt>
          <cx:pt idx="10474">12600</cx:pt>
          <cx:pt idx="10475">12605</cx:pt>
          <cx:pt idx="10476">12624</cx:pt>
          <cx:pt idx="10477">12632</cx:pt>
          <cx:pt idx="10478">12636</cx:pt>
          <cx:pt idx="10479">12637</cx:pt>
          <cx:pt idx="10480">12639</cx:pt>
          <cx:pt idx="10481">12644</cx:pt>
          <cx:pt idx="10482">12650</cx:pt>
          <cx:pt idx="10483">12653</cx:pt>
          <cx:pt idx="10484">12655</cx:pt>
          <cx:pt idx="10485">12658</cx:pt>
          <cx:pt idx="10486">12660</cx:pt>
          <cx:pt idx="10487">12676</cx:pt>
          <cx:pt idx="10488">12680</cx:pt>
          <cx:pt idx="10489">12686</cx:pt>
          <cx:pt idx="10490">12695</cx:pt>
          <cx:pt idx="10491">12713</cx:pt>
          <cx:pt idx="10492">12713</cx:pt>
          <cx:pt idx="10493">12718</cx:pt>
          <cx:pt idx="10494">12722</cx:pt>
          <cx:pt idx="10495">12732</cx:pt>
          <cx:pt idx="10496">12737</cx:pt>
          <cx:pt idx="10497">12750</cx:pt>
          <cx:pt idx="10498">12762</cx:pt>
          <cx:pt idx="10499">12775</cx:pt>
          <cx:pt idx="10500">12779</cx:pt>
          <cx:pt idx="10501">12794</cx:pt>
          <cx:pt idx="10502">12824</cx:pt>
          <cx:pt idx="10503">12827</cx:pt>
          <cx:pt idx="10504">12830</cx:pt>
          <cx:pt idx="10505">12833</cx:pt>
          <cx:pt idx="10506">12839</cx:pt>
          <cx:pt idx="10507">12858</cx:pt>
          <cx:pt idx="10508">12860</cx:pt>
          <cx:pt idx="10509">12875</cx:pt>
          <cx:pt idx="10510">12894</cx:pt>
          <cx:pt idx="10511">12894</cx:pt>
          <cx:pt idx="10512">12902</cx:pt>
          <cx:pt idx="10513">12911</cx:pt>
          <cx:pt idx="10514">12916</cx:pt>
          <cx:pt idx="10515">12918</cx:pt>
          <cx:pt idx="10516">12928</cx:pt>
          <cx:pt idx="10517">12935</cx:pt>
          <cx:pt idx="10518">12942</cx:pt>
          <cx:pt idx="10519">12943</cx:pt>
          <cx:pt idx="10520">12956</cx:pt>
          <cx:pt idx="10521">12956</cx:pt>
          <cx:pt idx="10522">12970</cx:pt>
          <cx:pt idx="10523">12970</cx:pt>
          <cx:pt idx="10524">12972</cx:pt>
          <cx:pt idx="10525">12972</cx:pt>
          <cx:pt idx="10526">12975</cx:pt>
          <cx:pt idx="10527">12991</cx:pt>
          <cx:pt idx="10528">12991</cx:pt>
          <cx:pt idx="10529">12999</cx:pt>
          <cx:pt idx="10530">13005</cx:pt>
          <cx:pt idx="10531">13007</cx:pt>
          <cx:pt idx="10532">13010</cx:pt>
          <cx:pt idx="10533">13010</cx:pt>
          <cx:pt idx="10534">13014</cx:pt>
          <cx:pt idx="10535">13016</cx:pt>
          <cx:pt idx="10536">13027</cx:pt>
          <cx:pt idx="10537">13040</cx:pt>
          <cx:pt idx="10538">13045</cx:pt>
          <cx:pt idx="10539">13049</cx:pt>
          <cx:pt idx="10540">13053</cx:pt>
          <cx:pt idx="10541">13062</cx:pt>
          <cx:pt idx="10542">13072</cx:pt>
          <cx:pt idx="10543">13080</cx:pt>
          <cx:pt idx="10544">13089</cx:pt>
          <cx:pt idx="10545">13096</cx:pt>
          <cx:pt idx="10546">13097</cx:pt>
          <cx:pt idx="10547">13106</cx:pt>
          <cx:pt idx="10548">13110</cx:pt>
          <cx:pt idx="10549">13111</cx:pt>
          <cx:pt idx="10550">13117</cx:pt>
          <cx:pt idx="10551">13117</cx:pt>
          <cx:pt idx="10552">13119</cx:pt>
          <cx:pt idx="10553">13121</cx:pt>
          <cx:pt idx="10554">13131</cx:pt>
          <cx:pt idx="10555">13133</cx:pt>
          <cx:pt idx="10556">13139</cx:pt>
          <cx:pt idx="10557">13142</cx:pt>
          <cx:pt idx="10558">13145</cx:pt>
          <cx:pt idx="10559">13148</cx:pt>
          <cx:pt idx="10560">13190</cx:pt>
          <cx:pt idx="10561">13194</cx:pt>
          <cx:pt idx="10562">13201</cx:pt>
          <cx:pt idx="10563">13203</cx:pt>
          <cx:pt idx="10564">13208</cx:pt>
          <cx:pt idx="10565">13231</cx:pt>
          <cx:pt idx="10566">13234</cx:pt>
          <cx:pt idx="10567">13236</cx:pt>
          <cx:pt idx="10568">13250</cx:pt>
          <cx:pt idx="10569">13255</cx:pt>
          <cx:pt idx="10570">13263</cx:pt>
          <cx:pt idx="10571">13272</cx:pt>
          <cx:pt idx="10572">13274</cx:pt>
          <cx:pt idx="10573">13275</cx:pt>
          <cx:pt idx="10574">13276</cx:pt>
          <cx:pt idx="10575">13297</cx:pt>
          <cx:pt idx="10576">13306</cx:pt>
          <cx:pt idx="10577">13308</cx:pt>
          <cx:pt idx="10578">13322</cx:pt>
          <cx:pt idx="10579">13328</cx:pt>
          <cx:pt idx="10580">13330</cx:pt>
          <cx:pt idx="10581">13342</cx:pt>
          <cx:pt idx="10582">13349</cx:pt>
          <cx:pt idx="10583">13349</cx:pt>
          <cx:pt idx="10584">13360</cx:pt>
          <cx:pt idx="10585">13362</cx:pt>
          <cx:pt idx="10586">13364</cx:pt>
          <cx:pt idx="10587">13367</cx:pt>
          <cx:pt idx="10588">13369</cx:pt>
          <cx:pt idx="10589">13387</cx:pt>
          <cx:pt idx="10590">13390</cx:pt>
          <cx:pt idx="10591">13400</cx:pt>
          <cx:pt idx="10592">13405</cx:pt>
          <cx:pt idx="10593">13410</cx:pt>
          <cx:pt idx="10594">13419</cx:pt>
          <cx:pt idx="10595">13421</cx:pt>
          <cx:pt idx="10596">13423</cx:pt>
          <cx:pt idx="10597">13433</cx:pt>
          <cx:pt idx="10598">13433</cx:pt>
          <cx:pt idx="10599">13440</cx:pt>
          <cx:pt idx="10600">13447</cx:pt>
          <cx:pt idx="10601">13462</cx:pt>
          <cx:pt idx="10602">13469</cx:pt>
          <cx:pt idx="10603">13470</cx:pt>
          <cx:pt idx="10604">13472</cx:pt>
          <cx:pt idx="10605">13484</cx:pt>
          <cx:pt idx="10606">13490</cx:pt>
          <cx:pt idx="10607">13493</cx:pt>
          <cx:pt idx="10608">13498</cx:pt>
          <cx:pt idx="10609">13505</cx:pt>
          <cx:pt idx="10610">13522</cx:pt>
          <cx:pt idx="10611">13532</cx:pt>
          <cx:pt idx="10612">13536</cx:pt>
          <cx:pt idx="10613">13540</cx:pt>
          <cx:pt idx="10614">13544</cx:pt>
          <cx:pt idx="10615">13557</cx:pt>
          <cx:pt idx="10616">13570</cx:pt>
          <cx:pt idx="10617">13575</cx:pt>
          <cx:pt idx="10618">13575</cx:pt>
          <cx:pt idx="10619">13590</cx:pt>
          <cx:pt idx="10620">13590</cx:pt>
          <cx:pt idx="10621">13595</cx:pt>
          <cx:pt idx="10622">13598</cx:pt>
          <cx:pt idx="10623">13599</cx:pt>
          <cx:pt idx="10624">13599</cx:pt>
          <cx:pt idx="10625">13610</cx:pt>
          <cx:pt idx="10626">13616</cx:pt>
          <cx:pt idx="10627">13624</cx:pt>
          <cx:pt idx="10628">13630</cx:pt>
          <cx:pt idx="10629">13636</cx:pt>
          <cx:pt idx="10630">13638</cx:pt>
          <cx:pt idx="10631">13640</cx:pt>
          <cx:pt idx="10632">13643</cx:pt>
          <cx:pt idx="10633">13645</cx:pt>
          <cx:pt idx="10634">13650</cx:pt>
          <cx:pt idx="10635">13667</cx:pt>
          <cx:pt idx="10636">13670</cx:pt>
          <cx:pt idx="10637">13670</cx:pt>
          <cx:pt idx="10638">13671</cx:pt>
          <cx:pt idx="10639">13678</cx:pt>
          <cx:pt idx="10640">13696</cx:pt>
          <cx:pt idx="10641">13699</cx:pt>
          <cx:pt idx="10642">13700</cx:pt>
          <cx:pt idx="10643">13702</cx:pt>
          <cx:pt idx="10644">13709</cx:pt>
          <cx:pt idx="10645">13712</cx:pt>
          <cx:pt idx="10646">13727</cx:pt>
          <cx:pt idx="10647">13729</cx:pt>
          <cx:pt idx="10648">13733</cx:pt>
          <cx:pt idx="10649">13733</cx:pt>
          <cx:pt idx="10650">13741</cx:pt>
          <cx:pt idx="10651">13757</cx:pt>
          <cx:pt idx="10652">13761</cx:pt>
          <cx:pt idx="10653">13764</cx:pt>
          <cx:pt idx="10654">13767</cx:pt>
          <cx:pt idx="10655">13768</cx:pt>
          <cx:pt idx="10656">13786</cx:pt>
          <cx:pt idx="10657">13788</cx:pt>
          <cx:pt idx="10658">13813</cx:pt>
          <cx:pt idx="10659">13814</cx:pt>
          <cx:pt idx="10660">13814</cx:pt>
          <cx:pt idx="10661">13820</cx:pt>
          <cx:pt idx="10662">13823</cx:pt>
          <cx:pt idx="10663">13830</cx:pt>
          <cx:pt idx="10664">13834</cx:pt>
          <cx:pt idx="10665">13840</cx:pt>
          <cx:pt idx="10666">13857</cx:pt>
          <cx:pt idx="10667">13864</cx:pt>
          <cx:pt idx="10668">13879</cx:pt>
          <cx:pt idx="10669">13884</cx:pt>
          <cx:pt idx="10670">13892</cx:pt>
          <cx:pt idx="10671">13896</cx:pt>
          <cx:pt idx="10672">13896</cx:pt>
          <cx:pt idx="10673">13900</cx:pt>
          <cx:pt idx="10674">13905</cx:pt>
          <cx:pt idx="10675">13917</cx:pt>
          <cx:pt idx="10676">13919</cx:pt>
          <cx:pt idx="10677">13919</cx:pt>
          <cx:pt idx="10678">13923</cx:pt>
          <cx:pt idx="10679">13940</cx:pt>
          <cx:pt idx="10680">13941</cx:pt>
          <cx:pt idx="10681">13946</cx:pt>
          <cx:pt idx="10682">13946</cx:pt>
          <cx:pt idx="10683">13948</cx:pt>
          <cx:pt idx="10684">13965</cx:pt>
          <cx:pt idx="10685">13972</cx:pt>
          <cx:pt idx="10686">13984</cx:pt>
          <cx:pt idx="10687">13990</cx:pt>
          <cx:pt idx="10688">13992</cx:pt>
          <cx:pt idx="10689">13993</cx:pt>
          <cx:pt idx="10690">13995</cx:pt>
          <cx:pt idx="10691">13995</cx:pt>
          <cx:pt idx="10692">14012</cx:pt>
          <cx:pt idx="10693">14013</cx:pt>
          <cx:pt idx="10694">14016</cx:pt>
          <cx:pt idx="10695">14018</cx:pt>
          <cx:pt idx="10696">14023</cx:pt>
          <cx:pt idx="10697">14033</cx:pt>
          <cx:pt idx="10698">14034</cx:pt>
          <cx:pt idx="10699">14036</cx:pt>
          <cx:pt idx="10700">14040</cx:pt>
          <cx:pt idx="10701">14056</cx:pt>
          <cx:pt idx="10702">14071</cx:pt>
          <cx:pt idx="10703">14083</cx:pt>
          <cx:pt idx="10704">14084</cx:pt>
          <cx:pt idx="10705">14090</cx:pt>
          <cx:pt idx="10706">14092</cx:pt>
          <cx:pt idx="10707">14093</cx:pt>
          <cx:pt idx="10708">14102</cx:pt>
          <cx:pt idx="10709">14106</cx:pt>
          <cx:pt idx="10710">14107</cx:pt>
          <cx:pt idx="10711">14118</cx:pt>
          <cx:pt idx="10712">14120</cx:pt>
          <cx:pt idx="10713">14132</cx:pt>
          <cx:pt idx="10714">14136</cx:pt>
          <cx:pt idx="10715">14145</cx:pt>
          <cx:pt idx="10716">14159</cx:pt>
          <cx:pt idx="10717">14179</cx:pt>
          <cx:pt idx="10718">14190</cx:pt>
          <cx:pt idx="10719">14209</cx:pt>
          <cx:pt idx="10720">14210</cx:pt>
          <cx:pt idx="10721">14220</cx:pt>
          <cx:pt idx="10722">14223</cx:pt>
          <cx:pt idx="10723">14225</cx:pt>
          <cx:pt idx="10724">14228</cx:pt>
          <cx:pt idx="10725">14236</cx:pt>
          <cx:pt idx="10726">14245</cx:pt>
          <cx:pt idx="10727">14247</cx:pt>
          <cx:pt idx="10728">14256</cx:pt>
          <cx:pt idx="10729">14258</cx:pt>
          <cx:pt idx="10730">14260</cx:pt>
          <cx:pt idx="10731">14261</cx:pt>
          <cx:pt idx="10732">14264</cx:pt>
          <cx:pt idx="10733">14273</cx:pt>
          <cx:pt idx="10734">14282</cx:pt>
          <cx:pt idx="10735">14288</cx:pt>
          <cx:pt idx="10736">14296</cx:pt>
          <cx:pt idx="10737">14306</cx:pt>
          <cx:pt idx="10738">14311</cx:pt>
          <cx:pt idx="10739">14350</cx:pt>
          <cx:pt idx="10740">14350</cx:pt>
          <cx:pt idx="10741">14350</cx:pt>
          <cx:pt idx="10742">14357</cx:pt>
          <cx:pt idx="10743">14359</cx:pt>
          <cx:pt idx="10744">14375</cx:pt>
          <cx:pt idx="10745">14381</cx:pt>
          <cx:pt idx="10746">14392</cx:pt>
          <cx:pt idx="10747">14393</cx:pt>
          <cx:pt idx="10748">14403</cx:pt>
          <cx:pt idx="10749">14415</cx:pt>
          <cx:pt idx="10750">14415</cx:pt>
          <cx:pt idx="10751">14419</cx:pt>
          <cx:pt idx="10752">14421</cx:pt>
          <cx:pt idx="10753">14426</cx:pt>
          <cx:pt idx="10754">14428</cx:pt>
          <cx:pt idx="10755">14431</cx:pt>
          <cx:pt idx="10756">14438</cx:pt>
          <cx:pt idx="10757">14457</cx:pt>
          <cx:pt idx="10758">14464</cx:pt>
          <cx:pt idx="10759">14471</cx:pt>
          <cx:pt idx="10760">14472</cx:pt>
          <cx:pt idx="10761">14473</cx:pt>
          <cx:pt idx="10762">14481</cx:pt>
          <cx:pt idx="10763">14494</cx:pt>
          <cx:pt idx="10764">14495</cx:pt>
          <cx:pt idx="10765">14495</cx:pt>
          <cx:pt idx="10766">14499</cx:pt>
          <cx:pt idx="10767">14503</cx:pt>
          <cx:pt idx="10768">14513</cx:pt>
          <cx:pt idx="10769">14518</cx:pt>
          <cx:pt idx="10770">14522</cx:pt>
          <cx:pt idx="10771">14539</cx:pt>
          <cx:pt idx="10772">14540</cx:pt>
          <cx:pt idx="10773">14540</cx:pt>
          <cx:pt idx="10774">14546</cx:pt>
          <cx:pt idx="10775">14554</cx:pt>
          <cx:pt idx="10776">14556</cx:pt>
          <cx:pt idx="10777">14565</cx:pt>
          <cx:pt idx="10778">14570</cx:pt>
          <cx:pt idx="10779">14580</cx:pt>
          <cx:pt idx="10780">14586</cx:pt>
          <cx:pt idx="10781">14593</cx:pt>
          <cx:pt idx="10782">14597</cx:pt>
          <cx:pt idx="10783">14618</cx:pt>
          <cx:pt idx="10784">14618</cx:pt>
          <cx:pt idx="10785">14623</cx:pt>
          <cx:pt idx="10786">14640</cx:pt>
          <cx:pt idx="10787">14642</cx:pt>
          <cx:pt idx="10788">14650</cx:pt>
          <cx:pt idx="10789">14655</cx:pt>
          <cx:pt idx="10790">14691</cx:pt>
          <cx:pt idx="10791">14698</cx:pt>
          <cx:pt idx="10792">14701</cx:pt>
          <cx:pt idx="10793">14702</cx:pt>
          <cx:pt idx="10794">14718</cx:pt>
          <cx:pt idx="10795">14720</cx:pt>
          <cx:pt idx="10796">14724</cx:pt>
          <cx:pt idx="10797">14727</cx:pt>
          <cx:pt idx="10798">14742</cx:pt>
          <cx:pt idx="10799">14760</cx:pt>
          <cx:pt idx="10800">14773</cx:pt>
          <cx:pt idx="10801">14793</cx:pt>
          <cx:pt idx="10802">14794</cx:pt>
          <cx:pt idx="10803">14799</cx:pt>
          <cx:pt idx="10804">14800</cx:pt>
          <cx:pt idx="10805">14810</cx:pt>
          <cx:pt idx="10806">14810</cx:pt>
          <cx:pt idx="10807">14817</cx:pt>
          <cx:pt idx="10808">14820</cx:pt>
          <cx:pt idx="10809">14822</cx:pt>
          <cx:pt idx="10810">14822</cx:pt>
          <cx:pt idx="10811">14834</cx:pt>
          <cx:pt idx="10812">14838</cx:pt>
          <cx:pt idx="10813">14840</cx:pt>
          <cx:pt idx="10814">14841</cx:pt>
          <cx:pt idx="10815">14850</cx:pt>
          <cx:pt idx="10816">14852</cx:pt>
          <cx:pt idx="10817">14853</cx:pt>
          <cx:pt idx="10818">14860</cx:pt>
          <cx:pt idx="10819">14892</cx:pt>
          <cx:pt idx="10820">14893</cx:pt>
          <cx:pt idx="10821">14900</cx:pt>
          <cx:pt idx="10822">14914</cx:pt>
          <cx:pt idx="10823">14920</cx:pt>
          <cx:pt idx="10824">14958</cx:pt>
          <cx:pt idx="10825">14966</cx:pt>
          <cx:pt idx="10826">14967</cx:pt>
          <cx:pt idx="10827">14971</cx:pt>
          <cx:pt idx="10828">14991</cx:pt>
          <cx:pt idx="10829">14993</cx:pt>
          <cx:pt idx="10830">15002</cx:pt>
          <cx:pt idx="10831">15012</cx:pt>
          <cx:pt idx="10832">15017</cx:pt>
          <cx:pt idx="10833">15038</cx:pt>
          <cx:pt idx="10834">15048</cx:pt>
          <cx:pt idx="10835">15056</cx:pt>
          <cx:pt idx="10836">15058</cx:pt>
          <cx:pt idx="10837">15063</cx:pt>
          <cx:pt idx="10838">15068</cx:pt>
          <cx:pt idx="10839">15079</cx:pt>
          <cx:pt idx="10840">15080</cx:pt>
          <cx:pt idx="10841">15097</cx:pt>
          <cx:pt idx="10842">15098</cx:pt>
          <cx:pt idx="10843">15104</cx:pt>
          <cx:pt idx="10844">15118</cx:pt>
          <cx:pt idx="10845">15128</cx:pt>
          <cx:pt idx="10846">15129</cx:pt>
          <cx:pt idx="10847">15146</cx:pt>
          <cx:pt idx="10848">15146</cx:pt>
          <cx:pt idx="10849">15146</cx:pt>
          <cx:pt idx="10850">15150</cx:pt>
          <cx:pt idx="10851">15151</cx:pt>
          <cx:pt idx="10852">15164</cx:pt>
          <cx:pt idx="10853">15172</cx:pt>
          <cx:pt idx="10854">15174</cx:pt>
          <cx:pt idx="10855">15194</cx:pt>
          <cx:pt idx="10856">15196</cx:pt>
          <cx:pt idx="10857">15198</cx:pt>
          <cx:pt idx="10858">15206</cx:pt>
          <cx:pt idx="10859">15207</cx:pt>
          <cx:pt idx="10860">15209</cx:pt>
          <cx:pt idx="10861">15220</cx:pt>
          <cx:pt idx="10862">15228</cx:pt>
          <cx:pt idx="10863">15237</cx:pt>
          <cx:pt idx="10864">15241</cx:pt>
          <cx:pt idx="10865">15245</cx:pt>
          <cx:pt idx="10866">15250</cx:pt>
          <cx:pt idx="10867">15252</cx:pt>
          <cx:pt idx="10868">15252</cx:pt>
          <cx:pt idx="10869">15252</cx:pt>
          <cx:pt idx="10870">15256</cx:pt>
          <cx:pt idx="10871">15262</cx:pt>
          <cx:pt idx="10872">15268</cx:pt>
          <cx:pt idx="10873">15276</cx:pt>
          <cx:pt idx="10874">15276</cx:pt>
          <cx:pt idx="10875">15283</cx:pt>
          <cx:pt idx="10876">15311</cx:pt>
          <cx:pt idx="10877">15312</cx:pt>
          <cx:pt idx="10878">15320</cx:pt>
          <cx:pt idx="10879">15329</cx:pt>
          <cx:pt idx="10880">15338</cx:pt>
          <cx:pt idx="10881">15343</cx:pt>
          <cx:pt idx="10882">15343</cx:pt>
          <cx:pt idx="10883">15344</cx:pt>
          <cx:pt idx="10884">15350</cx:pt>
          <cx:pt idx="10885">15358</cx:pt>
          <cx:pt idx="10886">15368</cx:pt>
          <cx:pt idx="10887">15371</cx:pt>
          <cx:pt idx="10888">15373</cx:pt>
          <cx:pt idx="10889">15400</cx:pt>
          <cx:pt idx="10890">15407</cx:pt>
          <cx:pt idx="10891">15411</cx:pt>
          <cx:pt idx="10892">15419</cx:pt>
          <cx:pt idx="10893">15432</cx:pt>
          <cx:pt idx="10894">15443</cx:pt>
          <cx:pt idx="10895">15450</cx:pt>
          <cx:pt idx="10896">15456</cx:pt>
          <cx:pt idx="10897">15457</cx:pt>
          <cx:pt idx="10898">15457</cx:pt>
          <cx:pt idx="10899">15460</cx:pt>
          <cx:pt idx="10900">15485</cx:pt>
          <cx:pt idx="10901">15492</cx:pt>
          <cx:pt idx="10902">15504</cx:pt>
          <cx:pt idx="10903">15504</cx:pt>
          <cx:pt idx="10904">15509</cx:pt>
          <cx:pt idx="10905">15510</cx:pt>
          <cx:pt idx="10906">15510</cx:pt>
          <cx:pt idx="10907">15512</cx:pt>
          <cx:pt idx="10908">15526</cx:pt>
          <cx:pt idx="10909">15531</cx:pt>
          <cx:pt idx="10910">15533</cx:pt>
          <cx:pt idx="10911">15538</cx:pt>
          <cx:pt idx="10912">15550</cx:pt>
          <cx:pt idx="10913">15554</cx:pt>
          <cx:pt idx="10914">15556</cx:pt>
          <cx:pt idx="10915">15565</cx:pt>
          <cx:pt idx="10916">15570</cx:pt>
          <cx:pt idx="10917">15593</cx:pt>
          <cx:pt idx="10918">15594</cx:pt>
          <cx:pt idx="10919">15600</cx:pt>
          <cx:pt idx="10920">15609</cx:pt>
          <cx:pt idx="10921">15624</cx:pt>
          <cx:pt idx="10922">15630</cx:pt>
          <cx:pt idx="10923">15632</cx:pt>
          <cx:pt idx="10924">15633</cx:pt>
          <cx:pt idx="10925">15644</cx:pt>
          <cx:pt idx="10926">15647</cx:pt>
          <cx:pt idx="10927">15655</cx:pt>
          <cx:pt idx="10928">15657</cx:pt>
          <cx:pt idx="10929">15660</cx:pt>
          <cx:pt idx="10930">15664</cx:pt>
          <cx:pt idx="10931">15669</cx:pt>
          <cx:pt idx="10932">15678</cx:pt>
          <cx:pt idx="10933">15699</cx:pt>
          <cx:pt idx="10934">15702</cx:pt>
          <cx:pt idx="10935">15704</cx:pt>
          <cx:pt idx="10936">15727</cx:pt>
          <cx:pt idx="10937">15736</cx:pt>
          <cx:pt idx="10938">15740</cx:pt>
          <cx:pt idx="10939">15780</cx:pt>
          <cx:pt idx="10940">15785</cx:pt>
          <cx:pt idx="10941">15788</cx:pt>
          <cx:pt idx="10942">15808</cx:pt>
          <cx:pt idx="10943">15818</cx:pt>
          <cx:pt idx="10944">15821</cx:pt>
          <cx:pt idx="10945">15826</cx:pt>
          <cx:pt idx="10946">15827</cx:pt>
          <cx:pt idx="10947">15845</cx:pt>
          <cx:pt idx="10948">15850</cx:pt>
          <cx:pt idx="10949">15852</cx:pt>
          <cx:pt idx="10950">15854</cx:pt>
          <cx:pt idx="10951">15859</cx:pt>
          <cx:pt idx="10952">15865</cx:pt>
          <cx:pt idx="10953">15870</cx:pt>
          <cx:pt idx="10954">15877</cx:pt>
          <cx:pt idx="10955">15882</cx:pt>
          <cx:pt idx="10956">15886</cx:pt>
          <cx:pt idx="10957">15894</cx:pt>
          <cx:pt idx="10958">15898</cx:pt>
          <cx:pt idx="10959">15918</cx:pt>
          <cx:pt idx="10960">15933</cx:pt>
          <cx:pt idx="10961">15938</cx:pt>
          <cx:pt idx="10962">15940</cx:pt>
          <cx:pt idx="10963">15940</cx:pt>
          <cx:pt idx="10964">15942</cx:pt>
          <cx:pt idx="10965">15952</cx:pt>
          <cx:pt idx="10966">15970</cx:pt>
          <cx:pt idx="10967">15979</cx:pt>
          <cx:pt idx="10968">15979</cx:pt>
          <cx:pt idx="10969">15981</cx:pt>
          <cx:pt idx="10970">15982</cx:pt>
          <cx:pt idx="10971">15986</cx:pt>
          <cx:pt idx="10972">16010</cx:pt>
          <cx:pt idx="10973">16029</cx:pt>
          <cx:pt idx="10974">16065</cx:pt>
          <cx:pt idx="10975">16070</cx:pt>
          <cx:pt idx="10976">16078</cx:pt>
          <cx:pt idx="10977">16090</cx:pt>
          <cx:pt idx="10978">16100</cx:pt>
          <cx:pt idx="10979">16102</cx:pt>
          <cx:pt idx="10980">16108</cx:pt>
          <cx:pt idx="10981">16118</cx:pt>
          <cx:pt idx="10982">16130</cx:pt>
          <cx:pt idx="10983">16133</cx:pt>
          <cx:pt idx="10984">16134</cx:pt>
          <cx:pt idx="10985">16154</cx:pt>
          <cx:pt idx="10986">16168</cx:pt>
          <cx:pt idx="10987">16181</cx:pt>
          <cx:pt idx="10988">16182</cx:pt>
          <cx:pt idx="10989">16208</cx:pt>
          <cx:pt idx="10990">16235</cx:pt>
          <cx:pt idx="10991">16250</cx:pt>
          <cx:pt idx="10992">16259</cx:pt>
          <cx:pt idx="10993">16268</cx:pt>
          <cx:pt idx="10994">16282</cx:pt>
          <cx:pt idx="10995">16288</cx:pt>
          <cx:pt idx="10996">16298</cx:pt>
          <cx:pt idx="10997">16308</cx:pt>
          <cx:pt idx="10998">16320</cx:pt>
          <cx:pt idx="10999">16344</cx:pt>
          <cx:pt idx="11000">16388</cx:pt>
          <cx:pt idx="11001">16400</cx:pt>
          <cx:pt idx="11002">16405</cx:pt>
          <cx:pt idx="11003">16440</cx:pt>
          <cx:pt idx="11004">16440</cx:pt>
          <cx:pt idx="11005">16471</cx:pt>
          <cx:pt idx="11006">16494</cx:pt>
          <cx:pt idx="11007">16500</cx:pt>
          <cx:pt idx="11008">16500</cx:pt>
          <cx:pt idx="11009">16511</cx:pt>
          <cx:pt idx="11010">16516</cx:pt>
          <cx:pt idx="11011">16518</cx:pt>
          <cx:pt idx="11012">16525</cx:pt>
          <cx:pt idx="11013">16545</cx:pt>
          <cx:pt idx="11014">16560</cx:pt>
          <cx:pt idx="11015">16585</cx:pt>
          <cx:pt idx="11016">16586</cx:pt>
          <cx:pt idx="11017">16588</cx:pt>
          <cx:pt idx="11018">16595</cx:pt>
          <cx:pt idx="11019">16602</cx:pt>
          <cx:pt idx="11020">16612</cx:pt>
          <cx:pt idx="11021">16643</cx:pt>
          <cx:pt idx="11022">16644</cx:pt>
          <cx:pt idx="11023">16650</cx:pt>
          <cx:pt idx="11024">16657</cx:pt>
          <cx:pt idx="11025">16664</cx:pt>
          <cx:pt idx="11026">16669</cx:pt>
          <cx:pt idx="11027">16689</cx:pt>
          <cx:pt idx="11028">16694</cx:pt>
          <cx:pt idx="11029">16704</cx:pt>
          <cx:pt idx="11030">16710</cx:pt>
          <cx:pt idx="11031">16711</cx:pt>
          <cx:pt idx="11032">16724</cx:pt>
          <cx:pt idx="11033">16783</cx:pt>
          <cx:pt idx="11034">16804</cx:pt>
          <cx:pt idx="11035">16842</cx:pt>
          <cx:pt idx="11036">16874</cx:pt>
          <cx:pt idx="11037">16884</cx:pt>
          <cx:pt idx="11038">16900</cx:pt>
          <cx:pt idx="11039">16904</cx:pt>
          <cx:pt idx="11040">16906</cx:pt>
          <cx:pt idx="11041">16950</cx:pt>
          <cx:pt idx="11042">16957</cx:pt>
          <cx:pt idx="11043">16961</cx:pt>
          <cx:pt idx="11044">16961</cx:pt>
          <cx:pt idx="11045">16966</cx:pt>
          <cx:pt idx="11046">16971</cx:pt>
          <cx:pt idx="11047">16974</cx:pt>
          <cx:pt idx="11048">16979</cx:pt>
          <cx:pt idx="11049">16987</cx:pt>
          <cx:pt idx="11050">17002</cx:pt>
          <cx:pt idx="11051">17003</cx:pt>
          <cx:pt idx="11052">17004</cx:pt>
          <cx:pt idx="11053">17016</cx:pt>
          <cx:pt idx="11054">17017</cx:pt>
          <cx:pt idx="11055">17050</cx:pt>
          <cx:pt idx="11056">17072</cx:pt>
          <cx:pt idx="11057">17076</cx:pt>
          <cx:pt idx="11058">17079</cx:pt>
          <cx:pt idx="11059">17082</cx:pt>
          <cx:pt idx="11060">17082</cx:pt>
          <cx:pt idx="11061">17087</cx:pt>
          <cx:pt idx="11062">17088</cx:pt>
          <cx:pt idx="11063">17100</cx:pt>
          <cx:pt idx="11064">17135</cx:pt>
          <cx:pt idx="11065">17147</cx:pt>
          <cx:pt idx="11066">17150</cx:pt>
          <cx:pt idx="11067">17172</cx:pt>
          <cx:pt idx="11068">17190</cx:pt>
          <cx:pt idx="11069">17193</cx:pt>
          <cx:pt idx="11070">17245</cx:pt>
          <cx:pt idx="11071">17246</cx:pt>
          <cx:pt idx="11072">17251</cx:pt>
          <cx:pt idx="11073">17257</cx:pt>
          <cx:pt idx="11074">17260</cx:pt>
          <cx:pt idx="11075">17265</cx:pt>
          <cx:pt idx="11076">17267</cx:pt>
          <cx:pt idx="11077">17268</cx:pt>
          <cx:pt idx="11078">17271</cx:pt>
          <cx:pt idx="11079">17272</cx:pt>
          <cx:pt idx="11080">17279</cx:pt>
          <cx:pt idx="11081">17292</cx:pt>
          <cx:pt idx="11082">17323</cx:pt>
          <cx:pt idx="11083">17339</cx:pt>
          <cx:pt idx="11084">17339</cx:pt>
          <cx:pt idx="11085">17347</cx:pt>
          <cx:pt idx="11086">17350</cx:pt>
          <cx:pt idx="11087">17360</cx:pt>
          <cx:pt idx="11088">17369</cx:pt>
          <cx:pt idx="11089">17372</cx:pt>
          <cx:pt idx="11090">17381</cx:pt>
          <cx:pt idx="11091">17407</cx:pt>
          <cx:pt idx="11092">17417</cx:pt>
          <cx:pt idx="11093">17435</cx:pt>
          <cx:pt idx="11094">17438</cx:pt>
          <cx:pt idx="11095">17449</cx:pt>
          <cx:pt idx="11096">17470</cx:pt>
          <cx:pt idx="11097">17486</cx:pt>
          <cx:pt idx="11098">17505</cx:pt>
          <cx:pt idx="11099">17516</cx:pt>
          <cx:pt idx="11100">17538</cx:pt>
          <cx:pt idx="11101">17542</cx:pt>
          <cx:pt idx="11102">17553</cx:pt>
          <cx:pt idx="11103">17565</cx:pt>
          <cx:pt idx="11104">17585</cx:pt>
          <cx:pt idx="11105">17600</cx:pt>
          <cx:pt idx="11106">17602</cx:pt>
          <cx:pt idx="11107">17634</cx:pt>
          <cx:pt idx="11108">17643</cx:pt>
          <cx:pt idx="11109">17654</cx:pt>
          <cx:pt idx="11110">17672</cx:pt>
          <cx:pt idx="11111">17680</cx:pt>
          <cx:pt idx="11112">17684</cx:pt>
          <cx:pt idx="11113">17708</cx:pt>
          <cx:pt idx="11114">17710</cx:pt>
          <cx:pt idx="11115">17714</cx:pt>
          <cx:pt idx="11116">17715</cx:pt>
          <cx:pt idx="11117">17716</cx:pt>
          <cx:pt idx="11118">17716</cx:pt>
          <cx:pt idx="11119">17725</cx:pt>
          <cx:pt idx="11120">17725</cx:pt>
          <cx:pt idx="11121">17751</cx:pt>
          <cx:pt idx="11122">17753</cx:pt>
          <cx:pt idx="11123">17757</cx:pt>
          <cx:pt idx="11124">17774</cx:pt>
          <cx:pt idx="11125">17780</cx:pt>
          <cx:pt idx="11126">17801</cx:pt>
          <cx:pt idx="11127">17801</cx:pt>
          <cx:pt idx="11128">17802</cx:pt>
          <cx:pt idx="11129">17813</cx:pt>
          <cx:pt idx="11130">17828</cx:pt>
          <cx:pt idx="11131">17835</cx:pt>
          <cx:pt idx="11132">17836</cx:pt>
          <cx:pt idx="11133">17836</cx:pt>
          <cx:pt idx="11134">17841</cx:pt>
          <cx:pt idx="11135">17842</cx:pt>
          <cx:pt idx="11136">17849</cx:pt>
          <cx:pt idx="11137">17850</cx:pt>
          <cx:pt idx="11138">17853</cx:pt>
          <cx:pt idx="11139">17858</cx:pt>
          <cx:pt idx="11140">17859</cx:pt>
          <cx:pt idx="11141">17865</cx:pt>
          <cx:pt idx="11142">17868</cx:pt>
          <cx:pt idx="11143">17880</cx:pt>
          <cx:pt idx="11144">17881</cx:pt>
          <cx:pt idx="11145">17891</cx:pt>
          <cx:pt idx="11146">17949</cx:pt>
          <cx:pt idx="11147">17960</cx:pt>
          <cx:pt idx="11148">17969</cx:pt>
          <cx:pt idx="11149">17974</cx:pt>
          <cx:pt idx="11150">17995</cx:pt>
          <cx:pt idx="11151">18003</cx:pt>
          <cx:pt idx="11152">18010</cx:pt>
          <cx:pt idx="11153">18012</cx:pt>
          <cx:pt idx="11154">18014</cx:pt>
          <cx:pt idx="11155">18030</cx:pt>
          <cx:pt idx="11156">18030</cx:pt>
          <cx:pt idx="11157">18037</cx:pt>
          <cx:pt idx="11158">18040</cx:pt>
          <cx:pt idx="11159">18064</cx:pt>
          <cx:pt idx="11160">18070</cx:pt>
          <cx:pt idx="11161">18079</cx:pt>
          <cx:pt idx="11162">18102</cx:pt>
          <cx:pt idx="11163">18115</cx:pt>
          <cx:pt idx="11164">18121</cx:pt>
          <cx:pt idx="11165">18135</cx:pt>
          <cx:pt idx="11166">18171</cx:pt>
          <cx:pt idx="11167">18176</cx:pt>
          <cx:pt idx="11168">18178</cx:pt>
          <cx:pt idx="11169">18178</cx:pt>
          <cx:pt idx="11170">18185</cx:pt>
          <cx:pt idx="11171">18189</cx:pt>
          <cx:pt idx="11172">18190</cx:pt>
          <cx:pt idx="11173">18196</cx:pt>
          <cx:pt idx="11174">18198</cx:pt>
          <cx:pt idx="11175">18232</cx:pt>
          <cx:pt idx="11176">18240</cx:pt>
          <cx:pt idx="11177">18274</cx:pt>
          <cx:pt idx="11178">18275</cx:pt>
          <cx:pt idx="11179">18276</cx:pt>
          <cx:pt idx="11180">18276</cx:pt>
          <cx:pt idx="11181">18276</cx:pt>
          <cx:pt idx="11182">18286</cx:pt>
          <cx:pt idx="11183">18286</cx:pt>
          <cx:pt idx="11184">18290</cx:pt>
          <cx:pt idx="11185">18304</cx:pt>
          <cx:pt idx="11186">18307</cx:pt>
          <cx:pt idx="11187">18341</cx:pt>
          <cx:pt idx="11188">18357</cx:pt>
          <cx:pt idx="11189">18364</cx:pt>
          <cx:pt idx="11190">18383</cx:pt>
          <cx:pt idx="11191">18388</cx:pt>
          <cx:pt idx="11192">18394</cx:pt>
          <cx:pt idx="11193">18396</cx:pt>
          <cx:pt idx="11194">18400</cx:pt>
          <cx:pt idx="11195">18407</cx:pt>
          <cx:pt idx="11196">18438</cx:pt>
          <cx:pt idx="11197">18443</cx:pt>
          <cx:pt idx="11198">18445</cx:pt>
          <cx:pt idx="11199">18473</cx:pt>
          <cx:pt idx="11200">18498</cx:pt>
          <cx:pt idx="11201">18506</cx:pt>
          <cx:pt idx="11202">18519</cx:pt>
          <cx:pt idx="11203">18525</cx:pt>
          <cx:pt idx="11204">18530</cx:pt>
          <cx:pt idx="11205">18530</cx:pt>
          <cx:pt idx="11206">18541</cx:pt>
          <cx:pt idx="11207">18548</cx:pt>
          <cx:pt idx="11208">18548</cx:pt>
          <cx:pt idx="11209">18570</cx:pt>
          <cx:pt idx="11210">18574</cx:pt>
          <cx:pt idx="11211">18588</cx:pt>
          <cx:pt idx="11212">18609</cx:pt>
          <cx:pt idx="11213">18618</cx:pt>
          <cx:pt idx="11214">18622</cx:pt>
          <cx:pt idx="11215">18623</cx:pt>
          <cx:pt idx="11216">18641</cx:pt>
          <cx:pt idx="11217">18660</cx:pt>
          <cx:pt idx="11218">18661</cx:pt>
          <cx:pt idx="11219">18673</cx:pt>
          <cx:pt idx="11220">18686</cx:pt>
          <cx:pt idx="11221">18692</cx:pt>
          <cx:pt idx="11222">18698</cx:pt>
          <cx:pt idx="11223">18705</cx:pt>
          <cx:pt idx="11224">18724</cx:pt>
          <cx:pt idx="11225">18746</cx:pt>
          <cx:pt idx="11226">18747</cx:pt>
          <cx:pt idx="11227">18760</cx:pt>
          <cx:pt idx="11228">18760</cx:pt>
          <cx:pt idx="11229">18762</cx:pt>
          <cx:pt idx="11230">18768</cx:pt>
          <cx:pt idx="11231">18768</cx:pt>
          <cx:pt idx="11232">18776</cx:pt>
          <cx:pt idx="11233">18800</cx:pt>
          <cx:pt idx="11234">18817</cx:pt>
          <cx:pt idx="11235">18822</cx:pt>
          <cx:pt idx="11236">18832</cx:pt>
          <cx:pt idx="11237">18835</cx:pt>
          <cx:pt idx="11238">18840</cx:pt>
          <cx:pt idx="11239">18845</cx:pt>
          <cx:pt idx="11240">18851</cx:pt>
          <cx:pt idx="11241">18883</cx:pt>
          <cx:pt idx="11242">18892</cx:pt>
          <cx:pt idx="11243">18899</cx:pt>
          <cx:pt idx="11244">18902</cx:pt>
          <cx:pt idx="11245">18919</cx:pt>
          <cx:pt idx="11246">18930</cx:pt>
          <cx:pt idx="11247">18938</cx:pt>
          <cx:pt idx="11248">18939</cx:pt>
          <cx:pt idx="11249">18956</cx:pt>
          <cx:pt idx="11250">19026</cx:pt>
          <cx:pt idx="11251">19026</cx:pt>
          <cx:pt idx="11252">19050</cx:pt>
          <cx:pt idx="11253">19053</cx:pt>
          <cx:pt idx="11254">19059</cx:pt>
          <cx:pt idx="11255">19066</cx:pt>
          <cx:pt idx="11256">19071</cx:pt>
          <cx:pt idx="11257">19083</cx:pt>
          <cx:pt idx="11258">19131</cx:pt>
          <cx:pt idx="11259">19134</cx:pt>
          <cx:pt idx="11260">19138</cx:pt>
          <cx:pt idx="11261">19143</cx:pt>
          <cx:pt idx="11262">19148</cx:pt>
          <cx:pt idx="11263">19149</cx:pt>
          <cx:pt idx="11264">19194</cx:pt>
          <cx:pt idx="11265">19196</cx:pt>
          <cx:pt idx="11266">19210</cx:pt>
          <cx:pt idx="11267">19229</cx:pt>
          <cx:pt idx="11268">19240</cx:pt>
          <cx:pt idx="11269">19243</cx:pt>
          <cx:pt idx="11270">19245</cx:pt>
          <cx:pt idx="11271">19259</cx:pt>
          <cx:pt idx="11272">19277</cx:pt>
          <cx:pt idx="11273">19316</cx:pt>
          <cx:pt idx="11274">19341</cx:pt>
          <cx:pt idx="11275">19355</cx:pt>
          <cx:pt idx="11276">19379</cx:pt>
          <cx:pt idx="11277">19392</cx:pt>
          <cx:pt idx="11278">19395</cx:pt>
          <cx:pt idx="11279">19423</cx:pt>
          <cx:pt idx="11280">19428</cx:pt>
          <cx:pt idx="11281">19478</cx:pt>
          <cx:pt idx="11282">19510</cx:pt>
          <cx:pt idx="11283">19520</cx:pt>
          <cx:pt idx="11284">19524</cx:pt>
          <cx:pt idx="11285">19529</cx:pt>
          <cx:pt idx="11286">19580</cx:pt>
          <cx:pt idx="11287">19595</cx:pt>
          <cx:pt idx="11288">19605</cx:pt>
          <cx:pt idx="11289">19609</cx:pt>
          <cx:pt idx="11290">19621</cx:pt>
          <cx:pt idx="11291">19626</cx:pt>
          <cx:pt idx="11292">19639</cx:pt>
          <cx:pt idx="11293">19647</cx:pt>
          <cx:pt idx="11294">19649</cx:pt>
          <cx:pt idx="11295">19656</cx:pt>
          <cx:pt idx="11296">19672</cx:pt>
          <cx:pt idx="11297">19696</cx:pt>
          <cx:pt idx="11298">19727</cx:pt>
          <cx:pt idx="11299">19730</cx:pt>
          <cx:pt idx="11300">19736</cx:pt>
          <cx:pt idx="11301">19754</cx:pt>
          <cx:pt idx="11302">19758</cx:pt>
          <cx:pt idx="11303">19780</cx:pt>
          <cx:pt idx="11304">19814</cx:pt>
          <cx:pt idx="11305">19817</cx:pt>
          <cx:pt idx="11306">19822</cx:pt>
          <cx:pt idx="11307">19830</cx:pt>
          <cx:pt idx="11308">19832</cx:pt>
          <cx:pt idx="11309">19910</cx:pt>
          <cx:pt idx="11310">19911</cx:pt>
          <cx:pt idx="11311">19928</cx:pt>
          <cx:pt idx="11312">19950</cx:pt>
          <cx:pt idx="11313">19962</cx:pt>
          <cx:pt idx="11314">19971</cx:pt>
          <cx:pt idx="11315">19979</cx:pt>
          <cx:pt idx="11316">19985</cx:pt>
          <cx:pt idx="11317">19987</cx:pt>
          <cx:pt idx="11318">20000</cx:pt>
          <cx:pt idx="11319">20021</cx:pt>
          <cx:pt idx="11320">20032</cx:pt>
          <cx:pt idx="11321">20036</cx:pt>
          <cx:pt idx="11322">20040</cx:pt>
          <cx:pt idx="11323">20044</cx:pt>
          <cx:pt idx="11324">20058</cx:pt>
          <cx:pt idx="11325">20080</cx:pt>
          <cx:pt idx="11326">20084</cx:pt>
          <cx:pt idx="11327">20087</cx:pt>
          <cx:pt idx="11328">20098</cx:pt>
          <cx:pt idx="11329">20100</cx:pt>
          <cx:pt idx="11330">20106</cx:pt>
          <cx:pt idx="11331">20111</cx:pt>
          <cx:pt idx="11332">20119</cx:pt>
          <cx:pt idx="11333">20123</cx:pt>
          <cx:pt idx="11334">20126</cx:pt>
          <cx:pt idx="11335">20128</cx:pt>
          <cx:pt idx="11336">20143</cx:pt>
          <cx:pt idx="11337">20147</cx:pt>
          <cx:pt idx="11338">20178</cx:pt>
          <cx:pt idx="11339">20188</cx:pt>
          <cx:pt idx="11340">20210</cx:pt>
          <cx:pt idx="11341">20238</cx:pt>
          <cx:pt idx="11342">20282</cx:pt>
          <cx:pt idx="11343">20285</cx:pt>
          <cx:pt idx="11344">20290</cx:pt>
          <cx:pt idx="11345">20292</cx:pt>
          <cx:pt idx="11346">20303</cx:pt>
          <cx:pt idx="11347">20318</cx:pt>
          <cx:pt idx="11348">20340</cx:pt>
          <cx:pt idx="11349">20346</cx:pt>
          <cx:pt idx="11350">20369</cx:pt>
          <cx:pt idx="11351">20390</cx:pt>
          <cx:pt idx="11352">20391</cx:pt>
          <cx:pt idx="11353">20398</cx:pt>
          <cx:pt idx="11354">20416</cx:pt>
          <cx:pt idx="11355">20426</cx:pt>
          <cx:pt idx="11356">20429</cx:pt>
          <cx:pt idx="11357">20440</cx:pt>
          <cx:pt idx="11358">20451</cx:pt>
          <cx:pt idx="11359">20459</cx:pt>
          <cx:pt idx="11360">20482</cx:pt>
          <cx:pt idx="11361">20496</cx:pt>
          <cx:pt idx="11362">20506</cx:pt>
          <cx:pt idx="11363">20522</cx:pt>
          <cx:pt idx="11364">20530</cx:pt>
          <cx:pt idx="11365">20560</cx:pt>
          <cx:pt idx="11366">20562</cx:pt>
          <cx:pt idx="11367">20565</cx:pt>
          <cx:pt idx="11368">20616</cx:pt>
          <cx:pt idx="11369">20665</cx:pt>
          <cx:pt idx="11370">20675</cx:pt>
          <cx:pt idx="11371">20711</cx:pt>
          <cx:pt idx="11372">20728</cx:pt>
          <cx:pt idx="11373">20730</cx:pt>
          <cx:pt idx="11374">20742</cx:pt>
          <cx:pt idx="11375">20762</cx:pt>
          <cx:pt idx="11376">20792</cx:pt>
          <cx:pt idx="11377">20796</cx:pt>
          <cx:pt idx="11378">20803</cx:pt>
          <cx:pt idx="11379">20838</cx:pt>
          <cx:pt idx="11380">20856</cx:pt>
          <cx:pt idx="11381">20865</cx:pt>
          <cx:pt idx="11382">20874</cx:pt>
          <cx:pt idx="11383">20885</cx:pt>
          <cx:pt idx="11384">20891</cx:pt>
          <cx:pt idx="11385">20901</cx:pt>
          <cx:pt idx="11386">20906</cx:pt>
          <cx:pt idx="11387">20912</cx:pt>
          <cx:pt idx="11388">20918</cx:pt>
          <cx:pt idx="11389">20930</cx:pt>
          <cx:pt idx="11390">20964</cx:pt>
          <cx:pt idx="11391">21030</cx:pt>
          <cx:pt idx="11392">21039</cx:pt>
          <cx:pt idx="11393">21065</cx:pt>
          <cx:pt idx="11394">21087</cx:pt>
          <cx:pt idx="11395">21094</cx:pt>
          <cx:pt idx="11396">21099</cx:pt>
          <cx:pt idx="11397">21103</cx:pt>
          <cx:pt idx="11398">21126</cx:pt>
          <cx:pt idx="11399">21134</cx:pt>
          <cx:pt idx="11400">21144</cx:pt>
          <cx:pt idx="11401">21164</cx:pt>
          <cx:pt idx="11402">21172</cx:pt>
          <cx:pt idx="11403">21187</cx:pt>
          <cx:pt idx="11404">21206</cx:pt>
          <cx:pt idx="11405">21210</cx:pt>
          <cx:pt idx="11406">21229</cx:pt>
          <cx:pt idx="11407">21247</cx:pt>
          <cx:pt idx="11408">21280</cx:pt>
          <cx:pt idx="11409">21294</cx:pt>
          <cx:pt idx="11410">21295</cx:pt>
          <cx:pt idx="11411">21306</cx:pt>
          <cx:pt idx="11412">21342</cx:pt>
          <cx:pt idx="11413">21354</cx:pt>
          <cx:pt idx="11414">21356</cx:pt>
          <cx:pt idx="11415">21410</cx:pt>
          <cx:pt idx="11416">21417</cx:pt>
          <cx:pt idx="11417">21441</cx:pt>
          <cx:pt idx="11418">21456</cx:pt>
          <cx:pt idx="11419">21460</cx:pt>
          <cx:pt idx="11420">21521</cx:pt>
          <cx:pt idx="11421">21525</cx:pt>
          <cx:pt idx="11422">21536</cx:pt>
          <cx:pt idx="11423">21540</cx:pt>
          <cx:pt idx="11424">21557</cx:pt>
          <cx:pt idx="11425">21567</cx:pt>
          <cx:pt idx="11426">21587</cx:pt>
          <cx:pt idx="11427">21612</cx:pt>
          <cx:pt idx="11428">21627</cx:pt>
          <cx:pt idx="11429">21634</cx:pt>
          <cx:pt idx="11430">21638</cx:pt>
          <cx:pt idx="11431">21639</cx:pt>
          <cx:pt idx="11432">21639</cx:pt>
          <cx:pt idx="11433">21640</cx:pt>
          <cx:pt idx="11434">21645</cx:pt>
          <cx:pt idx="11435">21683</cx:pt>
          <cx:pt idx="11436">21684</cx:pt>
          <cx:pt idx="11437">21720</cx:pt>
          <cx:pt idx="11438">21736</cx:pt>
          <cx:pt idx="11439">21751</cx:pt>
          <cx:pt idx="11440">21769</cx:pt>
          <cx:pt idx="11441">21782</cx:pt>
          <cx:pt idx="11442">21800</cx:pt>
          <cx:pt idx="11443">21801</cx:pt>
          <cx:pt idx="11444">21802</cx:pt>
          <cx:pt idx="11445">21812</cx:pt>
          <cx:pt idx="11446">21824</cx:pt>
          <cx:pt idx="11447">21825</cx:pt>
          <cx:pt idx="11448">21900</cx:pt>
          <cx:pt idx="11449">21913</cx:pt>
          <cx:pt idx="11450">21938</cx:pt>
          <cx:pt idx="11451">21947</cx:pt>
          <cx:pt idx="11452">21962</cx:pt>
          <cx:pt idx="11453">21969</cx:pt>
          <cx:pt idx="11454">21974</cx:pt>
          <cx:pt idx="11455">21975</cx:pt>
          <cx:pt idx="11456">21984</cx:pt>
          <cx:pt idx="11457">22012</cx:pt>
          <cx:pt idx="11458">22016</cx:pt>
          <cx:pt idx="11459">22028</cx:pt>
          <cx:pt idx="11460">22040</cx:pt>
          <cx:pt idx="11461">22049</cx:pt>
          <cx:pt idx="11462">22067</cx:pt>
          <cx:pt idx="11463">22091</cx:pt>
          <cx:pt idx="11464">22096</cx:pt>
          <cx:pt idx="11465">22110</cx:pt>
          <cx:pt idx="11466">22114</cx:pt>
          <cx:pt idx="11467">22116</cx:pt>
          <cx:pt idx="11468">22125</cx:pt>
          <cx:pt idx="11469">22134</cx:pt>
          <cx:pt idx="11470">22170</cx:pt>
          <cx:pt idx="11471">22173</cx:pt>
          <cx:pt idx="11472">22186</cx:pt>
          <cx:pt idx="11473">22193</cx:pt>
          <cx:pt idx="11474">22202</cx:pt>
          <cx:pt idx="11475">22231</cx:pt>
          <cx:pt idx="11476">22244</cx:pt>
          <cx:pt idx="11477">22271</cx:pt>
          <cx:pt idx="11478">22295</cx:pt>
          <cx:pt idx="11479">22320</cx:pt>
          <cx:pt idx="11480">22325</cx:pt>
          <cx:pt idx="11481">22354</cx:pt>
          <cx:pt idx="11482">22368</cx:pt>
          <cx:pt idx="11483">22383</cx:pt>
          <cx:pt idx="11484">22391</cx:pt>
          <cx:pt idx="11485">22411</cx:pt>
          <cx:pt idx="11486">22433</cx:pt>
          <cx:pt idx="11487">22474</cx:pt>
          <cx:pt idx="11488">22525</cx:pt>
          <cx:pt idx="11489">22534</cx:pt>
          <cx:pt idx="11490">22606</cx:pt>
          <cx:pt idx="11491">22622</cx:pt>
          <cx:pt idx="11492">22651</cx:pt>
          <cx:pt idx="11493">22676</cx:pt>
          <cx:pt idx="11494">22717</cx:pt>
          <cx:pt idx="11495">22725</cx:pt>
          <cx:pt idx="11496">22734</cx:pt>
          <cx:pt idx="11497">22778</cx:pt>
          <cx:pt idx="11498">22802</cx:pt>
          <cx:pt idx="11499">22821</cx:pt>
          <cx:pt idx="11500">22829</cx:pt>
          <cx:pt idx="11501">22831</cx:pt>
          <cx:pt idx="11502">22831</cx:pt>
          <cx:pt idx="11503">22864</cx:pt>
          <cx:pt idx="11504">22868</cx:pt>
          <cx:pt idx="11505">22892</cx:pt>
          <cx:pt idx="11506">22900</cx:pt>
          <cx:pt idx="11507">22907</cx:pt>
          <cx:pt idx="11508">22919</cx:pt>
          <cx:pt idx="11509">22950</cx:pt>
          <cx:pt idx="11510">22975</cx:pt>
          <cx:pt idx="11511">22980</cx:pt>
          <cx:pt idx="11512">22984</cx:pt>
          <cx:pt idx="11513">22986</cx:pt>
          <cx:pt idx="11514">22997</cx:pt>
          <cx:pt idx="11515">23023</cx:pt>
          <cx:pt idx="11516">23031</cx:pt>
          <cx:pt idx="11517">23032</cx:pt>
          <cx:pt idx="11518">23038</cx:pt>
          <cx:pt idx="11519">23048</cx:pt>
          <cx:pt idx="11520">23057</cx:pt>
          <cx:pt idx="11521">23085</cx:pt>
          <cx:pt idx="11522">23094</cx:pt>
          <cx:pt idx="11523">23098</cx:pt>
          <cx:pt idx="11524">23164</cx:pt>
          <cx:pt idx="11525">23166</cx:pt>
          <cx:pt idx="11526">23167</cx:pt>
          <cx:pt idx="11527">23168</cx:pt>
          <cx:pt idx="11528">23178</cx:pt>
          <cx:pt idx="11529">23183</cx:pt>
          <cx:pt idx="11530">23193</cx:pt>
          <cx:pt idx="11531">23200</cx:pt>
          <cx:pt idx="11532">23233</cx:pt>
          <cx:pt idx="11533">23277</cx:pt>
          <cx:pt idx="11534">23280</cx:pt>
          <cx:pt idx="11535">23291</cx:pt>
          <cx:pt idx="11536">23299</cx:pt>
          <cx:pt idx="11537">23311</cx:pt>
          <cx:pt idx="11538">23369</cx:pt>
          <cx:pt idx="11539">23385</cx:pt>
          <cx:pt idx="11540">23387</cx:pt>
          <cx:pt idx="11541">23392</cx:pt>
          <cx:pt idx="11542">23396</cx:pt>
          <cx:pt idx="11543">23404</cx:pt>
          <cx:pt idx="11544">23409</cx:pt>
          <cx:pt idx="11545">23410</cx:pt>
          <cx:pt idx="11546">23542</cx:pt>
          <cx:pt idx="11547">23596</cx:pt>
          <cx:pt idx="11548">23653</cx:pt>
          <cx:pt idx="11549">23675</cx:pt>
          <cx:pt idx="11550">23697</cx:pt>
          <cx:pt idx="11551">23710</cx:pt>
          <cx:pt idx="11552">23740</cx:pt>
          <cx:pt idx="11553">23754</cx:pt>
          <cx:pt idx="11554">23792</cx:pt>
          <cx:pt idx="11555">23803</cx:pt>
          <cx:pt idx="11556">23850</cx:pt>
          <cx:pt idx="11557">23858</cx:pt>
          <cx:pt idx="11558">23888</cx:pt>
          <cx:pt idx="11559">23936</cx:pt>
          <cx:pt idx="11560">23940</cx:pt>
          <cx:pt idx="11561">23959</cx:pt>
          <cx:pt idx="11562">23962</cx:pt>
          <cx:pt idx="11563">23968</cx:pt>
          <cx:pt idx="11564">23970</cx:pt>
          <cx:pt idx="11565">23994</cx:pt>
          <cx:pt idx="11566">24013</cx:pt>
          <cx:pt idx="11567">24036</cx:pt>
          <cx:pt idx="11568">24068</cx:pt>
          <cx:pt idx="11569">24074</cx:pt>
          <cx:pt idx="11570">24079</cx:pt>
          <cx:pt idx="11571">24100</cx:pt>
          <cx:pt idx="11572">24108</cx:pt>
          <cx:pt idx="11573">24114</cx:pt>
          <cx:pt idx="11574">24116</cx:pt>
          <cx:pt idx="11575">24117</cx:pt>
          <cx:pt idx="11576">24218</cx:pt>
          <cx:pt idx="11577">24227</cx:pt>
          <cx:pt idx="11578">24256</cx:pt>
          <cx:pt idx="11579">24279</cx:pt>
          <cx:pt idx="11580">24301</cx:pt>
          <cx:pt idx="11581">24304</cx:pt>
          <cx:pt idx="11582">24334</cx:pt>
          <cx:pt idx="11583">24354</cx:pt>
          <cx:pt idx="11584">24375</cx:pt>
          <cx:pt idx="11585">24376</cx:pt>
          <cx:pt idx="11586">24402</cx:pt>
          <cx:pt idx="11587">24418</cx:pt>
          <cx:pt idx="11588">24437</cx:pt>
          <cx:pt idx="11589">24450</cx:pt>
          <cx:pt idx="11590">24452</cx:pt>
          <cx:pt idx="11591">24460</cx:pt>
          <cx:pt idx="11592">24531</cx:pt>
          <cx:pt idx="11593">24539</cx:pt>
          <cx:pt idx="11594">24560</cx:pt>
          <cx:pt idx="11595">24560</cx:pt>
          <cx:pt idx="11596">24594</cx:pt>
          <cx:pt idx="11597">24640</cx:pt>
          <cx:pt idx="11598">24657</cx:pt>
          <cx:pt idx="11599">24664</cx:pt>
          <cx:pt idx="11600">24670</cx:pt>
          <cx:pt idx="11601">24705</cx:pt>
          <cx:pt idx="11602">24706</cx:pt>
          <cx:pt idx="11603">24739</cx:pt>
          <cx:pt idx="11604">24767</cx:pt>
          <cx:pt idx="11605">24782</cx:pt>
          <cx:pt idx="11606">24819</cx:pt>
          <cx:pt idx="11607">24820</cx:pt>
          <cx:pt idx="11608">24829</cx:pt>
          <cx:pt idx="11609">24834</cx:pt>
          <cx:pt idx="11610">24842</cx:pt>
          <cx:pt idx="11611">24881</cx:pt>
          <cx:pt idx="11612">24899</cx:pt>
          <cx:pt idx="11613">24904</cx:pt>
          <cx:pt idx="11614">24907</cx:pt>
          <cx:pt idx="11615">24948</cx:pt>
          <cx:pt idx="11616">24974</cx:pt>
          <cx:pt idx="11617">24980</cx:pt>
          <cx:pt idx="11618">24989</cx:pt>
          <cx:pt idx="11619">24995</cx:pt>
          <cx:pt idx="11620">25013</cx:pt>
          <cx:pt idx="11621">25023</cx:pt>
          <cx:pt idx="11622">25033</cx:pt>
          <cx:pt idx="11623">25073</cx:pt>
          <cx:pt idx="11624">25086</cx:pt>
          <cx:pt idx="11625">25096</cx:pt>
          <cx:pt idx="11626">25102</cx:pt>
          <cx:pt idx="11627">25144</cx:pt>
          <cx:pt idx="11628">25150</cx:pt>
          <cx:pt idx="11629">25152</cx:pt>
          <cx:pt idx="11630">25184</cx:pt>
          <cx:pt idx="11631">25185</cx:pt>
          <cx:pt idx="11632">25185</cx:pt>
          <cx:pt idx="11633">25211</cx:pt>
          <cx:pt idx="11634">25214</cx:pt>
          <cx:pt idx="11635">25219</cx:pt>
          <cx:pt idx="11636">25241</cx:pt>
          <cx:pt idx="11637">25244</cx:pt>
          <cx:pt idx="11638">25246</cx:pt>
          <cx:pt idx="11639">25248</cx:pt>
          <cx:pt idx="11640">25278</cx:pt>
          <cx:pt idx="11641">25287</cx:pt>
          <cx:pt idx="11642">25288</cx:pt>
          <cx:pt idx="11643">25344</cx:pt>
          <cx:pt idx="11644">25388</cx:pt>
          <cx:pt idx="11645">25405</cx:pt>
          <cx:pt idx="11646">25410</cx:pt>
          <cx:pt idx="11647">25410</cx:pt>
          <cx:pt idx="11648">25416</cx:pt>
          <cx:pt idx="11649">25426</cx:pt>
          <cx:pt idx="11650">25429</cx:pt>
          <cx:pt idx="11651">25464</cx:pt>
          <cx:pt idx="11652">25478</cx:pt>
          <cx:pt idx="11653">25488</cx:pt>
          <cx:pt idx="11654">25491</cx:pt>
          <cx:pt idx="11655">25547</cx:pt>
          <cx:pt idx="11656">25579</cx:pt>
          <cx:pt idx="11657">25587</cx:pt>
          <cx:pt idx="11658">25602</cx:pt>
          <cx:pt idx="11659">25613</cx:pt>
          <cx:pt idx="11660">25613</cx:pt>
          <cx:pt idx="11661">25618</cx:pt>
          <cx:pt idx="11662">25691</cx:pt>
          <cx:pt idx="11663">25702</cx:pt>
          <cx:pt idx="11664">25709</cx:pt>
          <cx:pt idx="11665">25718</cx:pt>
          <cx:pt idx="11666">25721</cx:pt>
          <cx:pt idx="11667">25784</cx:pt>
          <cx:pt idx="11668">25809</cx:pt>
          <cx:pt idx="11669">25842</cx:pt>
          <cx:pt idx="11670">25842</cx:pt>
          <cx:pt idx="11671">25851</cx:pt>
          <cx:pt idx="11672">25855</cx:pt>
          <cx:pt idx="11673">25857</cx:pt>
          <cx:pt idx="11674">25859</cx:pt>
          <cx:pt idx="11675">25867</cx:pt>
          <cx:pt idx="11676">25886</cx:pt>
          <cx:pt idx="11677">25904</cx:pt>
          <cx:pt idx="11678">25967</cx:pt>
          <cx:pt idx="11679">25980</cx:pt>
          <cx:pt idx="11680">25985</cx:pt>
          <cx:pt idx="11681">26014</cx:pt>
          <cx:pt idx="11682">26028</cx:pt>
          <cx:pt idx="11683">26040</cx:pt>
          <cx:pt idx="11684">26044</cx:pt>
          <cx:pt idx="11685">26095</cx:pt>
          <cx:pt idx="11686">26108</cx:pt>
          <cx:pt idx="11687">26143</cx:pt>
          <cx:pt idx="11688">26161</cx:pt>
          <cx:pt idx="11689">26176</cx:pt>
          <cx:pt idx="11690">26200</cx:pt>
          <cx:pt idx="11691">26222</cx:pt>
          <cx:pt idx="11692">26233</cx:pt>
          <cx:pt idx="11693">26238</cx:pt>
          <cx:pt idx="11694">26243</cx:pt>
          <cx:pt idx="11695">26268</cx:pt>
          <cx:pt idx="11696">26268</cx:pt>
          <cx:pt idx="11697">26338</cx:pt>
          <cx:pt idx="11698">26368</cx:pt>
          <cx:pt idx="11699">26373</cx:pt>
          <cx:pt idx="11700">26417</cx:pt>
          <cx:pt idx="11701">26425</cx:pt>
          <cx:pt idx="11702">26430</cx:pt>
          <cx:pt idx="11703">26487</cx:pt>
          <cx:pt idx="11704">26489</cx:pt>
          <cx:pt idx="11705">26526</cx:pt>
          <cx:pt idx="11706">26550</cx:pt>
          <cx:pt idx="11707">26556</cx:pt>
          <cx:pt idx="11708">26556</cx:pt>
          <cx:pt idx="11709">26557</cx:pt>
          <cx:pt idx="11710">26560</cx:pt>
          <cx:pt idx="11711">26596</cx:pt>
          <cx:pt idx="11712">26640</cx:pt>
          <cx:pt idx="11713">26644</cx:pt>
          <cx:pt idx="11714">26762</cx:pt>
          <cx:pt idx="11715">26763</cx:pt>
          <cx:pt idx="11716">26765</cx:pt>
          <cx:pt idx="11717">26792</cx:pt>
          <cx:pt idx="11718">26798</cx:pt>
          <cx:pt idx="11719">26802</cx:pt>
          <cx:pt idx="11720">26825</cx:pt>
          <cx:pt idx="11721">26832</cx:pt>
          <cx:pt idx="11722">26866</cx:pt>
          <cx:pt idx="11723">26899</cx:pt>
          <cx:pt idx="11724">26932</cx:pt>
          <cx:pt idx="11725">26933</cx:pt>
          <cx:pt idx="11726">26998</cx:pt>
          <cx:pt idx="11727">26999</cx:pt>
          <cx:pt idx="11728">27067</cx:pt>
          <cx:pt idx="11729">27087</cx:pt>
          <cx:pt idx="11730">27163</cx:pt>
          <cx:pt idx="11731">27185</cx:pt>
          <cx:pt idx="11732">27189</cx:pt>
          <cx:pt idx="11733">27198</cx:pt>
          <cx:pt idx="11734">27226</cx:pt>
          <cx:pt idx="11735">27256</cx:pt>
          <cx:pt idx="11736">27268</cx:pt>
          <cx:pt idx="11737">27270</cx:pt>
          <cx:pt idx="11738">27278</cx:pt>
          <cx:pt idx="11739">27302</cx:pt>
          <cx:pt idx="11740">27313</cx:pt>
          <cx:pt idx="11741">27323</cx:pt>
          <cx:pt idx="11742">27382</cx:pt>
          <cx:pt idx="11743">27383</cx:pt>
          <cx:pt idx="11744">27404</cx:pt>
          <cx:pt idx="11745">27415</cx:pt>
          <cx:pt idx="11746">27444</cx:pt>
          <cx:pt idx="11747">27450</cx:pt>
          <cx:pt idx="11748">27556</cx:pt>
          <cx:pt idx="11749">27571</cx:pt>
          <cx:pt idx="11750">27582</cx:pt>
          <cx:pt idx="11751">27605</cx:pt>
          <cx:pt idx="11752">27662</cx:pt>
          <cx:pt idx="11753">27666</cx:pt>
          <cx:pt idx="11754">27706</cx:pt>
          <cx:pt idx="11755">27783</cx:pt>
          <cx:pt idx="11756">27800</cx:pt>
          <cx:pt idx="11757">27848</cx:pt>
          <cx:pt idx="11758">27854</cx:pt>
          <cx:pt idx="11759">27860</cx:pt>
          <cx:pt idx="11760">27931</cx:pt>
          <cx:pt idx="11761">27973</cx:pt>
          <cx:pt idx="11762">27994</cx:pt>
          <cx:pt idx="11763">28011</cx:pt>
          <cx:pt idx="11764">28144</cx:pt>
          <cx:pt idx="11765">28189</cx:pt>
          <cx:pt idx="11766">28269</cx:pt>
          <cx:pt idx="11767">28305</cx:pt>
          <cx:pt idx="11768">28345</cx:pt>
          <cx:pt idx="11769">28347</cx:pt>
          <cx:pt idx="11770">28383</cx:pt>
          <cx:pt idx="11771">28409</cx:pt>
          <cx:pt idx="11772">28435</cx:pt>
          <cx:pt idx="11773">28440</cx:pt>
          <cx:pt idx="11774">28473</cx:pt>
          <cx:pt idx="11775">28475</cx:pt>
          <cx:pt idx="11776">28518</cx:pt>
          <cx:pt idx="11777">28522</cx:pt>
          <cx:pt idx="11778">28538</cx:pt>
          <cx:pt idx="11779">28551</cx:pt>
          <cx:pt idx="11780">28555</cx:pt>
          <cx:pt idx="11781">28571</cx:pt>
          <cx:pt idx="11782">28578</cx:pt>
          <cx:pt idx="11783">28607</cx:pt>
          <cx:pt idx="11784">28609</cx:pt>
          <cx:pt idx="11785">28636</cx:pt>
          <cx:pt idx="11786">28637</cx:pt>
          <cx:pt idx="11787">28661</cx:pt>
          <cx:pt idx="11788">28695</cx:pt>
          <cx:pt idx="11789">28733</cx:pt>
          <cx:pt idx="11790">28744</cx:pt>
          <cx:pt idx="11791">28769</cx:pt>
          <cx:pt idx="11792">28796</cx:pt>
          <cx:pt idx="11793">28810</cx:pt>
          <cx:pt idx="11794">28811</cx:pt>
          <cx:pt idx="11795">28811</cx:pt>
          <cx:pt idx="11796">28837</cx:pt>
          <cx:pt idx="11797">28840</cx:pt>
          <cx:pt idx="11798">28864</cx:pt>
          <cx:pt idx="11799">28872</cx:pt>
          <cx:pt idx="11800">28885</cx:pt>
          <cx:pt idx="11801">28890</cx:pt>
          <cx:pt idx="11802">28907</cx:pt>
          <cx:pt idx="11803">28924</cx:pt>
          <cx:pt idx="11804">28924</cx:pt>
          <cx:pt idx="11805">28964</cx:pt>
          <cx:pt idx="11806">28966</cx:pt>
          <cx:pt idx="11807">29035</cx:pt>
          <cx:pt idx="11808">29058</cx:pt>
          <cx:pt idx="11809">29154</cx:pt>
          <cx:pt idx="11810">29170</cx:pt>
          <cx:pt idx="11811">29194</cx:pt>
          <cx:pt idx="11812">29250</cx:pt>
          <cx:pt idx="11813">29298</cx:pt>
          <cx:pt idx="11814">29302</cx:pt>
          <cx:pt idx="11815">29352</cx:pt>
          <cx:pt idx="11816">29363</cx:pt>
          <cx:pt idx="11817">29469</cx:pt>
          <cx:pt idx="11818">29481</cx:pt>
          <cx:pt idx="11819">29530</cx:pt>
          <cx:pt idx="11820">29531</cx:pt>
          <cx:pt idx="11821">29610</cx:pt>
          <cx:pt idx="11822">29685</cx:pt>
          <cx:pt idx="11823">29697</cx:pt>
          <cx:pt idx="11824">29703</cx:pt>
          <cx:pt idx="11825">29726</cx:pt>
          <cx:pt idx="11826">29740</cx:pt>
          <cx:pt idx="11827">29744</cx:pt>
          <cx:pt idx="11828">29782</cx:pt>
          <cx:pt idx="11829">29807</cx:pt>
          <cx:pt idx="11830">29846</cx:pt>
          <cx:pt idx="11831">29885</cx:pt>
          <cx:pt idx="11832">29911</cx:pt>
          <cx:pt idx="11833">29938</cx:pt>
          <cx:pt idx="11834">29995</cx:pt>
          <cx:pt idx="11835">30018</cx:pt>
          <cx:pt idx="11836">30037</cx:pt>
          <cx:pt idx="11837">30077</cx:pt>
          <cx:pt idx="11838">30080</cx:pt>
          <cx:pt idx="11839">30092</cx:pt>
          <cx:pt idx="11840">30099</cx:pt>
          <cx:pt idx="11841">30105</cx:pt>
          <cx:pt idx="11842">30150</cx:pt>
          <cx:pt idx="11843">30174</cx:pt>
          <cx:pt idx="11844">30177</cx:pt>
          <cx:pt idx="11845">30195</cx:pt>
          <cx:pt idx="11846">30220</cx:pt>
          <cx:pt idx="11847">30250</cx:pt>
          <cx:pt idx="11848">30270</cx:pt>
          <cx:pt idx="11849">30302</cx:pt>
          <cx:pt idx="11850">30320</cx:pt>
          <cx:pt idx="11851">30342</cx:pt>
          <cx:pt idx="11852">30362</cx:pt>
          <cx:pt idx="11853">30368</cx:pt>
          <cx:pt idx="11854">30390</cx:pt>
          <cx:pt idx="11855">30400</cx:pt>
          <cx:pt idx="11856">30473</cx:pt>
          <cx:pt idx="11857">30494</cx:pt>
          <cx:pt idx="11858">30509</cx:pt>
          <cx:pt idx="11859">30523</cx:pt>
          <cx:pt idx="11860">30620</cx:pt>
          <cx:pt idx="11861">30632</cx:pt>
          <cx:pt idx="11862">30657</cx:pt>
          <cx:pt idx="11863">30661</cx:pt>
          <cx:pt idx="11864">30717</cx:pt>
          <cx:pt idx="11865">30736</cx:pt>
          <cx:pt idx="11866">30757</cx:pt>
          <cx:pt idx="11867">30817</cx:pt>
          <cx:pt idx="11868">30818</cx:pt>
          <cx:pt idx="11869">30826</cx:pt>
          <cx:pt idx="11870">30852</cx:pt>
          <cx:pt idx="11871">30867</cx:pt>
          <cx:pt idx="11872">30877</cx:pt>
          <cx:pt idx="11873">30886</cx:pt>
          <cx:pt idx="11874">30906</cx:pt>
          <cx:pt idx="11875">30935</cx:pt>
          <cx:pt idx="11876">30943</cx:pt>
          <cx:pt idx="11877">30954</cx:pt>
          <cx:pt idx="11878">30975</cx:pt>
          <cx:pt idx="11879">31022</cx:pt>
          <cx:pt idx="11880">31049</cx:pt>
          <cx:pt idx="11881">31063</cx:pt>
          <cx:pt idx="11882">31072</cx:pt>
          <cx:pt idx="11883">31151</cx:pt>
          <cx:pt idx="11884">31201</cx:pt>
          <cx:pt idx="11885">31206</cx:pt>
          <cx:pt idx="11886">31252</cx:pt>
          <cx:pt idx="11887">31272</cx:pt>
          <cx:pt idx="11888">31340</cx:pt>
          <cx:pt idx="11889">31344</cx:pt>
          <cx:pt idx="11890">31346</cx:pt>
          <cx:pt idx="11891">31348</cx:pt>
          <cx:pt idx="11892">31354</cx:pt>
          <cx:pt idx="11893">31378</cx:pt>
          <cx:pt idx="11894">31385</cx:pt>
          <cx:pt idx="11895">31439</cx:pt>
          <cx:pt idx="11896">31441</cx:pt>
          <cx:pt idx="11897">31592</cx:pt>
          <cx:pt idx="11898">31626</cx:pt>
          <cx:pt idx="11899">31646</cx:pt>
          <cx:pt idx="11900">31670</cx:pt>
          <cx:pt idx="11901">31671</cx:pt>
          <cx:pt idx="11902">31721</cx:pt>
          <cx:pt idx="11903">31811</cx:pt>
          <cx:pt idx="11904">31890</cx:pt>
          <cx:pt idx="11905">31936</cx:pt>
          <cx:pt idx="11906">31936</cx:pt>
          <cx:pt idx="11907">31970</cx:pt>
          <cx:pt idx="11908">32106</cx:pt>
          <cx:pt idx="11909">32142</cx:pt>
          <cx:pt idx="11910">32174</cx:pt>
          <cx:pt idx="11911">32181</cx:pt>
          <cx:pt idx="11912">32182</cx:pt>
          <cx:pt idx="11913">32218</cx:pt>
          <cx:pt idx="11914">32246</cx:pt>
          <cx:pt idx="11915">32253</cx:pt>
          <cx:pt idx="11916">32303</cx:pt>
          <cx:pt idx="11917">32324</cx:pt>
          <cx:pt idx="11918">32330</cx:pt>
          <cx:pt idx="11919">32335</cx:pt>
          <cx:pt idx="11920">32427</cx:pt>
          <cx:pt idx="11921">32434</cx:pt>
          <cx:pt idx="11922">32460</cx:pt>
          <cx:pt idx="11923">32483</cx:pt>
          <cx:pt idx="11924">32521</cx:pt>
          <cx:pt idx="11925">32536</cx:pt>
          <cx:pt idx="11926">32570</cx:pt>
          <cx:pt idx="11927">32602</cx:pt>
          <cx:pt idx="11928">32606</cx:pt>
          <cx:pt idx="11929">32634</cx:pt>
          <cx:pt idx="11930">32669</cx:pt>
          <cx:pt idx="11931">32696</cx:pt>
          <cx:pt idx="11932">32707</cx:pt>
          <cx:pt idx="11933">32773</cx:pt>
          <cx:pt idx="11934">32811</cx:pt>
          <cx:pt idx="11935">32921</cx:pt>
          <cx:pt idx="11936">32994</cx:pt>
          <cx:pt idx="11937">33000</cx:pt>
          <cx:pt idx="11938">33230</cx:pt>
          <cx:pt idx="11939">33297</cx:pt>
          <cx:pt idx="11940">33353</cx:pt>
          <cx:pt idx="11941">33443</cx:pt>
          <cx:pt idx="11942">33486</cx:pt>
          <cx:pt idx="11943">33534</cx:pt>
          <cx:pt idx="11944">33562</cx:pt>
          <cx:pt idx="11945">33676</cx:pt>
          <cx:pt idx="11946">33792</cx:pt>
          <cx:pt idx="11947">33799</cx:pt>
          <cx:pt idx="11948">33930</cx:pt>
          <cx:pt idx="11949">33933</cx:pt>
          <cx:pt idx="11950">33954</cx:pt>
          <cx:pt idx="11951">33990</cx:pt>
          <cx:pt idx="11952">34058</cx:pt>
          <cx:pt idx="11953">34113</cx:pt>
          <cx:pt idx="11954">34180</cx:pt>
          <cx:pt idx="11955">34186</cx:pt>
          <cx:pt idx="11956">34231</cx:pt>
          <cx:pt idx="11957">34272</cx:pt>
          <cx:pt idx="11958">34276</cx:pt>
          <cx:pt idx="11959">34349</cx:pt>
          <cx:pt idx="11960">34380</cx:pt>
          <cx:pt idx="11961">34448</cx:pt>
          <cx:pt idx="11962">34457</cx:pt>
          <cx:pt idx="11963">34460</cx:pt>
          <cx:pt idx="11964">34477</cx:pt>
          <cx:pt idx="11965">34545</cx:pt>
          <cx:pt idx="11966">34589</cx:pt>
          <cx:pt idx="11967">34658</cx:pt>
          <cx:pt idx="11968">34667</cx:pt>
          <cx:pt idx="11969">34671</cx:pt>
          <cx:pt idx="11970">34702</cx:pt>
          <cx:pt idx="11971">34706</cx:pt>
          <cx:pt idx="11972">34727</cx:pt>
          <cx:pt idx="11973">34739</cx:pt>
          <cx:pt idx="11974">34794</cx:pt>
          <cx:pt idx="11975">34962</cx:pt>
          <cx:pt idx="11976">35019</cx:pt>
          <cx:pt idx="11977">35027</cx:pt>
          <cx:pt idx="11978">35036</cx:pt>
          <cx:pt idx="11979">35063</cx:pt>
          <cx:pt idx="11980">35108</cx:pt>
          <cx:pt idx="11981">35124</cx:pt>
          <cx:pt idx="11982">35220</cx:pt>
          <cx:pt idx="11983">35267</cx:pt>
          <cx:pt idx="11984">35269</cx:pt>
          <cx:pt idx="11985">35391</cx:pt>
          <cx:pt idx="11986">35407</cx:pt>
          <cx:pt idx="11987">35474</cx:pt>
          <cx:pt idx="11988">35506</cx:pt>
          <cx:pt idx="11989">35519</cx:pt>
          <cx:pt idx="11990">35686</cx:pt>
          <cx:pt idx="11991">35735</cx:pt>
          <cx:pt idx="11992">35743</cx:pt>
          <cx:pt idx="11993">35774</cx:pt>
          <cx:pt idx="11994">35792</cx:pt>
          <cx:pt idx="11995">35809</cx:pt>
          <cx:pt idx="11996">35811</cx:pt>
          <cx:pt idx="11997">35818</cx:pt>
          <cx:pt idx="11998">36003</cx:pt>
          <cx:pt idx="11999">36036</cx:pt>
          <cx:pt idx="12000">36052</cx:pt>
          <cx:pt idx="12001">36163</cx:pt>
          <cx:pt idx="12002">36183</cx:pt>
          <cx:pt idx="12003">36204</cx:pt>
          <cx:pt idx="12004">36220</cx:pt>
          <cx:pt idx="12005">36244</cx:pt>
          <cx:pt idx="12006">36323</cx:pt>
          <cx:pt idx="12007">36323</cx:pt>
          <cx:pt idx="12008">36380</cx:pt>
          <cx:pt idx="12009">36459</cx:pt>
          <cx:pt idx="12010">36488</cx:pt>
          <cx:pt idx="12011">36526</cx:pt>
          <cx:pt idx="12012">36615</cx:pt>
          <cx:pt idx="12013">36627</cx:pt>
          <cx:pt idx="12014">36673</cx:pt>
          <cx:pt idx="12015">36772</cx:pt>
          <cx:pt idx="12016">36783</cx:pt>
          <cx:pt idx="12017">36832</cx:pt>
          <cx:pt idx="12018">36922</cx:pt>
          <cx:pt idx="12019">36991</cx:pt>
          <cx:pt idx="12020">37051</cx:pt>
          <cx:pt idx="12021">37061</cx:pt>
          <cx:pt idx="12022">37099</cx:pt>
          <cx:pt idx="12023">37099</cx:pt>
          <cx:pt idx="12024">37145</cx:pt>
          <cx:pt idx="12025">37304</cx:pt>
          <cx:pt idx="12026">37304</cx:pt>
          <cx:pt idx="12027">37311</cx:pt>
          <cx:pt idx="12028">37317</cx:pt>
          <cx:pt idx="12029">37417</cx:pt>
          <cx:pt idx="12030">37426</cx:pt>
          <cx:pt idx="12031">37430</cx:pt>
          <cx:pt idx="12032">37437</cx:pt>
          <cx:pt idx="12033">37520</cx:pt>
          <cx:pt idx="12034">37569</cx:pt>
          <cx:pt idx="12035">37614</cx:pt>
          <cx:pt idx="12036">37681</cx:pt>
          <cx:pt idx="12037">37726</cx:pt>
          <cx:pt idx="12038">37775</cx:pt>
          <cx:pt idx="12039">37781</cx:pt>
          <cx:pt idx="12040">37789</cx:pt>
          <cx:pt idx="12041">37803</cx:pt>
          <cx:pt idx="12042">37815</cx:pt>
          <cx:pt idx="12043">37923</cx:pt>
          <cx:pt idx="12044">37942</cx:pt>
          <cx:pt idx="12045">37998</cx:pt>
          <cx:pt idx="12046">38032</cx:pt>
          <cx:pt idx="12047">38051</cx:pt>
          <cx:pt idx="12048">38051</cx:pt>
          <cx:pt idx="12049">38054</cx:pt>
          <cx:pt idx="12050">38078</cx:pt>
          <cx:pt idx="12051">38115</cx:pt>
          <cx:pt idx="12052">38169</cx:pt>
          <cx:pt idx="12053">38206</cx:pt>
          <cx:pt idx="12054">38243</cx:pt>
          <cx:pt idx="12055">38258</cx:pt>
          <cx:pt idx="12056">38319</cx:pt>
          <cx:pt idx="12057">38349</cx:pt>
          <cx:pt idx="12058">38438</cx:pt>
          <cx:pt idx="12059">38554</cx:pt>
          <cx:pt idx="12060">38595</cx:pt>
          <cx:pt idx="12061">38714</cx:pt>
          <cx:pt idx="12062">38732</cx:pt>
          <cx:pt idx="12063">38868</cx:pt>
          <cx:pt idx="12064">38905</cx:pt>
          <cx:pt idx="12065">39021</cx:pt>
          <cx:pt idx="12066">39091</cx:pt>
          <cx:pt idx="12067">39117</cx:pt>
          <cx:pt idx="12068">39138</cx:pt>
          <cx:pt idx="12069">39200</cx:pt>
          <cx:pt idx="12070">39208</cx:pt>
          <cx:pt idx="12071">39212</cx:pt>
          <cx:pt idx="12072">39259</cx:pt>
          <cx:pt idx="12073">39314</cx:pt>
          <cx:pt idx="12074">39366</cx:pt>
          <cx:pt idx="12075">39412</cx:pt>
          <cx:pt idx="12076">39424</cx:pt>
          <cx:pt idx="12077">39461</cx:pt>
          <cx:pt idx="12078">39524</cx:pt>
          <cx:pt idx="12079">39562</cx:pt>
          <cx:pt idx="12080">39573</cx:pt>
          <cx:pt idx="12081">39673</cx:pt>
          <cx:pt idx="12082">39700</cx:pt>
          <cx:pt idx="12083">39707</cx:pt>
          <cx:pt idx="12084">39814</cx:pt>
          <cx:pt idx="12085">39835</cx:pt>
          <cx:pt idx="12086">39882</cx:pt>
          <cx:pt idx="12087">39968</cx:pt>
          <cx:pt idx="12088">40010</cx:pt>
          <cx:pt idx="12089">40088</cx:pt>
          <cx:pt idx="12090">40140</cx:pt>
          <cx:pt idx="12091">40231</cx:pt>
          <cx:pt idx="12092">40352</cx:pt>
          <cx:pt idx="12093">40358</cx:pt>
          <cx:pt idx="12094">40379</cx:pt>
          <cx:pt idx="12095">40409</cx:pt>
          <cx:pt idx="12096">40484</cx:pt>
          <cx:pt idx="12097">40555</cx:pt>
          <cx:pt idx="12098">40636</cx:pt>
          <cx:pt idx="12099">40636</cx:pt>
          <cx:pt idx="12100">40642</cx:pt>
          <cx:pt idx="12101">40649</cx:pt>
          <cx:pt idx="12102">40723</cx:pt>
          <cx:pt idx="12103">40795</cx:pt>
          <cx:pt idx="12104">40962</cx:pt>
          <cx:pt idx="12105">41047</cx:pt>
          <cx:pt idx="12106">41197</cx:pt>
          <cx:pt idx="12107">41302</cx:pt>
          <cx:pt idx="12108">41313</cx:pt>
          <cx:pt idx="12109">41397</cx:pt>
          <cx:pt idx="12110">41404</cx:pt>
          <cx:pt idx="12111">41424</cx:pt>
          <cx:pt idx="12112">41511</cx:pt>
          <cx:pt idx="12113">41629</cx:pt>
          <cx:pt idx="12114">41642</cx:pt>
          <cx:pt idx="12115">41656</cx:pt>
          <cx:pt idx="12116">41749</cx:pt>
          <cx:pt idx="12117">41840</cx:pt>
          <cx:pt idx="12118">41886</cx:pt>
          <cx:pt idx="12119">41935</cx:pt>
          <cx:pt idx="12120">42064</cx:pt>
          <cx:pt idx="12121">42117</cx:pt>
          <cx:pt idx="12122">42132</cx:pt>
          <cx:pt idx="12123">42195</cx:pt>
          <cx:pt idx="12124">42196</cx:pt>
          <cx:pt idx="12125">42244</cx:pt>
          <cx:pt idx="12126">42367</cx:pt>
          <cx:pt idx="12127">42434</cx:pt>
          <cx:pt idx="12128">42453</cx:pt>
          <cx:pt idx="12129">42463</cx:pt>
          <cx:pt idx="12130">42513</cx:pt>
          <cx:pt idx="12131">42632</cx:pt>
          <cx:pt idx="12132">42687</cx:pt>
          <cx:pt idx="12133">42736</cx:pt>
          <cx:pt idx="12134">42787</cx:pt>
          <cx:pt idx="12135">43025</cx:pt>
          <cx:pt idx="12136">43044</cx:pt>
          <cx:pt idx="12137">43245</cx:pt>
          <cx:pt idx="12138">43587</cx:pt>
          <cx:pt idx="12139">43674</cx:pt>
          <cx:pt idx="12140">43925</cx:pt>
          <cx:pt idx="12141">43959</cx:pt>
          <cx:pt idx="12142">43989</cx:pt>
          <cx:pt idx="12143">44057</cx:pt>
          <cx:pt idx="12144">44072</cx:pt>
          <cx:pt idx="12145">44130</cx:pt>
          <cx:pt idx="12146">44189</cx:pt>
          <cx:pt idx="12147">44200</cx:pt>
          <cx:pt idx="12148">44228</cx:pt>
          <cx:pt idx="12149">44267</cx:pt>
          <cx:pt idx="12150">44268</cx:pt>
          <cx:pt idx="12151">44280</cx:pt>
          <cx:pt idx="12152">44516</cx:pt>
          <cx:pt idx="12153">44535</cx:pt>
          <cx:pt idx="12154">44820</cx:pt>
          <cx:pt idx="12155">44853</cx:pt>
          <cx:pt idx="12156">44869</cx:pt>
          <cx:pt idx="12157">44920</cx:pt>
          <cx:pt idx="12158">44943</cx:pt>
          <cx:pt idx="12159">45104</cx:pt>
          <cx:pt idx="12160">45159</cx:pt>
          <cx:pt idx="12161">45276</cx:pt>
          <cx:pt idx="12162">45295</cx:pt>
          <cx:pt idx="12163">45323</cx:pt>
          <cx:pt idx="12164">45343</cx:pt>
          <cx:pt idx="12165">45460</cx:pt>
          <cx:pt idx="12166">45552</cx:pt>
          <cx:pt idx="12167">45728</cx:pt>
          <cx:pt idx="12168">45850</cx:pt>
          <cx:pt idx="12169">45917</cx:pt>
          <cx:pt idx="12170">46050</cx:pt>
          <cx:pt idx="12171">46121</cx:pt>
          <cx:pt idx="12172">46129</cx:pt>
          <cx:pt idx="12173">46136</cx:pt>
          <cx:pt idx="12174">46142</cx:pt>
          <cx:pt idx="12175">46241</cx:pt>
          <cx:pt idx="12176">46260</cx:pt>
          <cx:pt idx="12177">46311</cx:pt>
          <cx:pt idx="12178">46382</cx:pt>
          <cx:pt idx="12179">46479</cx:pt>
          <cx:pt idx="12180">46702</cx:pt>
          <cx:pt idx="12181">46777</cx:pt>
          <cx:pt idx="12182">46915</cx:pt>
          <cx:pt idx="12183">47082</cx:pt>
          <cx:pt idx="12184">47189</cx:pt>
          <cx:pt idx="12185">47321</cx:pt>
          <cx:pt idx="12186">47572</cx:pt>
          <cx:pt idx="12187">47678</cx:pt>
          <cx:pt idx="12188">47736</cx:pt>
          <cx:pt idx="12189">47759</cx:pt>
          <cx:pt idx="12190">47828</cx:pt>
          <cx:pt idx="12191">47961</cx:pt>
          <cx:pt idx="12192">48071</cx:pt>
          <cx:pt idx="12193">48086</cx:pt>
          <cx:pt idx="12194">48214</cx:pt>
          <cx:pt idx="12195">48289</cx:pt>
          <cx:pt idx="12196">48335</cx:pt>
          <cx:pt idx="12197">48465</cx:pt>
          <cx:pt idx="12198">48501</cx:pt>
          <cx:pt idx="12199">48697</cx:pt>
          <cx:pt idx="12200">48722</cx:pt>
          <cx:pt idx="12201">48934</cx:pt>
          <cx:pt idx="12202">49418</cx:pt>
          <cx:pt idx="12203">49448</cx:pt>
          <cx:pt idx="12204">49489</cx:pt>
          <cx:pt idx="12205">49626</cx:pt>
          <cx:pt idx="12206">49706</cx:pt>
          <cx:pt idx="12207">49794</cx:pt>
          <cx:pt idx="12208">49840</cx:pt>
          <cx:pt idx="12209">49986</cx:pt>
          <cx:pt idx="12210">50350</cx:pt>
          <cx:pt idx="12211">50561</cx:pt>
          <cx:pt idx="12212">50620</cx:pt>
          <cx:pt idx="12213">50684</cx:pt>
          <cx:pt idx="12214">50745</cx:pt>
          <cx:pt idx="12215">50941</cx:pt>
          <cx:pt idx="12216">50966</cx:pt>
          <cx:pt idx="12217">51151</cx:pt>
          <cx:pt idx="12218">51717</cx:pt>
          <cx:pt idx="12219">51855</cx:pt>
          <cx:pt idx="12220">51855</cx:pt>
          <cx:pt idx="12221">51877</cx:pt>
          <cx:pt idx="12222">51922</cx:pt>
          <cx:pt idx="12223">52201</cx:pt>
          <cx:pt idx="12224">52422</cx:pt>
          <cx:pt idx="12225">52460</cx:pt>
          <cx:pt idx="12226">52519</cx:pt>
          <cx:pt idx="12227">52590</cx:pt>
          <cx:pt idx="12228">52663</cx:pt>
          <cx:pt idx="12229">52800</cx:pt>
          <cx:pt idx="12230">52860</cx:pt>
          <cx:pt idx="12231">53179</cx:pt>
          <cx:pt idx="12232">53349</cx:pt>
          <cx:pt idx="12233">53678</cx:pt>
          <cx:pt idx="12234">53679</cx:pt>
          <cx:pt idx="12235">53737</cx:pt>
          <cx:pt idx="12236">53846</cx:pt>
          <cx:pt idx="12237">53871</cx:pt>
          <cx:pt idx="12238">53991</cx:pt>
          <cx:pt idx="12239">54017</cx:pt>
          <cx:pt idx="12240">54218</cx:pt>
          <cx:pt idx="12241">54299</cx:pt>
          <cx:pt idx="12242">54488</cx:pt>
          <cx:pt idx="12243">54564</cx:pt>
          <cx:pt idx="12244">54719</cx:pt>
          <cx:pt idx="12245">54883</cx:pt>
          <cx:pt idx="12246">54925</cx:pt>
          <cx:pt idx="12247">55040</cx:pt>
          <cx:pt idx="12248">55224</cx:pt>
          <cx:pt idx="12249">55258</cx:pt>
          <cx:pt idx="12250">55404</cx:pt>
          <cx:pt idx="12251">55454</cx:pt>
          <cx:pt idx="12252">55486</cx:pt>
          <cx:pt idx="12253">55588</cx:pt>
          <cx:pt idx="12254">55946</cx:pt>
          <cx:pt idx="12255">56057</cx:pt>
          <cx:pt idx="12256">56469</cx:pt>
          <cx:pt idx="12257">57363</cx:pt>
          <cx:pt idx="12258">57477</cx:pt>
          <cx:pt idx="12259">57847</cx:pt>
          <cx:pt idx="12260">58565</cx:pt>
          <cx:pt idx="12261">58656</cx:pt>
          <cx:pt idx="12262">58940</cx:pt>
          <cx:pt idx="12263">59076</cx:pt>
          <cx:pt idx="12264">59594</cx:pt>
          <cx:pt idx="12265">59845</cx:pt>
          <cx:pt idx="12266">59987</cx:pt>
          <cx:pt idx="12267">60033</cx:pt>
          <cx:pt idx="12268">60071</cx:pt>
          <cx:pt idx="12269">60349</cx:pt>
          <cx:pt idx="12270">60486</cx:pt>
          <cx:pt idx="12271">60547</cx:pt>
          <cx:pt idx="12272">60858</cx:pt>
          <cx:pt idx="12273">60908</cx:pt>
          <cx:pt idx="12274">61255</cx:pt>
          <cx:pt idx="12275">61413</cx:pt>
          <cx:pt idx="12276">61550</cx:pt>
          <cx:pt idx="12277">62348</cx:pt>
          <cx:pt idx="12278">62804</cx:pt>
          <cx:pt idx="12279">63203</cx:pt>
          <cx:pt idx="12280">63205</cx:pt>
          <cx:pt idx="12281">63325</cx:pt>
          <cx:pt idx="12282">63549</cx:pt>
          <cx:pt idx="12283">63792</cx:pt>
          <cx:pt idx="12284">64227</cx:pt>
          <cx:pt idx="12285">64357</cx:pt>
          <cx:pt idx="12286">64418</cx:pt>
          <cx:pt idx="12287">64553</cx:pt>
          <cx:pt idx="12288">64720</cx:pt>
          <cx:pt idx="12289">65019</cx:pt>
          <cx:pt idx="12290">65235</cx:pt>
          <cx:pt idx="12291">65296</cx:pt>
          <cx:pt idx="12292">65826</cx:pt>
          <cx:pt idx="12293">66766</cx:pt>
          <cx:pt idx="12294">66801</cx:pt>
          <cx:pt idx="12295">67001</cx:pt>
          <cx:pt idx="12296">67251</cx:pt>
          <cx:pt idx="12297">67261</cx:pt>
          <cx:pt idx="12298">68822</cx:pt>
          <cx:pt idx="12299">69869</cx:pt>
          <cx:pt idx="12300">70622</cx:pt>
          <cx:pt idx="12301">71000</cx:pt>
          <cx:pt idx="12302">71093</cx:pt>
          <cx:pt idx="12303">71126</cx:pt>
          <cx:pt idx="12304">71208</cx:pt>
          <cx:pt idx="12305">71227</cx:pt>
          <cx:pt idx="12306">71701</cx:pt>
          <cx:pt idx="12307">71716</cx:pt>
          <cx:pt idx="12308">72197</cx:pt>
          <cx:pt idx="12309">72737</cx:pt>
          <cx:pt idx="12310">72780</cx:pt>
          <cx:pt idx="12311">72790</cx:pt>
          <cx:pt idx="12312">72841</cx:pt>
          <cx:pt idx="12313">72865</cx:pt>
          <cx:pt idx="12314">73554</cx:pt>
          <cx:pt idx="12315">74307</cx:pt>
          <cx:pt idx="12316">74393</cx:pt>
          <cx:pt idx="12317">74472</cx:pt>
          <cx:pt idx="12318">74636</cx:pt>
          <cx:pt idx="12319">74666</cx:pt>
          <cx:pt idx="12320">74886</cx:pt>
          <cx:pt idx="12321">75158</cx:pt>
          <cx:pt idx="12322">75181</cx:pt>
          <cx:pt idx="12323">75341</cx:pt>
          <cx:pt idx="12324">75612</cx:pt>
          <cx:pt idx="12325">75790</cx:pt>
          <cx:pt idx="12326">75829</cx:pt>
          <cx:pt idx="12327">75961</cx:pt>
          <cx:pt idx="12328">75997</cx:pt>
          <cx:pt idx="12329">76180</cx:pt>
          <cx:pt idx="12330">76498</cx:pt>
          <cx:pt idx="12331">76562</cx:pt>
          <cx:pt idx="12332">76859</cx:pt>
          <cx:pt idx="12333">78132</cx:pt>
          <cx:pt idx="12334">78456</cx:pt>
          <cx:pt idx="12335">79200</cx:pt>
          <cx:pt idx="12336">79311</cx:pt>
          <cx:pt idx="12337">79350</cx:pt>
          <cx:pt idx="12338">79986</cx:pt>
          <cx:pt idx="12339">81496</cx:pt>
          <cx:pt idx="12340">81720</cx:pt>
          <cx:pt idx="12341">81784</cx:pt>
          <cx:pt idx="12342">83118</cx:pt>
          <cx:pt idx="12343">83586</cx:pt>
          <cx:pt idx="12344">84654</cx:pt>
          <cx:pt idx="12345">85314</cx:pt>
          <cx:pt idx="12346">85343</cx:pt>
          <cx:pt idx="12347">85459</cx:pt>
          <cx:pt idx="12348">86151</cx:pt>
          <cx:pt idx="12349">86230</cx:pt>
          <cx:pt idx="12350">87497</cx:pt>
          <cx:pt idx="12351">88321</cx:pt>
          <cx:pt idx="12352">88766</cx:pt>
          <cx:pt idx="12353">90558</cx:pt>
          <cx:pt idx="12354">91359</cx:pt>
          <cx:pt idx="12355">92586</cx:pt>
          <cx:pt idx="12356">93022</cx:pt>
          <cx:pt idx="12357">93842</cx:pt>
          <cx:pt idx="12358">94012</cx:pt>
          <cx:pt idx="12359">94686</cx:pt>
          <cx:pt idx="12360">95320</cx:pt>
          <cx:pt idx="12361">95561</cx:pt>
          <cx:pt idx="12362">95704</cx:pt>
          <cx:pt idx="12363">96372</cx:pt>
          <cx:pt idx="12364">97284</cx:pt>
          <cx:pt idx="12365">97664</cx:pt>
          <cx:pt idx="12366">98845</cx:pt>
          <cx:pt idx="12367">98884</cx:pt>
          <cx:pt idx="12368">99886</cx:pt>
          <cx:pt idx="12369">100604</cx:pt>
          <cx:pt idx="12370">101321</cx:pt>
          <cx:pt idx="12371">102181</cx:pt>
          <cx:pt idx="12372">102580</cx:pt>
          <cx:pt idx="12373">104607</cx:pt>
          <cx:pt idx="12374">105298</cx:pt>
          <cx:pt idx="12375">105658</cx:pt>
          <cx:pt idx="12376">106018</cx:pt>
          <cx:pt idx="12377">106267</cx:pt>
          <cx:pt idx="12378">106684</cx:pt>
          <cx:pt idx="12379">106860</cx:pt>
          <cx:pt idx="12380">106906</cx:pt>
          <cx:pt idx="12381">107055</cx:pt>
          <cx:pt idx="12382">107282</cx:pt>
          <cx:pt idx="12383">107760</cx:pt>
          <cx:pt idx="12384">108263</cx:pt>
          <cx:pt idx="12385">108763</cx:pt>
          <cx:pt idx="12386">108848</cx:pt>
          <cx:pt idx="12387">109984</cx:pt>
          <cx:pt idx="12388">110615</cx:pt>
          <cx:pt idx="12389">111225</cx:pt>
          <cx:pt idx="12390">112344</cx:pt>
          <cx:pt idx="12391">112406</cx:pt>
          <cx:pt idx="12392">112705</cx:pt>
          <cx:pt idx="12393">113146</cx:pt>
          <cx:pt idx="12394">113710</cx:pt>
          <cx:pt idx="12395">114723</cx:pt>
          <cx:pt idx="12396">115861</cx:pt>
          <cx:pt idx="12397">115902</cx:pt>
          <cx:pt idx="12398">117578</cx:pt>
          <cx:pt idx="12399">117871</cx:pt>
          <cx:pt idx="12400">118651</cx:pt>
          <cx:pt idx="12401">119452</cx:pt>
          <cx:pt idx="12402">119493</cx:pt>
          <cx:pt idx="12403">119493</cx:pt>
          <cx:pt idx="12404">120368</cx:pt>
          <cx:pt idx="12405">120531</cx:pt>
          <cx:pt idx="12406">121510</cx:pt>
          <cx:pt idx="12407">122840</cx:pt>
          <cx:pt idx="12408">123692</cx:pt>
          <cx:pt idx="12409">123981</cx:pt>
          <cx:pt idx="12410">124226</cx:pt>
          <cx:pt idx="12411">124272</cx:pt>
          <cx:pt idx="12412">124706</cx:pt>
          <cx:pt idx="12413">125319</cx:pt>
          <cx:pt idx="12414">127645</cx:pt>
          <cx:pt idx="12415">128937</cx:pt>
          <cx:pt idx="12416">129749</cx:pt>
          <cx:pt idx="12417">130460</cx:pt>
          <cx:pt idx="12418">130837</cx:pt>
          <cx:pt idx="12419">131710</cx:pt>
          <cx:pt idx="12420">131899</cx:pt>
          <cx:pt idx="12421">132428</cx:pt>
          <cx:pt idx="12422">132610</cx:pt>
          <cx:pt idx="12423">132952</cx:pt>
          <cx:pt idx="12424">134737</cx:pt>
          <cx:pt idx="12425">136188</cx:pt>
          <cx:pt idx="12426">136898</cx:pt>
          <cx:pt idx="12427">137468</cx:pt>
          <cx:pt idx="12428">138812</cx:pt>
          <cx:pt idx="12429">140096</cx:pt>
          <cx:pt idx="12430">140923</cx:pt>
          <cx:pt idx="12431">141420</cx:pt>
          <cx:pt idx="12432">141719</cx:pt>
          <cx:pt idx="12433">142124</cx:pt>
          <cx:pt idx="12434">142931</cx:pt>
          <cx:pt idx="12435">145208</cx:pt>
          <cx:pt idx="12436">145914</cx:pt>
          <cx:pt idx="12437">146336</cx:pt>
          <cx:pt idx="12438">148389</cx:pt>
          <cx:pt idx="12439">149852</cx:pt>
          <cx:pt idx="12440">150188</cx:pt>
          <cx:pt idx="12441">150796</cx:pt>
          <cx:pt idx="12442">150957</cx:pt>
          <cx:pt idx="12443">151696</cx:pt>
          <cx:pt idx="12444">153345</cx:pt>
          <cx:pt idx="12445">157708</cx:pt>
          <cx:pt idx="12446">158521</cx:pt>
          <cx:pt idx="12447">158814</cx:pt>
          <cx:pt idx="12448">158836</cx:pt>
          <cx:pt idx="12449">159461</cx:pt>
          <cx:pt idx="12450">160616</cx:pt>
          <cx:pt idx="12451">160970</cx:pt>
          <cx:pt idx="12452">161011</cx:pt>
          <cx:pt idx="12453">162973</cx:pt>
          <cx:pt idx="12454">163299</cx:pt>
          <cx:pt idx="12455">164092</cx:pt>
          <cx:pt idx="12456">165362</cx:pt>
          <cx:pt idx="12457">166317</cx:pt>
          <cx:pt idx="12458">168850</cx:pt>
          <cx:pt idx="12459">170395</cx:pt>
          <cx:pt idx="12460">171218</cx:pt>
          <cx:pt idx="12461">171965</cx:pt>
          <cx:pt idx="12462">175265</cx:pt>
          <cx:pt idx="12463">176107</cx:pt>
          <cx:pt idx="12464">178311</cx:pt>
          <cx:pt idx="12465">181240</cx:pt>
          <cx:pt idx="12466">183696</cx:pt>
          <cx:pt idx="12467">184700</cx:pt>
          <cx:pt idx="12468">186329</cx:pt>
          <cx:pt idx="12469">189189</cx:pt>
          <cx:pt idx="12470">191416</cx:pt>
          <cx:pt idx="12471">195877</cx:pt>
          <cx:pt idx="12472">196896</cx:pt>
        </cx:lvl>
      </cx:numDim>
    </cx:data>
  </cx:chartData>
  <cx:chart>
    <cx:title pos="t" align="ctr" overlay="0">
      <cx:tx>
        <cx:rich>
          <a:bodyPr spcFirstLastPara="1" vertOverflow="ellipsis" wrap="square" lIns="0" tIns="0" rIns="0" bIns="0" anchor="ctr" anchorCtr="1"/>
          <a:lstStyle/>
          <a:p>
            <a:pPr algn="ctr">
              <a:defRPr sz="1800" b="1"/>
            </a:pPr>
            <a:r>
              <a:rPr lang="en-US" sz="1800" b="1"/>
              <a:t>2017 AADT Frequency Distribution</a:t>
            </a:r>
          </a:p>
        </cx:rich>
      </cx:tx>
    </cx:title>
    <cx:plotArea>
      <cx:plotAreaRegion>
        <cx:series layoutId="clusteredColumn" uniqueId="{2C02CA18-4BE5-4425-BCCD-D512820D52B5}">
          <cx:tx>
            <cx:txData>
              <cx:f>CountStationRawData!$G$1</cx:f>
              <cx:v>AADT_2017</cx:v>
            </cx:txData>
          </cx:tx>
          <cx:dataId val="0"/>
          <cx:layoutPr>
            <cx:binning intervalClosed="r" overflow="20000">
              <cx:binSize val="1000"/>
            </cx:binning>
          </cx:layoutPr>
        </cx:series>
      </cx:plotAreaRegion>
      <cx:axis id="0" hidden="1">
        <cx:catScaling gapWidth="0"/>
        <cx:title>
          <cx:tx>
            <cx:rich>
              <a:bodyPr spcFirstLastPara="1" vertOverflow="ellipsis" wrap="square" lIns="0" tIns="0" rIns="0" bIns="0" anchor="ctr" anchorCtr="1"/>
              <a:lstStyle/>
              <a:p>
                <a:pPr algn="ctr">
                  <a:defRPr sz="1600"/>
                </a:pPr>
                <a:r>
                  <a:rPr lang="en-US" sz="1600" dirty="0" smtClean="0"/>
                  <a:t>AADT</a:t>
                </a:r>
                <a:endParaRPr lang="en-US" dirty="0"/>
              </a:p>
            </cx:rich>
          </cx:tx>
        </cx:title>
        <cx:tickLabels/>
        <cx:numFmt formatCode="#,##0" sourceLinked="0"/>
      </cx:axis>
      <cx:axis id="1">
        <cx:valScaling/>
        <cx:title>
          <cx:tx>
            <cx:rich>
              <a:bodyPr spcFirstLastPara="1" vertOverflow="ellipsis" wrap="square" lIns="0" tIns="0" rIns="0" bIns="0" anchor="ctr" anchorCtr="1"/>
              <a:lstStyle/>
              <a:p>
                <a:pPr algn="ctr">
                  <a:defRPr sz="1600"/>
                </a:pPr>
                <a:r>
                  <a:rPr lang="en-US" sz="1600" dirty="0" smtClean="0"/>
                  <a:t>Number of Count Stations</a:t>
                </a:r>
                <a:endParaRPr lang="en-US" dirty="0"/>
              </a:p>
            </cx:rich>
          </cx:tx>
        </cx:title>
        <cx:majorGridlines/>
        <cx:tickLabels/>
        <cx:numFmt formatCode="#,##0" sourceLinked="0"/>
        <cx:txPr>
          <a:bodyPr spcFirstLastPara="1" vertOverflow="ellipsis" wrap="square" lIns="0" tIns="0" rIns="0" bIns="0" anchor="ctr" anchorCtr="1"/>
          <a:lstStyle/>
          <a:p>
            <a:pPr>
              <a:defRPr sz="1800"/>
            </a:pPr>
            <a:endParaRPr lang="en-US" sz="1800"/>
          </a:p>
        </cx:txPr>
      </cx:axis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bg1"/>
    </cs:fontRef>
    <cs:defRPr sz="900" kern="1200"/>
    <cs:bodyPr lIns="38100" tIns="19050" rIns="38100" bIns="19050">
      <a:spAutoFit/>
    </cs:bodyPr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defRPr sz="900"/>
  </cs:dataTable>
  <cs:downBar>
    <cs:lnRef idx="0"/>
    <cs:fillRef idx="0"/>
    <cs:effectRef idx="0"/>
    <cs:fontRef idx="minor">
      <a:schemeClr val="tx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  <a:lumOff val="10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05819E-E794-4074-85AF-F756B96FE4F0}" type="datetimeFigureOut">
              <a:rPr lang="en-US" smtClean="0"/>
              <a:t>11/29/2018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34FD7-E334-4D8E-88A3-5055C4AAF0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759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Procedures and Manuals</a:t>
            </a:r>
          </a:p>
          <a:p>
            <a:r>
              <a:rPr lang="en-US" dirty="0" smtClean="0"/>
              <a:t>Collection schedule – 24 hours every year / 48 hours every 3 years</a:t>
            </a:r>
          </a:p>
          <a:p>
            <a:r>
              <a:rPr lang="en-US" dirty="0" smtClean="0"/>
              <a:t>Collection scope – how many samples on roads</a:t>
            </a:r>
            <a:r>
              <a:rPr lang="en-US" baseline="0" dirty="0" smtClean="0"/>
              <a:t> of different functional classification</a:t>
            </a:r>
            <a:endParaRPr lang="en-US" dirty="0" smtClean="0"/>
          </a:p>
          <a:p>
            <a:r>
              <a:rPr lang="en-US" dirty="0" smtClean="0"/>
              <a:t>Collection methods – continuous versus coverage</a:t>
            </a:r>
          </a:p>
          <a:p>
            <a:r>
              <a:rPr lang="en-US" dirty="0" smtClean="0"/>
              <a:t>Types of data – different divisions</a:t>
            </a:r>
            <a:r>
              <a:rPr lang="en-US" baseline="0" dirty="0" smtClean="0"/>
              <a:t> collecting different types (volume, classification, travel times, multimodal, etc.)</a:t>
            </a:r>
            <a:endParaRPr lang="en-US" dirty="0" smtClean="0"/>
          </a:p>
          <a:p>
            <a:r>
              <a:rPr lang="en-US" dirty="0" smtClean="0"/>
              <a:t>Users – What are other divisions using</a:t>
            </a:r>
            <a:r>
              <a:rPr lang="en-US" baseline="0" dirty="0" smtClean="0"/>
              <a:t> it for? How useful/important is data for external users?</a:t>
            </a:r>
            <a:endParaRPr lang="en-US" dirty="0" smtClean="0"/>
          </a:p>
          <a:p>
            <a:r>
              <a:rPr lang="en-US" dirty="0" smtClean="0"/>
              <a:t>Responsibility – staffing issues?</a:t>
            </a:r>
          </a:p>
          <a:p>
            <a:r>
              <a:rPr lang="en-US" dirty="0" smtClean="0"/>
              <a:t>Current quality assurance methods</a:t>
            </a:r>
          </a:p>
          <a:p>
            <a:r>
              <a:rPr lang="en-US" dirty="0" smtClean="0"/>
              <a:t>Processing, final format, and storage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34FD7-E334-4D8E-88A3-5055C4AAF0C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247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34FD7-E334-4D8E-88A3-5055C4AAF0C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330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34FD7-E334-4D8E-88A3-5055C4AAF0C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923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30% on roads with less than 1000 AADT</a:t>
            </a:r>
          </a:p>
          <a:p>
            <a:endParaRPr lang="en-US" dirty="0" smtClean="0"/>
          </a:p>
          <a:p>
            <a:r>
              <a:rPr lang="en-US" dirty="0" smtClean="0"/>
              <a:t>One thing mentioned by multiple MPOs</a:t>
            </a:r>
            <a:r>
              <a:rPr lang="en-US" baseline="0" dirty="0" smtClean="0"/>
              <a:t> in the survey is the collection of data on low-volume facilities. </a:t>
            </a:r>
          </a:p>
          <a:p>
            <a:r>
              <a:rPr lang="en-US" baseline="0" dirty="0" smtClean="0"/>
              <a:t>Would be willing to sacrifice those counts for more counts on high-volume facilities.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34FD7-E334-4D8E-88A3-5055C4AAF0C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582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5530 stations with less than &lt;2,000 AADT    = 44%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34FD7-E334-4D8E-88A3-5055C4AAF0C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893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Expected linear</a:t>
            </a:r>
            <a:r>
              <a:rPr lang="en-US" baseline="0" dirty="0" smtClean="0"/>
              <a:t> relationship although lots of outliers particularly on the high side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34FD7-E334-4D8E-88A3-5055C4AAF0C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469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lot of the disparity comes from</a:t>
            </a:r>
            <a:r>
              <a:rPr lang="en-US" baseline="0" dirty="0" smtClean="0"/>
              <a:t> high-growth counties like Williamson, Rutherford,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34FD7-E334-4D8E-88A3-5055C4AAF0C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936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34FD7-E334-4D8E-88A3-5055C4AAF0C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305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34FD7-E334-4D8E-88A3-5055C4AAF0C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432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Municipalities – larger ones and the ones we know collect traffic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34FD7-E334-4D8E-88A3-5055C4AAF0C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281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937250" cy="512064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946596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14/relationships/chartEx" Target="../charts/chartEx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TDOT Traffic Count Program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Preston </a:t>
            </a:r>
            <a:r>
              <a:rPr lang="en-US" dirty="0"/>
              <a:t>Elliott,  KCI </a:t>
            </a:r>
            <a:r>
              <a:rPr lang="en-US" dirty="0" smtClean="0"/>
              <a:t> &amp; KB Aboagye, TDOT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54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Findings </a:t>
            </a:r>
            <a:br>
              <a:rPr lang="en-US" b="1" dirty="0" smtClean="0"/>
            </a:br>
            <a:r>
              <a:rPr lang="en-US" b="1" dirty="0" smtClean="0"/>
              <a:t>To-Date</a:t>
            </a:r>
            <a:endParaRPr lang="en-US" b="1" dirty="0"/>
          </a:p>
        </p:txBody>
      </p:sp>
      <p:grpSp>
        <p:nvGrpSpPr>
          <p:cNvPr id="28" name="Group 27"/>
          <p:cNvGrpSpPr/>
          <p:nvPr/>
        </p:nvGrpSpPr>
        <p:grpSpPr>
          <a:xfrm>
            <a:off x="3536283" y="378372"/>
            <a:ext cx="8264841" cy="5717175"/>
            <a:chOff x="3443683" y="378372"/>
            <a:chExt cx="8264841" cy="5717175"/>
          </a:xfrm>
        </p:grpSpPr>
        <mc:AlternateContent xmlns:mc="http://schemas.openxmlformats.org/markup-compatibility/2006" xmlns:cx1="http://schemas.microsoft.com/office/drawing/2015/9/8/chartex">
          <mc:Choice Requires="cx1">
            <p:graphicFrame>
              <p:nvGraphicFramePr>
                <p:cNvPr id="19" name="Chart 18"/>
                <p:cNvGraphicFramePr/>
                <p:nvPr>
                  <p:extLst>
                    <p:ext uri="{D42A27DB-BD31-4B8C-83A1-F6EECF244321}">
                      <p14:modId xmlns:p14="http://schemas.microsoft.com/office/powerpoint/2010/main" val="2850153421"/>
                    </p:ext>
                  </p:extLst>
                </p:nvPr>
              </p:nvGraphicFramePr>
              <p:xfrm>
                <a:off x="3443683" y="378372"/>
                <a:ext cx="8264841" cy="5717175"/>
              </p:xfrm>
              <a:graphic>
                <a:graphicData uri="http://schemas.microsoft.com/office/drawing/2014/chartex">
                  <cx:chart xmlns:cx="http://schemas.microsoft.com/office/drawing/2014/chartex" xmlns:r="http://schemas.openxmlformats.org/officeDocument/2006/relationships" r:id="rId3"/>
                </a:graphicData>
              </a:graphic>
            </p:graphicFrame>
          </mc:Choice>
          <mc:Fallback xmlns="">
            <p:pic>
              <p:nvPicPr>
                <p:cNvPr id="19" name="Chart 18"/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536283" y="378372"/>
                  <a:ext cx="8264841" cy="5717175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20" name="TextBox 19"/>
            <p:cNvSpPr txBox="1"/>
            <p:nvPr/>
          </p:nvSpPr>
          <p:spPr>
            <a:xfrm>
              <a:off x="10068911" y="1840438"/>
              <a:ext cx="10374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chemeClr val="accent3">
                      <a:lumMod val="75000"/>
                    </a:schemeClr>
                  </a:solidFill>
                </a:rPr>
                <a:t>14%</a:t>
              </a:r>
              <a:endParaRPr lang="en-US" sz="36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068911" y="5018704"/>
              <a:ext cx="7922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chemeClr val="accent1">
                      <a:lumMod val="75000"/>
                    </a:schemeClr>
                  </a:solidFill>
                </a:rPr>
                <a:t>7%</a:t>
              </a:r>
              <a:endParaRPr lang="en-US" sz="36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068911" y="3691181"/>
              <a:ext cx="8210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chemeClr val="accent2">
                      <a:lumMod val="75000"/>
                    </a:schemeClr>
                  </a:solidFill>
                </a:rPr>
                <a:t>9%</a:t>
              </a:r>
              <a:endParaRPr lang="en-US" sz="36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336221" y="1881351"/>
              <a:ext cx="10252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chemeClr val="accent4">
                      <a:lumMod val="75000"/>
                    </a:schemeClr>
                  </a:solidFill>
                </a:rPr>
                <a:t>20%</a:t>
              </a:r>
              <a:endParaRPr lang="en-US" sz="36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336220" y="4525887"/>
              <a:ext cx="104708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chemeClr val="accent5">
                      <a:lumMod val="75000"/>
                    </a:schemeClr>
                  </a:solidFill>
                </a:rPr>
                <a:t>16%</a:t>
              </a:r>
              <a:endParaRPr lang="en-US" sz="36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419600" y="3358948"/>
              <a:ext cx="10166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chemeClr val="accent6">
                      <a:lumMod val="75000"/>
                    </a:schemeClr>
                  </a:solidFill>
                </a:rPr>
                <a:t>35%</a:t>
              </a:r>
              <a:endParaRPr lang="en-US" sz="36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 rot="16200000">
            <a:off x="546541" y="3174371"/>
            <a:ext cx="530772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Data Analysis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46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Findings </a:t>
            </a:r>
            <a:br>
              <a:rPr lang="en-US" b="1" dirty="0" smtClean="0"/>
            </a:br>
            <a:r>
              <a:rPr lang="en-US" b="1" dirty="0" smtClean="0"/>
              <a:t>To-Date</a:t>
            </a:r>
            <a:endParaRPr lang="en-US" b="1" dirty="0"/>
          </a:p>
        </p:txBody>
      </p:sp>
      <p:sp>
        <p:nvSpPr>
          <p:cNvPr id="27" name="Rectangle 26"/>
          <p:cNvSpPr/>
          <p:nvPr/>
        </p:nvSpPr>
        <p:spPr>
          <a:xfrm rot="16200000">
            <a:off x="546541" y="3174371"/>
            <a:ext cx="530772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Data Analysis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2302203" y="221712"/>
            <a:ext cx="8642375" cy="5721887"/>
            <a:chOff x="3198843" y="374111"/>
            <a:chExt cx="8642375" cy="5721887"/>
          </a:xfrm>
        </p:grpSpPr>
        <mc:AlternateContent xmlns:mc="http://schemas.openxmlformats.org/markup-compatibility/2006" xmlns:cx1="http://schemas.microsoft.com/office/drawing/2015/9/8/chartex">
          <mc:Choice Requires="cx1">
            <p:graphicFrame>
              <p:nvGraphicFramePr>
                <p:cNvPr id="13" name="Chart 12"/>
                <p:cNvGraphicFramePr/>
                <p:nvPr>
                  <p:extLst>
                    <p:ext uri="{D42A27DB-BD31-4B8C-83A1-F6EECF244321}">
                      <p14:modId xmlns:p14="http://schemas.microsoft.com/office/powerpoint/2010/main" val="3671933751"/>
                    </p:ext>
                  </p:extLst>
                </p:nvPr>
              </p:nvGraphicFramePr>
              <p:xfrm>
                <a:off x="3198843" y="374111"/>
                <a:ext cx="8642375" cy="5721887"/>
              </p:xfrm>
              <a:graphic>
                <a:graphicData uri="http://schemas.microsoft.com/office/drawing/2014/chartex">
                  <cx:chart xmlns:cx="http://schemas.microsoft.com/office/drawing/2014/chartex" xmlns:r="http://schemas.openxmlformats.org/officeDocument/2006/relationships" r:id="rId3"/>
                </a:graphicData>
              </a:graphic>
            </p:graphicFrame>
          </mc:Choice>
          <mc:Fallback xmlns="">
            <p:pic>
              <p:nvPicPr>
                <p:cNvPr id="13" name="Chart 12"/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2302203" y="221712"/>
                  <a:ext cx="8642375" cy="5721887"/>
                </a:xfrm>
                <a:prstGeom prst="rect">
                  <a:avLst/>
                </a:prstGeom>
              </p:spPr>
            </p:pic>
          </mc:Fallback>
        </mc:AlternateContent>
        <p:cxnSp>
          <p:nvCxnSpPr>
            <p:cNvPr id="4" name="Straight Connector 3"/>
            <p:cNvCxnSpPr/>
            <p:nvPr/>
          </p:nvCxnSpPr>
          <p:spPr>
            <a:xfrm flipH="1" flipV="1">
              <a:off x="4881268" y="907012"/>
              <a:ext cx="27852" cy="2647819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5956299" y="907012"/>
              <a:ext cx="28640" cy="4148959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7730885" y="907015"/>
              <a:ext cx="47516" cy="4467624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 flipV="1">
              <a:off x="9552590" y="907012"/>
              <a:ext cx="12396" cy="4602248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 rot="16200000">
              <a:off x="4043165" y="1438624"/>
              <a:ext cx="143255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 defTabSz="914400">
                <a:lnSpc>
                  <a:spcPct val="90000"/>
                </a:lnSpc>
                <a:spcBef>
                  <a:spcPts val="1200"/>
                </a:spcBef>
                <a:buClr>
                  <a:srgbClr val="40BAD2"/>
                </a:buClr>
              </a:pPr>
              <a:r>
                <a:rPr lang="en-US" sz="2000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2,000</a:t>
              </a:r>
              <a:endParaRPr lang="en-US" sz="2000" dirty="0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 rot="16200000">
              <a:off x="5076242" y="1438626"/>
              <a:ext cx="14325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 defTabSz="914400">
                <a:lnSpc>
                  <a:spcPct val="90000"/>
                </a:lnSpc>
                <a:spcBef>
                  <a:spcPts val="1200"/>
                </a:spcBef>
                <a:buClr>
                  <a:srgbClr val="40BAD2"/>
                </a:buClr>
              </a:pPr>
              <a:r>
                <a:rPr lang="en-US" sz="2000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5,000</a:t>
              </a:r>
              <a:endParaRPr lang="en-US" sz="2000" dirty="0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 rot="16200000">
              <a:off x="6877455" y="1438625"/>
              <a:ext cx="143255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 defTabSz="914400">
                <a:lnSpc>
                  <a:spcPct val="90000"/>
                </a:lnSpc>
                <a:spcBef>
                  <a:spcPts val="1200"/>
                </a:spcBef>
                <a:buClr>
                  <a:srgbClr val="40BAD2"/>
                </a:buClr>
              </a:pPr>
              <a:r>
                <a:rPr lang="en-US" sz="2000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10,000</a:t>
              </a:r>
              <a:endParaRPr lang="en-US" sz="2000" dirty="0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 rot="16200000">
              <a:off x="8621337" y="1438625"/>
              <a:ext cx="143255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 defTabSz="914400">
                <a:lnSpc>
                  <a:spcPct val="90000"/>
                </a:lnSpc>
                <a:spcBef>
                  <a:spcPts val="1200"/>
                </a:spcBef>
                <a:buClr>
                  <a:srgbClr val="40BAD2"/>
                </a:buClr>
              </a:pPr>
              <a:r>
                <a:rPr lang="en-US" sz="2000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15,000</a:t>
              </a:r>
              <a:endParaRPr lang="en-US" sz="2000" dirty="0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8476" y="754611"/>
            <a:ext cx="8330083" cy="551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05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Findings </a:t>
            </a:r>
            <a:br>
              <a:rPr lang="en-US" b="1" dirty="0" smtClean="0"/>
            </a:br>
            <a:r>
              <a:rPr lang="en-US" b="1" dirty="0" smtClean="0"/>
              <a:t>To-Date</a:t>
            </a:r>
            <a:endParaRPr lang="en-US" b="1" dirty="0"/>
          </a:p>
        </p:txBody>
      </p:sp>
      <p:graphicFrame>
        <p:nvGraphicFramePr>
          <p:cNvPr id="12" name="Char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219371"/>
              </p:ext>
            </p:extLst>
          </p:nvPr>
        </p:nvGraphicFramePr>
        <p:xfrm>
          <a:off x="3610403" y="287363"/>
          <a:ext cx="8226555" cy="6274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ctangle 13"/>
          <p:cNvSpPr/>
          <p:nvPr/>
        </p:nvSpPr>
        <p:spPr>
          <a:xfrm rot="16200000">
            <a:off x="546541" y="3174371"/>
            <a:ext cx="530772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Data Analysis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9161679" y="1287780"/>
            <a:ext cx="1574002" cy="0"/>
          </a:xfrm>
          <a:prstGeom prst="straightConnector1">
            <a:avLst/>
          </a:prstGeom>
          <a:ln>
            <a:solidFill>
              <a:schemeClr val="bg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9453935" y="918448"/>
            <a:ext cx="837089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Shelby</a:t>
            </a:r>
            <a:endParaRPr lang="en-US" dirty="0">
              <a:solidFill>
                <a:schemeClr val="bg2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8830209" y="3093519"/>
            <a:ext cx="233781" cy="201"/>
          </a:xfrm>
          <a:prstGeom prst="straightConnector1">
            <a:avLst/>
          </a:prstGeom>
          <a:ln>
            <a:solidFill>
              <a:schemeClr val="bg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454199" y="3128992"/>
            <a:ext cx="1075936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Davidson</a:t>
            </a:r>
            <a:endParaRPr lang="en-US" dirty="0">
              <a:solidFill>
                <a:schemeClr val="bg2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236970" y="2982848"/>
            <a:ext cx="518160" cy="2287"/>
          </a:xfrm>
          <a:prstGeom prst="straightConnector1">
            <a:avLst/>
          </a:prstGeom>
          <a:ln>
            <a:solidFill>
              <a:schemeClr val="bg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677025" y="3465195"/>
            <a:ext cx="794385" cy="5715"/>
          </a:xfrm>
          <a:prstGeom prst="straightConnector1">
            <a:avLst/>
          </a:prstGeom>
          <a:ln>
            <a:solidFill>
              <a:schemeClr val="bg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736080" y="3498324"/>
            <a:ext cx="675185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Knox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97736" y="2602468"/>
            <a:ext cx="1074333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Hamilton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56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Findings </a:t>
            </a:r>
            <a:br>
              <a:rPr lang="en-US" b="1" dirty="0" smtClean="0"/>
            </a:br>
            <a:r>
              <a:rPr lang="en-US" b="1" dirty="0" smtClean="0"/>
              <a:t>To-Date</a:t>
            </a:r>
            <a:endParaRPr lang="en-US" b="1" dirty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177474"/>
              </p:ext>
            </p:extLst>
          </p:nvPr>
        </p:nvGraphicFramePr>
        <p:xfrm>
          <a:off x="3416438" y="472805"/>
          <a:ext cx="8400423" cy="5622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 rot="16200000">
            <a:off x="546541" y="3174371"/>
            <a:ext cx="530772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Data Analysis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185535" y="1891665"/>
            <a:ext cx="1905" cy="762000"/>
          </a:xfrm>
          <a:prstGeom prst="straightConnector1">
            <a:avLst/>
          </a:prstGeom>
          <a:ln>
            <a:solidFill>
              <a:schemeClr val="bg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05239" y="2065129"/>
            <a:ext cx="1242648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Williamson</a:t>
            </a:r>
            <a:endParaRPr lang="en-US" dirty="0">
              <a:solidFill>
                <a:schemeClr val="bg2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644641" y="2803793"/>
            <a:ext cx="233679" cy="71487"/>
          </a:xfrm>
          <a:prstGeom prst="straightConnector1">
            <a:avLst/>
          </a:prstGeom>
          <a:ln>
            <a:solidFill>
              <a:schemeClr val="bg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558281" y="2434461"/>
            <a:ext cx="1231234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Rutherford</a:t>
            </a:r>
            <a:endParaRPr lang="en-US" dirty="0">
              <a:solidFill>
                <a:schemeClr val="bg2"/>
              </a:solidFill>
            </a:endParaRPr>
          </a:p>
        </p:txBody>
      </p:sp>
      <p:cxnSp>
        <p:nvCxnSpPr>
          <p:cNvPr id="22" name="Straight Arrow Connector 21"/>
          <p:cNvCxnSpPr>
            <a:stCxn id="23" idx="1"/>
          </p:cNvCxnSpPr>
          <p:nvPr/>
        </p:nvCxnSpPr>
        <p:spPr>
          <a:xfrm flipH="1" flipV="1">
            <a:off x="8575040" y="3642360"/>
            <a:ext cx="208281" cy="63887"/>
          </a:xfrm>
          <a:prstGeom prst="straightConnector1">
            <a:avLst/>
          </a:prstGeom>
          <a:ln>
            <a:solidFill>
              <a:schemeClr val="bg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783321" y="3521581"/>
            <a:ext cx="1074333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Hamilton</a:t>
            </a:r>
            <a:endParaRPr lang="en-US" dirty="0">
              <a:solidFill>
                <a:schemeClr val="bg2"/>
              </a:solidFill>
            </a:endParaRPr>
          </a:p>
        </p:txBody>
      </p:sp>
      <p:cxnSp>
        <p:nvCxnSpPr>
          <p:cNvPr id="26" name="Straight Arrow Connector 25"/>
          <p:cNvCxnSpPr>
            <a:stCxn id="27" idx="2"/>
          </p:cNvCxnSpPr>
          <p:nvPr/>
        </p:nvCxnSpPr>
        <p:spPr>
          <a:xfrm flipH="1">
            <a:off x="11018520" y="3569911"/>
            <a:ext cx="24314" cy="201989"/>
          </a:xfrm>
          <a:prstGeom prst="straightConnector1">
            <a:avLst/>
          </a:prstGeom>
          <a:ln>
            <a:solidFill>
              <a:schemeClr val="bg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624289" y="3200579"/>
            <a:ext cx="837089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Shelby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41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Findings </a:t>
            </a:r>
            <a:br>
              <a:rPr lang="en-US" b="1" dirty="0" smtClean="0"/>
            </a:br>
            <a:r>
              <a:rPr lang="en-US" b="1" dirty="0" smtClean="0"/>
              <a:t>To-Date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 rot="16200000">
            <a:off x="546541" y="3174371"/>
            <a:ext cx="530772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Data Analysis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200567"/>
              </p:ext>
            </p:extLst>
          </p:nvPr>
        </p:nvGraphicFramePr>
        <p:xfrm>
          <a:off x="3618186" y="888275"/>
          <a:ext cx="8198069" cy="5310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451569" y="1910259"/>
            <a:ext cx="837089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Shelby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47045" y="2989302"/>
            <a:ext cx="1074333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Hamilton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84289" y="3664696"/>
            <a:ext cx="675185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Knox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96593" y="3358634"/>
            <a:ext cx="1075936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Davidson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10130" y="4975336"/>
            <a:ext cx="795411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Maury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79730" y="4193016"/>
            <a:ext cx="1000595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Marshall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25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Findings </a:t>
            </a:r>
            <a:br>
              <a:rPr lang="en-US" b="1" dirty="0" smtClean="0"/>
            </a:br>
            <a:r>
              <a:rPr lang="en-US" b="1" dirty="0" smtClean="0"/>
              <a:t>To-Date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 rot="16200000">
            <a:off x="546541" y="3174371"/>
            <a:ext cx="530772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Data Analysis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34039" y="1098747"/>
            <a:ext cx="2113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3"/>
                </a:solidFill>
              </a:rPr>
              <a:t>Maury County </a:t>
            </a:r>
          </a:p>
        </p:txBody>
      </p:sp>
      <p:sp>
        <p:nvSpPr>
          <p:cNvPr id="4" name="Left Brace 3"/>
          <p:cNvSpPr/>
          <p:nvPr/>
        </p:nvSpPr>
        <p:spPr>
          <a:xfrm>
            <a:off x="6147887" y="670560"/>
            <a:ext cx="486593" cy="1569660"/>
          </a:xfrm>
          <a:prstGeom prst="leftBrac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482623" y="670560"/>
            <a:ext cx="42386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</a:rPr>
              <a:t>9</a:t>
            </a:r>
            <a:r>
              <a:rPr lang="en-US" sz="2400" baseline="30000" dirty="0" smtClean="0">
                <a:solidFill>
                  <a:schemeClr val="accent3"/>
                </a:solidFill>
              </a:rPr>
              <a:t>th</a:t>
            </a:r>
            <a:r>
              <a:rPr lang="en-US" sz="2400" dirty="0" smtClean="0">
                <a:solidFill>
                  <a:schemeClr val="accent3"/>
                </a:solidFill>
              </a:rPr>
              <a:t>   Most Classified Miles</a:t>
            </a:r>
          </a:p>
          <a:p>
            <a:r>
              <a:rPr lang="en-US" sz="2400" dirty="0" smtClean="0">
                <a:solidFill>
                  <a:schemeClr val="accent3"/>
                </a:solidFill>
              </a:rPr>
              <a:t>16</a:t>
            </a:r>
            <a:r>
              <a:rPr lang="en-US" sz="2400" baseline="30000" dirty="0" smtClean="0">
                <a:solidFill>
                  <a:schemeClr val="accent3"/>
                </a:solidFill>
              </a:rPr>
              <a:t>th</a:t>
            </a:r>
            <a:r>
              <a:rPr lang="en-US" sz="2400" dirty="0" smtClean="0">
                <a:solidFill>
                  <a:schemeClr val="accent3"/>
                </a:solidFill>
              </a:rPr>
              <a:t> Highest Population</a:t>
            </a:r>
          </a:p>
          <a:p>
            <a:r>
              <a:rPr lang="en-US" sz="2400" dirty="0" smtClean="0">
                <a:solidFill>
                  <a:schemeClr val="accent3"/>
                </a:solidFill>
              </a:rPr>
              <a:t>18</a:t>
            </a:r>
            <a:r>
              <a:rPr lang="en-US" sz="2400" baseline="30000" dirty="0" smtClean="0">
                <a:solidFill>
                  <a:schemeClr val="accent3"/>
                </a:solidFill>
              </a:rPr>
              <a:t>th</a:t>
            </a:r>
            <a:r>
              <a:rPr lang="en-US" sz="2400" dirty="0" smtClean="0">
                <a:solidFill>
                  <a:schemeClr val="accent3"/>
                </a:solidFill>
              </a:rPr>
              <a:t> Highest Employment</a:t>
            </a:r>
          </a:p>
          <a:p>
            <a:r>
              <a:rPr lang="en-US" sz="2400" dirty="0" smtClean="0">
                <a:solidFill>
                  <a:schemeClr val="accent3"/>
                </a:solidFill>
              </a:rPr>
              <a:t>65</a:t>
            </a:r>
            <a:r>
              <a:rPr lang="en-US" sz="2400" baseline="30000" dirty="0" smtClean="0">
                <a:solidFill>
                  <a:schemeClr val="accent3"/>
                </a:solidFill>
              </a:rPr>
              <a:t>th</a:t>
            </a:r>
            <a:r>
              <a:rPr lang="en-US" sz="2400" dirty="0" smtClean="0">
                <a:solidFill>
                  <a:schemeClr val="accent3"/>
                </a:solidFill>
              </a:rPr>
              <a:t> Highest # of Count Stations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02904" y="3113671"/>
            <a:ext cx="2399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3"/>
                </a:solidFill>
              </a:rPr>
              <a:t>Madison County </a:t>
            </a:r>
          </a:p>
        </p:txBody>
      </p:sp>
      <p:sp>
        <p:nvSpPr>
          <p:cNvPr id="17" name="Left Brace 16"/>
          <p:cNvSpPr/>
          <p:nvPr/>
        </p:nvSpPr>
        <p:spPr>
          <a:xfrm>
            <a:off x="6147887" y="2520899"/>
            <a:ext cx="486593" cy="1647210"/>
          </a:xfrm>
          <a:prstGeom prst="leftBrac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482622" y="2551379"/>
            <a:ext cx="43441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</a:rPr>
              <a:t>11</a:t>
            </a:r>
            <a:r>
              <a:rPr lang="en-US" sz="2400" baseline="30000" dirty="0" smtClean="0">
                <a:solidFill>
                  <a:schemeClr val="accent3"/>
                </a:solidFill>
              </a:rPr>
              <a:t>th</a:t>
            </a:r>
            <a:r>
              <a:rPr lang="en-US" sz="2400" dirty="0" smtClean="0">
                <a:solidFill>
                  <a:schemeClr val="accent3"/>
                </a:solidFill>
              </a:rPr>
              <a:t> Most Classified Miles</a:t>
            </a:r>
          </a:p>
          <a:p>
            <a:r>
              <a:rPr lang="en-US" sz="2400" dirty="0" smtClean="0">
                <a:solidFill>
                  <a:schemeClr val="accent3"/>
                </a:solidFill>
              </a:rPr>
              <a:t>15</a:t>
            </a:r>
            <a:r>
              <a:rPr lang="en-US" sz="2400" baseline="30000" dirty="0" smtClean="0">
                <a:solidFill>
                  <a:schemeClr val="accent3"/>
                </a:solidFill>
              </a:rPr>
              <a:t>th</a:t>
            </a:r>
            <a:r>
              <a:rPr lang="en-US" sz="2400" dirty="0" smtClean="0">
                <a:solidFill>
                  <a:schemeClr val="accent3"/>
                </a:solidFill>
              </a:rPr>
              <a:t> Highest Population</a:t>
            </a:r>
          </a:p>
          <a:p>
            <a:r>
              <a:rPr lang="en-US" sz="2400" dirty="0" smtClean="0">
                <a:solidFill>
                  <a:schemeClr val="accent3"/>
                </a:solidFill>
              </a:rPr>
              <a:t>11</a:t>
            </a:r>
            <a:r>
              <a:rPr lang="en-US" sz="2400" baseline="30000" dirty="0" smtClean="0">
                <a:solidFill>
                  <a:schemeClr val="accent3"/>
                </a:solidFill>
              </a:rPr>
              <a:t>th</a:t>
            </a:r>
            <a:r>
              <a:rPr lang="en-US" sz="2400" dirty="0" smtClean="0">
                <a:solidFill>
                  <a:schemeClr val="accent3"/>
                </a:solidFill>
              </a:rPr>
              <a:t> Highest Employment</a:t>
            </a:r>
          </a:p>
          <a:p>
            <a:r>
              <a:rPr lang="en-US" sz="2400" dirty="0" smtClean="0">
                <a:solidFill>
                  <a:schemeClr val="accent3"/>
                </a:solidFill>
              </a:rPr>
              <a:t>41</a:t>
            </a:r>
            <a:r>
              <a:rPr lang="en-US" sz="2400" baseline="30000" dirty="0" smtClean="0">
                <a:solidFill>
                  <a:schemeClr val="accent3"/>
                </a:solidFill>
              </a:rPr>
              <a:t>st</a:t>
            </a:r>
            <a:r>
              <a:rPr lang="en-US" sz="2400" dirty="0" smtClean="0">
                <a:solidFill>
                  <a:schemeClr val="accent3"/>
                </a:solidFill>
              </a:rPr>
              <a:t> Highest # of Count Stations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02904" y="5041561"/>
            <a:ext cx="2400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3"/>
                </a:solidFill>
              </a:rPr>
              <a:t>Marshall County </a:t>
            </a:r>
          </a:p>
        </p:txBody>
      </p:sp>
      <p:sp>
        <p:nvSpPr>
          <p:cNvPr id="21" name="Left Brace 20"/>
          <p:cNvSpPr/>
          <p:nvPr/>
        </p:nvSpPr>
        <p:spPr>
          <a:xfrm>
            <a:off x="6147887" y="4448789"/>
            <a:ext cx="486593" cy="1647210"/>
          </a:xfrm>
          <a:prstGeom prst="leftBrac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482622" y="4479269"/>
            <a:ext cx="42447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</a:rPr>
              <a:t>58</a:t>
            </a:r>
            <a:r>
              <a:rPr lang="en-US" sz="2400" baseline="30000" dirty="0" smtClean="0">
                <a:solidFill>
                  <a:schemeClr val="accent3"/>
                </a:solidFill>
              </a:rPr>
              <a:t>th</a:t>
            </a:r>
            <a:r>
              <a:rPr lang="en-US" sz="2400" dirty="0" smtClean="0">
                <a:solidFill>
                  <a:schemeClr val="accent3"/>
                </a:solidFill>
              </a:rPr>
              <a:t> Most Classified Miles</a:t>
            </a:r>
          </a:p>
          <a:p>
            <a:r>
              <a:rPr lang="en-US" sz="2400" dirty="0" smtClean="0">
                <a:solidFill>
                  <a:schemeClr val="accent3"/>
                </a:solidFill>
              </a:rPr>
              <a:t>47</a:t>
            </a:r>
            <a:r>
              <a:rPr lang="en-US" sz="2400" baseline="30000" dirty="0" smtClean="0">
                <a:solidFill>
                  <a:schemeClr val="accent3"/>
                </a:solidFill>
              </a:rPr>
              <a:t>th</a:t>
            </a:r>
            <a:r>
              <a:rPr lang="en-US" sz="2400" dirty="0" smtClean="0">
                <a:solidFill>
                  <a:schemeClr val="accent3"/>
                </a:solidFill>
              </a:rPr>
              <a:t> Highest Population</a:t>
            </a:r>
          </a:p>
          <a:p>
            <a:r>
              <a:rPr lang="en-US" sz="2400" dirty="0" smtClean="0">
                <a:solidFill>
                  <a:schemeClr val="accent3"/>
                </a:solidFill>
              </a:rPr>
              <a:t>48</a:t>
            </a:r>
            <a:r>
              <a:rPr lang="en-US" sz="2400" baseline="30000" dirty="0" smtClean="0">
                <a:solidFill>
                  <a:schemeClr val="accent3"/>
                </a:solidFill>
              </a:rPr>
              <a:t>th</a:t>
            </a:r>
            <a:r>
              <a:rPr lang="en-US" sz="2400" dirty="0" smtClean="0">
                <a:solidFill>
                  <a:schemeClr val="accent3"/>
                </a:solidFill>
              </a:rPr>
              <a:t> Highest Employment</a:t>
            </a:r>
          </a:p>
          <a:p>
            <a:r>
              <a:rPr lang="en-US" sz="2400" dirty="0" smtClean="0">
                <a:solidFill>
                  <a:schemeClr val="accent3"/>
                </a:solidFill>
              </a:rPr>
              <a:t>8</a:t>
            </a:r>
            <a:r>
              <a:rPr lang="en-US" sz="2400" baseline="30000" dirty="0" smtClean="0">
                <a:solidFill>
                  <a:schemeClr val="accent3"/>
                </a:solidFill>
              </a:rPr>
              <a:t>th</a:t>
            </a:r>
            <a:r>
              <a:rPr lang="en-US" sz="2400" dirty="0" smtClean="0">
                <a:solidFill>
                  <a:schemeClr val="accent3"/>
                </a:solidFill>
              </a:rPr>
              <a:t>   Highest # of Count Stations</a:t>
            </a:r>
          </a:p>
        </p:txBody>
      </p:sp>
    </p:spTree>
    <p:extLst>
      <p:ext uri="{BB962C8B-B14F-4D97-AF65-F5344CB8AC3E}">
        <p14:creationId xmlns:p14="http://schemas.microsoft.com/office/powerpoint/2010/main" val="111407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External Outreach</a:t>
            </a:r>
            <a:br>
              <a:rPr lang="en-US" b="1" dirty="0" smtClean="0"/>
            </a:br>
            <a:r>
              <a:rPr lang="en-US" b="1" dirty="0" smtClean="0"/>
              <a:t>Plan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00000"/>
              </a:lnSpc>
            </a:pPr>
            <a:r>
              <a:rPr lang="en-US" sz="2400" dirty="0" smtClean="0"/>
              <a:t>TNMUG Group Discussion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Additional Outreach with MPOs, RPOs, and  Municipalities</a:t>
            </a:r>
            <a:endParaRPr lang="en-US" sz="2400" dirty="0"/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Online Survey for Key Industry Partners (ACEC, TSITE, TAPA, universities, etc.) and for Cities and Counties</a:t>
            </a:r>
          </a:p>
        </p:txBody>
      </p:sp>
    </p:spTree>
    <p:extLst>
      <p:ext uri="{BB962C8B-B14F-4D97-AF65-F5344CB8AC3E}">
        <p14:creationId xmlns:p14="http://schemas.microsoft.com/office/powerpoint/2010/main" val="280213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Discussion Items for Today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6235" y="773206"/>
            <a:ext cx="8370793" cy="602428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Beyond current data collected, what is your priority for </a:t>
            </a:r>
            <a:r>
              <a:rPr lang="en-US" sz="2400" dirty="0" smtClean="0"/>
              <a:t>the following: 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Vehicle Classification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Travel Time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Turning Movement Counts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Occupancy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Weigh-in-Motion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Relative to TDOT’s traffic data, what are your </a:t>
            </a:r>
            <a:r>
              <a:rPr lang="en-US" sz="2400" dirty="0" smtClean="0"/>
              <a:t>thoughts/opinions </a:t>
            </a:r>
            <a:r>
              <a:rPr lang="en-US" sz="2400" dirty="0"/>
              <a:t>on coverage, </a:t>
            </a:r>
            <a:r>
              <a:rPr lang="en-US" sz="2400" dirty="0" smtClean="0"/>
              <a:t>frequency/duration</a:t>
            </a:r>
            <a:r>
              <a:rPr lang="en-US" sz="2400" dirty="0"/>
              <a:t>, quality, etc.?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Do you know of any count programs conducted by local municipalities within your planning areas</a:t>
            </a:r>
            <a:r>
              <a:rPr lang="en-US" sz="2400" dirty="0" smtClean="0"/>
              <a:t>?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Other thoughts/comments on this topic?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3687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Project </a:t>
            </a:r>
            <a:br>
              <a:rPr lang="en-US" b="1" dirty="0" smtClean="0"/>
            </a:br>
            <a:r>
              <a:rPr lang="en-US" b="1" dirty="0" smtClean="0"/>
              <a:t>Scope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957642" cy="512064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 smtClean="0"/>
              <a:t>Review of Current Count Program</a:t>
            </a:r>
          </a:p>
          <a:p>
            <a:pPr>
              <a:lnSpc>
                <a:spcPct val="100000"/>
              </a:lnSpc>
            </a:pPr>
            <a:r>
              <a:rPr lang="en-US" sz="2800" dirty="0" smtClean="0"/>
              <a:t>Internal and External Outreach</a:t>
            </a:r>
          </a:p>
          <a:p>
            <a:pPr>
              <a:lnSpc>
                <a:spcPct val="100000"/>
              </a:lnSpc>
            </a:pPr>
            <a:r>
              <a:rPr lang="en-US" sz="2800" dirty="0" smtClean="0"/>
              <a:t>Review of Surrounding and Peer State Practices</a:t>
            </a:r>
          </a:p>
          <a:p>
            <a:pPr>
              <a:lnSpc>
                <a:spcPct val="100000"/>
              </a:lnSpc>
            </a:pPr>
            <a:r>
              <a:rPr lang="en-US" sz="2800" dirty="0" smtClean="0"/>
              <a:t>Needs and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279007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Project</a:t>
            </a:r>
            <a:br>
              <a:rPr lang="en-US" b="1" dirty="0" smtClean="0"/>
            </a:br>
            <a:r>
              <a:rPr lang="en-US" b="1" dirty="0" smtClean="0"/>
              <a:t>Scope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957642" cy="512064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Review of Current Count Program</a:t>
            </a:r>
          </a:p>
          <a:p>
            <a:pPr>
              <a:lnSpc>
                <a:spcPct val="110000"/>
              </a:lnSpc>
            </a:pPr>
            <a:r>
              <a:rPr lang="en-US" sz="2400" b="1" dirty="0" smtClean="0"/>
              <a:t>Procedures </a:t>
            </a:r>
            <a:r>
              <a:rPr lang="en-US" sz="2400" b="1" dirty="0"/>
              <a:t>and </a:t>
            </a:r>
            <a:r>
              <a:rPr lang="en-US" sz="2400" b="1" dirty="0" smtClean="0"/>
              <a:t>manuals</a:t>
            </a:r>
            <a:endParaRPr lang="en-US" sz="2400" b="1" dirty="0"/>
          </a:p>
          <a:p>
            <a:pPr>
              <a:lnSpc>
                <a:spcPct val="110000"/>
              </a:lnSpc>
            </a:pPr>
            <a:r>
              <a:rPr lang="en-US" sz="2400" b="1" dirty="0" smtClean="0"/>
              <a:t>Collection </a:t>
            </a:r>
            <a:r>
              <a:rPr lang="en-US" sz="2400" b="1" dirty="0"/>
              <a:t>schedule </a:t>
            </a:r>
            <a:r>
              <a:rPr lang="en-US" sz="2400" dirty="0"/>
              <a:t>(required and typical)</a:t>
            </a:r>
          </a:p>
          <a:p>
            <a:pPr>
              <a:lnSpc>
                <a:spcPct val="110000"/>
              </a:lnSpc>
            </a:pPr>
            <a:r>
              <a:rPr lang="en-US" sz="2400" b="1" dirty="0" smtClean="0"/>
              <a:t>Collection </a:t>
            </a:r>
            <a:r>
              <a:rPr lang="en-US" sz="2400" b="1" dirty="0"/>
              <a:t>scope </a:t>
            </a:r>
            <a:r>
              <a:rPr lang="en-US" sz="2400" dirty="0"/>
              <a:t>(geography, functional class, etc.)</a:t>
            </a:r>
          </a:p>
          <a:p>
            <a:pPr>
              <a:lnSpc>
                <a:spcPct val="110000"/>
              </a:lnSpc>
            </a:pPr>
            <a:r>
              <a:rPr lang="en-US" sz="2400" b="1" dirty="0" smtClean="0"/>
              <a:t>Collection </a:t>
            </a:r>
            <a:r>
              <a:rPr lang="en-US" sz="2400" b="1" dirty="0"/>
              <a:t>methods </a:t>
            </a:r>
            <a:r>
              <a:rPr lang="en-US" sz="2400" dirty="0"/>
              <a:t>(ATR, EDL, CC, etc.)</a:t>
            </a:r>
          </a:p>
          <a:p>
            <a:pPr>
              <a:lnSpc>
                <a:spcPct val="110000"/>
              </a:lnSpc>
            </a:pPr>
            <a:r>
              <a:rPr lang="en-US" sz="2400" b="1" dirty="0" smtClean="0"/>
              <a:t>Types </a:t>
            </a:r>
            <a:r>
              <a:rPr lang="en-US" sz="2400" b="1" dirty="0"/>
              <a:t>of data </a:t>
            </a:r>
            <a:r>
              <a:rPr lang="en-US" sz="2400" dirty="0"/>
              <a:t>(volume, vehicle classification, travel time, occupancy, multimodal, etc.)</a:t>
            </a:r>
          </a:p>
          <a:p>
            <a:pPr>
              <a:lnSpc>
                <a:spcPct val="110000"/>
              </a:lnSpc>
            </a:pPr>
            <a:r>
              <a:rPr lang="en-US" sz="2400" b="1" dirty="0" smtClean="0"/>
              <a:t>Users</a:t>
            </a:r>
            <a:r>
              <a:rPr lang="en-US" sz="2400" dirty="0" smtClean="0"/>
              <a:t> </a:t>
            </a:r>
            <a:r>
              <a:rPr lang="en-US" sz="2400" dirty="0"/>
              <a:t>(internal and external)</a:t>
            </a:r>
          </a:p>
          <a:p>
            <a:pPr>
              <a:lnSpc>
                <a:spcPct val="110000"/>
              </a:lnSpc>
            </a:pPr>
            <a:r>
              <a:rPr lang="en-US" sz="2400" b="1" dirty="0" smtClean="0"/>
              <a:t>Responsibility</a:t>
            </a:r>
            <a:r>
              <a:rPr lang="en-US" sz="2400" dirty="0" smtClean="0"/>
              <a:t> </a:t>
            </a:r>
            <a:r>
              <a:rPr lang="en-US" sz="2400" dirty="0"/>
              <a:t>(staff, consultant, etc.)</a:t>
            </a:r>
          </a:p>
          <a:p>
            <a:pPr>
              <a:lnSpc>
                <a:spcPct val="110000"/>
              </a:lnSpc>
            </a:pPr>
            <a:r>
              <a:rPr lang="en-US" sz="2400" b="1" dirty="0" smtClean="0"/>
              <a:t>Current </a:t>
            </a:r>
            <a:r>
              <a:rPr lang="en-US" sz="2400" b="1" dirty="0"/>
              <a:t>quality assurance methods</a:t>
            </a:r>
          </a:p>
          <a:p>
            <a:pPr>
              <a:lnSpc>
                <a:spcPct val="110000"/>
              </a:lnSpc>
            </a:pPr>
            <a:r>
              <a:rPr lang="en-US" sz="2400" b="1" dirty="0" smtClean="0"/>
              <a:t>Processing</a:t>
            </a:r>
            <a:r>
              <a:rPr lang="en-US" sz="2400" b="1" dirty="0"/>
              <a:t>, final format, and storage</a:t>
            </a:r>
          </a:p>
        </p:txBody>
      </p:sp>
    </p:spTree>
    <p:extLst>
      <p:ext uri="{BB962C8B-B14F-4D97-AF65-F5344CB8AC3E}">
        <p14:creationId xmlns:p14="http://schemas.microsoft.com/office/powerpoint/2010/main" val="16432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Project</a:t>
            </a:r>
            <a:br>
              <a:rPr lang="en-US" b="1" dirty="0" smtClean="0"/>
            </a:br>
            <a:r>
              <a:rPr lang="en-US" b="1" dirty="0" smtClean="0"/>
              <a:t>Scope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Internal and External Outreach</a:t>
            </a:r>
          </a:p>
          <a:p>
            <a:pPr lvl="1">
              <a:lnSpc>
                <a:spcPct val="100000"/>
              </a:lnSpc>
            </a:pPr>
            <a:r>
              <a:rPr lang="en-US" sz="2800" b="1" dirty="0"/>
              <a:t>Interview </a:t>
            </a:r>
            <a:r>
              <a:rPr lang="en-US" sz="2800" b="1" dirty="0" smtClean="0"/>
              <a:t>TDOT’s internal </a:t>
            </a:r>
            <a:r>
              <a:rPr lang="en-US" sz="2800" b="1" dirty="0"/>
              <a:t>partners </a:t>
            </a:r>
            <a:r>
              <a:rPr lang="en-US" sz="2800" dirty="0"/>
              <a:t>(Long-Range Planning, Traffic Operations, STID, etc.)</a:t>
            </a:r>
          </a:p>
          <a:p>
            <a:pPr lvl="1">
              <a:lnSpc>
                <a:spcPct val="100000"/>
              </a:lnSpc>
            </a:pPr>
            <a:r>
              <a:rPr lang="en-US" sz="2800" b="1" dirty="0"/>
              <a:t>Interview external partners </a:t>
            </a:r>
            <a:r>
              <a:rPr lang="en-US" sz="2800" dirty="0"/>
              <a:t>(MPOs and RPOs)</a:t>
            </a:r>
          </a:p>
          <a:p>
            <a:pPr lvl="1">
              <a:lnSpc>
                <a:spcPct val="100000"/>
              </a:lnSpc>
            </a:pPr>
            <a:r>
              <a:rPr lang="en-US" sz="2800" b="1" dirty="0"/>
              <a:t>Online survey for </a:t>
            </a:r>
            <a:r>
              <a:rPr lang="en-US" sz="2800" b="1" dirty="0" smtClean="0"/>
              <a:t>other partners </a:t>
            </a:r>
            <a:r>
              <a:rPr lang="en-US" sz="2800" dirty="0"/>
              <a:t>(municipalities, universities, professional organizations, etc.)</a:t>
            </a:r>
          </a:p>
        </p:txBody>
      </p:sp>
    </p:spTree>
    <p:extLst>
      <p:ext uri="{BB962C8B-B14F-4D97-AF65-F5344CB8AC3E}">
        <p14:creationId xmlns:p14="http://schemas.microsoft.com/office/powerpoint/2010/main" val="329303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Project</a:t>
            </a:r>
            <a:br>
              <a:rPr lang="en-US" b="1" dirty="0" smtClean="0"/>
            </a:br>
            <a:r>
              <a:rPr lang="en-US" b="1" dirty="0" smtClean="0"/>
              <a:t>Scope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498948" cy="512064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Review of Surrounding and Peer State Practices</a:t>
            </a:r>
          </a:p>
          <a:p>
            <a:pPr lvl="1"/>
            <a:r>
              <a:rPr lang="en-US" sz="2400" dirty="0" smtClean="0"/>
              <a:t>Currently looking at: </a:t>
            </a:r>
          </a:p>
          <a:p>
            <a:pPr marL="960120" lvl="2" indent="0">
              <a:buNone/>
            </a:pPr>
            <a:r>
              <a:rPr lang="en-US" sz="2400" dirty="0" smtClean="0"/>
              <a:t>Ohio</a:t>
            </a:r>
          </a:p>
          <a:p>
            <a:pPr marL="960120" lvl="2" indent="0">
              <a:buNone/>
            </a:pPr>
            <a:r>
              <a:rPr lang="en-US" sz="2400" dirty="0" smtClean="0"/>
              <a:t>Oregon</a:t>
            </a:r>
          </a:p>
          <a:p>
            <a:pPr marL="960120" lvl="2" indent="0">
              <a:buNone/>
            </a:pPr>
            <a:r>
              <a:rPr lang="en-US" sz="2400" dirty="0" smtClean="0"/>
              <a:t>Minnesota</a:t>
            </a:r>
          </a:p>
          <a:p>
            <a:pPr marL="960120" lvl="2" indent="0">
              <a:buNone/>
            </a:pPr>
            <a:r>
              <a:rPr lang="en-US" sz="2400" dirty="0" smtClean="0"/>
              <a:t>Florida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3322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Project</a:t>
            </a:r>
            <a:br>
              <a:rPr lang="en-US" b="1" dirty="0" smtClean="0"/>
            </a:br>
            <a:r>
              <a:rPr lang="en-US" b="1" dirty="0" smtClean="0"/>
              <a:t>Scope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498948" cy="512064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Needs and Recommendations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Additional data needs, requests, and wants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Real-time </a:t>
            </a:r>
            <a:r>
              <a:rPr lang="en-US" sz="2400" dirty="0" smtClean="0"/>
              <a:t>data, emerging technologies, etc.</a:t>
            </a:r>
            <a:endParaRPr lang="en-US" sz="2400" dirty="0"/>
          </a:p>
          <a:p>
            <a:pPr lvl="1">
              <a:lnSpc>
                <a:spcPct val="100000"/>
              </a:lnSpc>
            </a:pPr>
            <a:r>
              <a:rPr lang="en-US" sz="2400" dirty="0"/>
              <a:t>Partnering with MPO data collection </a:t>
            </a:r>
            <a:r>
              <a:rPr lang="en-US" sz="2400" dirty="0" smtClean="0"/>
              <a:t>efforts and other municipalities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Statewide guidance for traffic collection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815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Findings </a:t>
            </a:r>
            <a:br>
              <a:rPr lang="en-US" b="1" dirty="0" smtClean="0"/>
            </a:br>
            <a:r>
              <a:rPr lang="en-US" b="1" dirty="0" smtClean="0"/>
              <a:t>To-Date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7" y="864108"/>
            <a:ext cx="7927497" cy="51206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 smtClean="0"/>
              <a:t>In general, TDOT: </a:t>
            </a:r>
          </a:p>
          <a:p>
            <a:pPr marL="0" indent="0">
              <a:buNone/>
            </a:pPr>
            <a:endParaRPr lang="en-US" sz="2800" b="1" dirty="0" smtClean="0"/>
          </a:p>
          <a:p>
            <a:pPr lvl="1">
              <a:spcAft>
                <a:spcPts val="1200"/>
              </a:spcAft>
            </a:pPr>
            <a:r>
              <a:rPr lang="en-US" sz="2600" dirty="0" smtClean="0"/>
              <a:t>Is </a:t>
            </a:r>
            <a:r>
              <a:rPr lang="en-US" sz="2600" dirty="0"/>
              <a:t>amenable to data sharing with partners</a:t>
            </a:r>
          </a:p>
          <a:p>
            <a:pPr lvl="1">
              <a:spcAft>
                <a:spcPts val="1200"/>
              </a:spcAft>
            </a:pPr>
            <a:r>
              <a:rPr lang="en-US" sz="2600" dirty="0" smtClean="0"/>
              <a:t>Needs standardized methodologies throughout the program:</a:t>
            </a:r>
          </a:p>
          <a:p>
            <a:pPr lvl="2">
              <a:spcAft>
                <a:spcPts val="1200"/>
              </a:spcAft>
            </a:pPr>
            <a:r>
              <a:rPr lang="en-US" sz="2200" dirty="0" smtClean="0"/>
              <a:t>How to collect traffic data for sharing purposes?</a:t>
            </a:r>
          </a:p>
          <a:p>
            <a:pPr lvl="2">
              <a:spcAft>
                <a:spcPts val="1200"/>
              </a:spcAft>
            </a:pPr>
            <a:r>
              <a:rPr lang="en-US" sz="2200" dirty="0" smtClean="0"/>
              <a:t>How to choose/prioritize new count locations?</a:t>
            </a:r>
          </a:p>
          <a:p>
            <a:pPr lvl="2">
              <a:spcAft>
                <a:spcPts val="1200"/>
              </a:spcAft>
            </a:pPr>
            <a:r>
              <a:rPr lang="en-US" sz="2200" dirty="0" smtClean="0"/>
              <a:t>How to collect WIM data statewide?</a:t>
            </a:r>
          </a:p>
          <a:p>
            <a:pPr lvl="2">
              <a:spcAft>
                <a:spcPts val="1200"/>
              </a:spcAft>
            </a:pPr>
            <a:r>
              <a:rPr lang="en-US" sz="2200" dirty="0" smtClean="0"/>
              <a:t>How to improve vehicle classification counts?</a:t>
            </a:r>
          </a:p>
          <a:p>
            <a:pPr lvl="1">
              <a:spcAft>
                <a:spcPts val="1200"/>
              </a:spcAft>
            </a:pPr>
            <a:r>
              <a:rPr lang="en-US" sz="2600" dirty="0" smtClean="0"/>
              <a:t>Has challenges associated with meeting HPMS sampling requirements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 rot="16200000">
            <a:off x="546541" y="3174371"/>
            <a:ext cx="530772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Internal Engagement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94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Findings </a:t>
            </a:r>
            <a:br>
              <a:rPr lang="en-US" b="1" dirty="0" smtClean="0"/>
            </a:br>
            <a:r>
              <a:rPr lang="en-US" b="1" dirty="0" smtClean="0"/>
              <a:t>To-Date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7" y="864108"/>
            <a:ext cx="7927497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In general, MPO partners:</a:t>
            </a:r>
          </a:p>
          <a:p>
            <a:pPr marL="0" indent="0">
              <a:buNone/>
            </a:pPr>
            <a:endParaRPr lang="en-US" sz="2800" b="1" dirty="0" smtClean="0"/>
          </a:p>
          <a:p>
            <a:pPr lvl="1">
              <a:spcAft>
                <a:spcPts val="1200"/>
              </a:spcAft>
            </a:pPr>
            <a:r>
              <a:rPr lang="en-US" sz="2600" dirty="0" smtClean="0"/>
              <a:t>Have a strong understanding of the availability and usefulness of TDOT data </a:t>
            </a:r>
          </a:p>
          <a:p>
            <a:pPr lvl="1">
              <a:spcAft>
                <a:spcPts val="1200"/>
              </a:spcAft>
            </a:pPr>
            <a:r>
              <a:rPr lang="en-US" sz="2600" dirty="0" smtClean="0"/>
              <a:t>Primarily use TDOT’s AADT and crash data </a:t>
            </a:r>
          </a:p>
          <a:p>
            <a:pPr lvl="1">
              <a:spcAft>
                <a:spcPts val="1200"/>
              </a:spcAft>
            </a:pPr>
            <a:r>
              <a:rPr lang="en-US" sz="2600" dirty="0" smtClean="0"/>
              <a:t>Are willing to share locally collected data </a:t>
            </a:r>
          </a:p>
          <a:p>
            <a:pPr lvl="1">
              <a:spcAft>
                <a:spcPts val="1200"/>
              </a:spcAft>
            </a:pPr>
            <a:r>
              <a:rPr lang="en-US" sz="2600" dirty="0" smtClean="0"/>
              <a:t>Need more data on Federal and State routes</a:t>
            </a:r>
          </a:p>
          <a:p>
            <a:pPr lvl="1">
              <a:spcAft>
                <a:spcPts val="1200"/>
              </a:spcAft>
            </a:pPr>
            <a:r>
              <a:rPr lang="en-US" sz="2600" dirty="0" smtClean="0"/>
              <a:t>Are very interested in turning movement counts</a:t>
            </a:r>
          </a:p>
          <a:p>
            <a:pPr lvl="1">
              <a:spcAft>
                <a:spcPts val="1200"/>
              </a:spcAft>
            </a:pPr>
            <a:r>
              <a:rPr lang="en-US" sz="2600" dirty="0" smtClean="0"/>
              <a:t>Desire more communication regarding count station removal/addition and count timing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 rot="16200000">
            <a:off x="546541" y="3174371"/>
            <a:ext cx="530772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External Engagement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16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Findings </a:t>
            </a:r>
            <a:br>
              <a:rPr lang="en-US" b="1" dirty="0" smtClean="0"/>
            </a:br>
            <a:r>
              <a:rPr lang="en-US" b="1" dirty="0" smtClean="0"/>
              <a:t>To-Date</a:t>
            </a:r>
            <a:endParaRPr lang="en-US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12544100" y="0"/>
            <a:ext cx="8619067" cy="6593722"/>
            <a:chOff x="3278180" y="384801"/>
            <a:chExt cx="8619067" cy="6593722"/>
          </a:xfrm>
        </p:grpSpPr>
        <p:grpSp>
          <p:nvGrpSpPr>
            <p:cNvPr id="8" name="Group 7"/>
            <p:cNvGrpSpPr/>
            <p:nvPr/>
          </p:nvGrpSpPr>
          <p:grpSpPr>
            <a:xfrm>
              <a:off x="3278180" y="384801"/>
              <a:ext cx="8619067" cy="6593722"/>
              <a:chOff x="3278180" y="384801"/>
              <a:chExt cx="8619067" cy="6593722"/>
            </a:xfrm>
          </p:grpSpPr>
          <p:graphicFrame>
            <p:nvGraphicFramePr>
              <p:cNvPr id="6" name="Chart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163943633"/>
                  </p:ext>
                </p:extLst>
              </p:nvPr>
            </p:nvGraphicFramePr>
            <p:xfrm>
              <a:off x="3278180" y="384801"/>
              <a:ext cx="8619067" cy="659372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graphicFrame>
            <p:nvGraphicFramePr>
              <p:cNvPr id="5" name="Chart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18927807"/>
                  </p:ext>
                </p:extLst>
              </p:nvPr>
            </p:nvGraphicFramePr>
            <p:xfrm>
              <a:off x="5381886" y="1292841"/>
              <a:ext cx="5003484" cy="382774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3" name="TextBox 2"/>
              <p:cNvSpPr txBox="1"/>
              <p:nvPr/>
            </p:nvSpPr>
            <p:spPr>
              <a:xfrm rot="2912107">
                <a:off x="6417539" y="1889848"/>
                <a:ext cx="2932179" cy="2969611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Circle">
                  <a:avLst>
                    <a:gd name="adj" fmla="val 10976687"/>
                  </a:avLst>
                </a:prstTxWarp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Proportion of Miles</a:t>
                </a:r>
                <a:endParaRPr lang="en-US" sz="20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 rot="4016445">
              <a:off x="5075114" y="727998"/>
              <a:ext cx="5617028" cy="5392860"/>
            </a:xfrm>
            <a:prstGeom prst="rect">
              <a:avLst/>
            </a:prstGeom>
            <a:noFill/>
          </p:spPr>
          <p:txBody>
            <a:bodyPr wrap="none" rtlCol="0">
              <a:prstTxWarp prst="textCircle">
                <a:avLst>
                  <a:gd name="adj" fmla="val 10835393"/>
                </a:avLst>
              </a:prstTxWarp>
              <a:spAutoFit/>
            </a:bodyPr>
            <a:lstStyle/>
            <a:p>
              <a:r>
                <a:rPr lang="en-US" sz="2000" b="1" dirty="0" smtClean="0">
                  <a:solidFill>
                    <a:schemeClr val="accent2">
                      <a:lumMod val="50000"/>
                    </a:schemeClr>
                  </a:solidFill>
                </a:rPr>
                <a:t>Proportion of Stations</a:t>
              </a:r>
              <a:endParaRPr lang="en-US" sz="20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730888" y="767255"/>
            <a:ext cx="3824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~12,500 Count Stations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16908" t="5984" r="11901" b="7316"/>
          <a:stretch/>
        </p:blipFill>
        <p:spPr>
          <a:xfrm>
            <a:off x="7238218" y="2034316"/>
            <a:ext cx="4513595" cy="4645571"/>
          </a:xfrm>
          <a:prstGeom prst="rect">
            <a:avLst/>
          </a:prstGeom>
        </p:spPr>
      </p:pic>
      <p:sp>
        <p:nvSpPr>
          <p:cNvPr id="12" name="Bent Arrow 11"/>
          <p:cNvSpPr/>
          <p:nvPr/>
        </p:nvSpPr>
        <p:spPr>
          <a:xfrm flipV="1">
            <a:off x="4344194" y="1334814"/>
            <a:ext cx="462952" cy="903890"/>
          </a:xfrm>
          <a:prstGeom prst="ben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accent2"/>
                </a:solidFill>
              </a:ln>
              <a:solidFill>
                <a:schemeClr val="accent2"/>
              </a:solidFill>
            </a:endParaRPr>
          </a:p>
        </p:txBody>
      </p:sp>
      <p:sp>
        <p:nvSpPr>
          <p:cNvPr id="13" name="Bent Arrow 12"/>
          <p:cNvSpPr/>
          <p:nvPr/>
        </p:nvSpPr>
        <p:spPr>
          <a:xfrm flipV="1">
            <a:off x="4194489" y="1334814"/>
            <a:ext cx="473173" cy="1481958"/>
          </a:xfrm>
          <a:prstGeom prst="bentArrow">
            <a:avLst>
              <a:gd name="adj1" fmla="val 25000"/>
              <a:gd name="adj2" fmla="val 26111"/>
              <a:gd name="adj3" fmla="val 25000"/>
              <a:gd name="adj4" fmla="val 4375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accent2"/>
                </a:solidFill>
              </a:ln>
              <a:solidFill>
                <a:schemeClr val="accent2"/>
              </a:solidFill>
            </a:endParaRPr>
          </a:p>
        </p:txBody>
      </p:sp>
      <p:sp>
        <p:nvSpPr>
          <p:cNvPr id="14" name="Bent Arrow 13"/>
          <p:cNvSpPr/>
          <p:nvPr/>
        </p:nvSpPr>
        <p:spPr>
          <a:xfrm flipV="1">
            <a:off x="4055005" y="1334813"/>
            <a:ext cx="450923" cy="2049517"/>
          </a:xfrm>
          <a:prstGeom prst="bentArrow">
            <a:avLst>
              <a:gd name="adj1" fmla="val 25000"/>
              <a:gd name="adj2" fmla="val 30773"/>
              <a:gd name="adj3" fmla="val 25000"/>
              <a:gd name="adj4" fmla="val 4375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accent2"/>
                </a:solidFill>
              </a:ln>
              <a:solidFill>
                <a:schemeClr val="accent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07146" y="1852175"/>
            <a:ext cx="2183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n w="0">
                  <a:solidFill>
                    <a:schemeClr val="accent2"/>
                  </a:solidFill>
                </a:ln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</a:t>
            </a:r>
            <a:r>
              <a:rPr lang="en-US" sz="2400" b="1" dirty="0" smtClean="0">
                <a:ln w="0">
                  <a:solidFill>
                    <a:schemeClr val="accent2"/>
                  </a:solidFill>
                </a:ln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00 Interstates</a:t>
            </a:r>
            <a:endParaRPr lang="en-US" sz="2400" b="1" dirty="0">
              <a:ln w="0">
                <a:solidFill>
                  <a:schemeClr val="accent2"/>
                </a:solidFill>
              </a:ln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07146" y="2416135"/>
            <a:ext cx="2086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n w="0">
                  <a:solidFill>
                    <a:schemeClr val="accent2"/>
                  </a:solidFill>
                </a:ln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5,100 Arterials</a:t>
            </a:r>
            <a:endParaRPr lang="en-US" sz="2400" b="1" dirty="0">
              <a:ln w="0">
                <a:solidFill>
                  <a:schemeClr val="accent2"/>
                </a:solidFill>
              </a:ln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07146" y="2980094"/>
            <a:ext cx="2314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n w="0">
                  <a:solidFill>
                    <a:schemeClr val="accent2"/>
                  </a:solidFill>
                </a:ln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6,800 Collectors</a:t>
            </a:r>
            <a:endParaRPr lang="en-US" sz="2400" b="1" dirty="0">
              <a:ln w="0">
                <a:solidFill>
                  <a:schemeClr val="accent2"/>
                </a:solidFill>
              </a:ln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 rot="16200000">
            <a:off x="546541" y="3174371"/>
            <a:ext cx="530772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Data Analysis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09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667</TotalTime>
  <Words>777</Words>
  <Application>Microsoft Office PowerPoint</Application>
  <PresentationFormat>Widescreen</PresentationFormat>
  <Paragraphs>165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Calibri</vt:lpstr>
      <vt:lpstr>Corbel</vt:lpstr>
      <vt:lpstr>Wingdings 2</vt:lpstr>
      <vt:lpstr>Frame</vt:lpstr>
      <vt:lpstr>TDOT Traffic Count Program Review</vt:lpstr>
      <vt:lpstr>Project  Scope</vt:lpstr>
      <vt:lpstr>Project Scope</vt:lpstr>
      <vt:lpstr>Project Scope</vt:lpstr>
      <vt:lpstr>Project Scope</vt:lpstr>
      <vt:lpstr>Project Scope</vt:lpstr>
      <vt:lpstr>Findings  To-Date</vt:lpstr>
      <vt:lpstr>Findings  To-Date</vt:lpstr>
      <vt:lpstr>Findings  To-Date</vt:lpstr>
      <vt:lpstr>Findings  To-Date</vt:lpstr>
      <vt:lpstr>Findings  To-Date</vt:lpstr>
      <vt:lpstr>Findings  To-Date</vt:lpstr>
      <vt:lpstr>Findings  To-Date</vt:lpstr>
      <vt:lpstr>Findings  To-Date</vt:lpstr>
      <vt:lpstr>Findings  To-Date</vt:lpstr>
      <vt:lpstr>External Outreach Plan</vt:lpstr>
      <vt:lpstr>Discussion Items for Today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TDOT Traffic Count Program Review</dc:title>
  <dc:creator>Kayla Ferguson</dc:creator>
  <cp:lastModifiedBy>Preston Elliott</cp:lastModifiedBy>
  <cp:revision>69</cp:revision>
  <dcterms:created xsi:type="dcterms:W3CDTF">2018-11-12T16:22:38Z</dcterms:created>
  <dcterms:modified xsi:type="dcterms:W3CDTF">2018-11-29T19:27:16Z</dcterms:modified>
</cp:coreProperties>
</file>